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47FA-52D5-4C7E-90F8-D7F6605C8CE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4F56-CB94-4BCB-928E-04F192B1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0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47FA-52D5-4C7E-90F8-D7F6605C8CE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A4F56-CB94-4BCB-928E-04F192B13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smtClean="0">
                <a:solidFill>
                  <a:srgbClr val="006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Обеспечение ровности и трещиностойкости цементобетонных покрытий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smtClean="0">
                <a:solidFill>
                  <a:schemeClr val="tx1"/>
                </a:solidFill>
                <a:effectLst/>
              </a:rPr>
              <a:t/>
            </a:r>
            <a:br>
              <a:rPr lang="ru-RU" sz="3200" smtClean="0">
                <a:solidFill>
                  <a:schemeClr val="tx1"/>
                </a:solidFill>
                <a:effectLst/>
              </a:rPr>
            </a:br>
            <a:r>
              <a:rPr lang="ru-RU" sz="2000" smtClean="0">
                <a:solidFill>
                  <a:schemeClr val="tx1"/>
                </a:solidFill>
                <a:effectLst/>
              </a:rPr>
              <a:t>Сочи, 2016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Уплотненные грунтовые подушки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85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Недостатки конструктивных слоев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00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Георадарное обследование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247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Уплотнение рабочего слоя</a:t>
            </a:r>
            <a:br>
              <a:rPr lang="ru-RU" smtClean="0"/>
            </a:br>
            <a:r>
              <a:rPr lang="ru-RU" smtClean="0"/>
              <a:t> </a:t>
            </a:r>
            <a:r>
              <a:rPr lang="ru-RU" sz="3200" smtClean="0"/>
              <a:t>(СП 34.13330-2012)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1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Псевдоплита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30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Усиленное основание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Армирование геоматериалами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84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Calibri" pitchFamily="34" charset="0"/>
              </a:rPr>
              <a:t>Штамповые испытания </a:t>
            </a:r>
            <a:r>
              <a:rPr lang="ru-RU" sz="3200" smtClean="0">
                <a:solidFill>
                  <a:srgbClr val="C00000"/>
                </a:solidFill>
                <a:latin typeface="Calibri" pitchFamily="34" charset="0"/>
              </a:rPr>
              <a:t>армированной</a:t>
            </a:r>
            <a:br>
              <a:rPr lang="ru-RU" sz="320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3200" smtClean="0">
                <a:latin typeface="Calibri" pitchFamily="34" charset="0"/>
              </a:rPr>
              <a:t> модели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505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alibri" pitchFamily="34" charset="0"/>
              </a:rPr>
              <a:t>Результаты измерений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091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73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Дефекты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Результаты испытаний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717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Пути развития теории расчетов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821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 конечных элементов (МКЭ)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918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Исследования в грунтовом лотке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04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</a:t>
            </a:r>
            <a:r>
              <a:rPr lang="ru-RU" smtClean="0"/>
              <a:t>моделирование лотка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452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Теоретическое обоснование ДЭМ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68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smtClean="0"/>
              <a:t>Дискретно-элементное моделирование</a:t>
            </a:r>
            <a:endParaRPr lang="ru-RU" sz="31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175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Дискретно-элементный метод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60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51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006600"/>
                </a:solidFill>
                <a:latin typeface="Arial" charset="0"/>
              </a:rPr>
              <a:t>Благодарю за внимание!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 Состояние вопроса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144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Дефекты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9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Расчетная схема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0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Экспресс метод:</a:t>
            </a:r>
            <a:br>
              <a:rPr lang="ru-RU" sz="3200" smtClean="0"/>
            </a:br>
            <a:r>
              <a:rPr lang="en-US" sz="3200" smtClean="0"/>
              <a:t> </a:t>
            </a:r>
            <a:r>
              <a:rPr lang="ru-RU" sz="3200" smtClean="0"/>
              <a:t>измерители модуля упругости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300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Сопоставление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64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Экран (4:3)</PresentationFormat>
  <Paragraphs>26</Paragraphs>
  <Slides>29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Обеспечение ровности и трещиностойкости цементобетонных покрытий       Сочи, 2016</vt:lpstr>
      <vt:lpstr>Дефекты</vt:lpstr>
      <vt:lpstr>Презентация PowerPoint</vt:lpstr>
      <vt:lpstr>Презентация PowerPoint</vt:lpstr>
      <vt:lpstr>1. Состояние вопроса</vt:lpstr>
      <vt:lpstr>Дефекты</vt:lpstr>
      <vt:lpstr>Расчетная схема</vt:lpstr>
      <vt:lpstr>Экспресс метод:  измерители модуля упругости</vt:lpstr>
      <vt:lpstr>Сопоставление</vt:lpstr>
      <vt:lpstr>Уплотненные грунтовые подушки</vt:lpstr>
      <vt:lpstr>Недостатки конструктивных слоев</vt:lpstr>
      <vt:lpstr>Георадарное обследование</vt:lpstr>
      <vt:lpstr>Уплотнение рабочего слоя  (СП 34.13330-2012)</vt:lpstr>
      <vt:lpstr>Псевдоплита</vt:lpstr>
      <vt:lpstr>Усиленное основание</vt:lpstr>
      <vt:lpstr>Армирование геоматериалами</vt:lpstr>
      <vt:lpstr>Штамповые испытания армированной  модели</vt:lpstr>
      <vt:lpstr>Результаты измерений</vt:lpstr>
      <vt:lpstr>Презентация PowerPoint</vt:lpstr>
      <vt:lpstr>Результаты испытаний</vt:lpstr>
      <vt:lpstr>Пути развития теории расчетов </vt:lpstr>
      <vt:lpstr>Метод конечных элементов (МКЭ)</vt:lpstr>
      <vt:lpstr>Исследования в грунтовом лотке</vt:lpstr>
      <vt:lpstr>3D моделирование лотка</vt:lpstr>
      <vt:lpstr>Теоретическое обоснование ДЭМ</vt:lpstr>
      <vt:lpstr>Дискретно-элементное моделирование</vt:lpstr>
      <vt:lpstr>Дискретно-элементный метод</vt:lpstr>
      <vt:lpstr>Заключение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ровности и трещиностойкости цементобетонных покрытий       Сочи, 2016</dc:title>
  <dc:creator>sffsns</dc:creator>
  <cp:lastModifiedBy>ASTT_LenovoB50</cp:lastModifiedBy>
  <cp:revision>2</cp:revision>
  <dcterms:created xsi:type="dcterms:W3CDTF">2016-05-27T06:35:20Z</dcterms:created>
  <dcterms:modified xsi:type="dcterms:W3CDTF">2016-05-27T07:18:38Z</dcterms:modified>
</cp:coreProperties>
</file>