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80" r:id="rId2"/>
    <p:sldMasterId id="2147483711" r:id="rId3"/>
    <p:sldMasterId id="2147483768" r:id="rId4"/>
    <p:sldMasterId id="2147483775" r:id="rId5"/>
  </p:sldMasterIdLst>
  <p:notesMasterIdLst>
    <p:notesMasterId r:id="rId66"/>
  </p:notesMasterIdLst>
  <p:sldIdLst>
    <p:sldId id="256" r:id="rId6"/>
    <p:sldId id="532" r:id="rId7"/>
    <p:sldId id="533" r:id="rId8"/>
    <p:sldId id="534" r:id="rId9"/>
    <p:sldId id="445" r:id="rId10"/>
    <p:sldId id="446" r:id="rId11"/>
    <p:sldId id="471" r:id="rId12"/>
    <p:sldId id="531" r:id="rId13"/>
    <p:sldId id="271" r:id="rId14"/>
    <p:sldId id="272" r:id="rId15"/>
    <p:sldId id="274" r:id="rId16"/>
    <p:sldId id="273" r:id="rId17"/>
    <p:sldId id="490" r:id="rId18"/>
    <p:sldId id="491" r:id="rId19"/>
    <p:sldId id="492" r:id="rId20"/>
    <p:sldId id="493" r:id="rId21"/>
    <p:sldId id="494" r:id="rId22"/>
    <p:sldId id="495" r:id="rId23"/>
    <p:sldId id="496" r:id="rId24"/>
    <p:sldId id="497" r:id="rId25"/>
    <p:sldId id="498" r:id="rId26"/>
    <p:sldId id="499" r:id="rId27"/>
    <p:sldId id="53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29" r:id="rId45"/>
    <p:sldId id="517" r:id="rId46"/>
    <p:sldId id="519" r:id="rId47"/>
    <p:sldId id="520" r:id="rId48"/>
    <p:sldId id="521" r:id="rId49"/>
    <p:sldId id="522" r:id="rId50"/>
    <p:sldId id="523" r:id="rId51"/>
    <p:sldId id="524" r:id="rId52"/>
    <p:sldId id="525" r:id="rId53"/>
    <p:sldId id="526" r:id="rId54"/>
    <p:sldId id="518" r:id="rId55"/>
    <p:sldId id="527" r:id="rId56"/>
    <p:sldId id="457" r:id="rId57"/>
    <p:sldId id="458" r:id="rId58"/>
    <p:sldId id="459" r:id="rId59"/>
    <p:sldId id="460" r:id="rId60"/>
    <p:sldId id="461" r:id="rId61"/>
    <p:sldId id="462" r:id="rId62"/>
    <p:sldId id="463" r:id="rId63"/>
    <p:sldId id="364" r:id="rId64"/>
    <p:sldId id="269" r:id="rId65"/>
  </p:sldIdLst>
  <p:sldSz cx="9906000" cy="6858000" type="A4"/>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p:cViewPr>
        <p:scale>
          <a:sx n="70" d="100"/>
          <a:sy n="70" d="100"/>
        </p:scale>
        <p:origin x="-1200" y="-18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872716" y="4343400"/>
            <a:ext cx="5112567" cy="4297051"/>
          </a:xfrm>
          <a:prstGeom prst="rect">
            <a:avLst/>
          </a:prstGeom>
          <a:noFill/>
          <a:ln>
            <a:noFill/>
          </a:ln>
        </p:spPr>
        <p:txBody>
          <a:bodyPr lIns="91425" tIns="91425" rIns="91425" bIns="91425" anchor="t" anchorCtr="0"/>
          <a:lstStyle>
            <a:lvl1pPr marL="176213" marR="0" indent="-100013" algn="l" rtl="0">
              <a:spcBef>
                <a:spcPts val="300"/>
              </a:spcBef>
              <a:buClr>
                <a:schemeClr val="dk1"/>
              </a:buClr>
              <a:buFont typeface="Arial"/>
              <a:buChar char="•"/>
              <a:defRPr/>
            </a:lvl1pPr>
            <a:lvl2pPr marL="360363" marR="0" indent="-119063" algn="l" rtl="0">
              <a:spcBef>
                <a:spcPts val="300"/>
              </a:spcBef>
              <a:buClr>
                <a:schemeClr val="dk1"/>
              </a:buClr>
              <a:buFont typeface="Arial"/>
              <a:buChar char="•"/>
              <a:defRPr/>
            </a:lvl2pPr>
            <a:lvl3pPr marL="538163" marR="0" indent="-106362" algn="l" rtl="0">
              <a:spcBef>
                <a:spcPts val="300"/>
              </a:spcBef>
              <a:buClr>
                <a:schemeClr val="dk1"/>
              </a:buClr>
              <a:buFont typeface="Arial"/>
              <a:buChar char="•"/>
              <a:defRPr/>
            </a:lvl3pPr>
            <a:lvl4pPr marL="714375" marR="0" indent="-104775" algn="l" rtl="0">
              <a:spcBef>
                <a:spcPts val="300"/>
              </a:spcBef>
              <a:buClr>
                <a:schemeClr val="dk1"/>
              </a:buClr>
              <a:buFont typeface="Arial"/>
              <a:buChar char="•"/>
              <a:defRPr/>
            </a:lvl4pPr>
            <a:lvl5pPr marL="898525" marR="0" indent="-111125" algn="l" rtl="0">
              <a:spcBef>
                <a:spcPts val="300"/>
              </a:spcBef>
              <a:buClr>
                <a:schemeClr val="dk1"/>
              </a:buClr>
              <a:buFont typeface="Arial"/>
              <a:buChar char="•"/>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14704561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872716" y="4343400"/>
            <a:ext cx="5112567" cy="4297051"/>
          </a:xfrm>
          <a:prstGeom prst="rect">
            <a:avLst/>
          </a:prstGeom>
        </p:spPr>
        <p:txBody>
          <a:bodyPr lIns="91425" tIns="91425" rIns="91425" bIns="91425" anchor="t" anchorCtr="0">
            <a:noAutofit/>
          </a:bodyPr>
          <a:lstStyle/>
          <a:p>
            <a:pPr>
              <a:spcBef>
                <a:spcPts val="0"/>
              </a:spcBef>
              <a:buNone/>
            </a:pPr>
            <a:endParaRPr/>
          </a:p>
        </p:txBody>
      </p:sp>
      <p:sp>
        <p:nvSpPr>
          <p:cNvPr id="86" name="Shape 86"/>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12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dirty="0"/>
              <a:t>To discuss that, unlike for asphalt pavements that are relatively flexible, concrete is stiff and spreads the load out over a larger area.  This leads to lower stresses on the layers below the concrete surface and thus less or lower requirements from the geotechnical side of things.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pPr>
                <a:buSzPct val="25000"/>
              </a:pPr>
              <a:t>14</a:t>
            </a:fld>
            <a:endParaRPr lang="en-US"/>
          </a:p>
        </p:txBody>
      </p:sp>
    </p:spTree>
    <p:extLst>
      <p:ext uri="{BB962C8B-B14F-4D97-AF65-F5344CB8AC3E}">
        <p14:creationId xmlns:p14="http://schemas.microsoft.com/office/powerpoint/2010/main" val="370321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time, t</a:t>
            </a:r>
            <a:r>
              <a:rPr lang="en-US" dirty="0" smtClean="0"/>
              <a:t>wo types of pavements emerged as the most</a:t>
            </a:r>
            <a:r>
              <a:rPr lang="en-US" baseline="0" dirty="0" smtClean="0"/>
              <a:t> equitable solutions for streets, roads, highways, industrial, and airfield pavements. W</a:t>
            </a:r>
            <a:r>
              <a:rPr lang="en-US" dirty="0" smtClean="0"/>
              <a:t>e have been evaluating</a:t>
            </a:r>
            <a:r>
              <a:rPr lang="en-US" baseline="0" dirty="0" smtClean="0"/>
              <a:t> these two solutions and having healthy discussions about the social and economic benefits and differences ever since.  There are still other pavement types used in various applications, if they prove to be equitable or sustainable for the application.  </a:t>
            </a:r>
          </a:p>
          <a:p>
            <a:endParaRPr lang="en-US" baseline="0" dirty="0" smtClean="0"/>
          </a:p>
          <a:p>
            <a:r>
              <a:rPr lang="en-US" baseline="0" dirty="0" smtClean="0"/>
              <a:t>OOPS, how did those photos get in there!  Well, since they’re here, I may as well have some fun explaining them since they’re there and this is a concrete pavement workshop.  Obviously one is a huge rut in an asphalt pavement due to truck traffic.  The McDonald’s one is one of my favorites of all time; if you can’t read the sign, it says “Please NO SEMIS in the parking lot.  Asphalt will be damaged”.  Then there’s the asphalt runway that crushed under the weight of an airplane. Apparently asphalt proved to not be the best fit for these applications.   And the last is the cover of the most recent edition of Public Works, illustrating weeds growing up THROUGH an asphalt pavement, although the rest of the pavement appears to be in decent condition.  </a:t>
            </a:r>
            <a:endParaRPr lang="en-US" dirty="0"/>
          </a:p>
        </p:txBody>
      </p:sp>
      <p:sp>
        <p:nvSpPr>
          <p:cNvPr id="4" name="Slide Number Placeholder 3"/>
          <p:cNvSpPr>
            <a:spLocks noGrp="1"/>
          </p:cNvSpPr>
          <p:nvPr>
            <p:ph type="sldNum" sz="quarter" idx="10"/>
          </p:nvPr>
        </p:nvSpPr>
        <p:spPr/>
        <p:txBody>
          <a:bodyPr/>
          <a:lstStyle/>
          <a:p>
            <a:fld id="{A0DE3A82-1C02-4990-A60E-C77B50D6D0D4}"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time, t</a:t>
            </a:r>
            <a:r>
              <a:rPr lang="en-US" dirty="0" smtClean="0"/>
              <a:t>wo types of pavements emerged as the most</a:t>
            </a:r>
            <a:r>
              <a:rPr lang="en-US" baseline="0" dirty="0" smtClean="0"/>
              <a:t> equitable solutions for streets, roads, highways, industrial, and airfield pavements. W</a:t>
            </a:r>
            <a:r>
              <a:rPr lang="en-US" dirty="0" smtClean="0"/>
              <a:t>e have been evaluating</a:t>
            </a:r>
            <a:r>
              <a:rPr lang="en-US" baseline="0" dirty="0" smtClean="0"/>
              <a:t> these two solutions and having healthy discussions about the social and economic benefits and differences ever since.  There are still other pavement types used in various applications, if they prove to be equitable or sustainable for the application.  </a:t>
            </a:r>
          </a:p>
          <a:p>
            <a:endParaRPr lang="en-US" baseline="0" dirty="0" smtClean="0"/>
          </a:p>
          <a:p>
            <a:r>
              <a:rPr lang="en-US" baseline="0" dirty="0" smtClean="0"/>
              <a:t>OOPS, how did those photos get in there!  Well, since they’re here, I may as well have some fun explaining them since they’re there and this is a concrete pavement workshop.  Obviously one is a huge rut in an asphalt pavement due to truck traffic.  The McDonald’s one is one of my favorites of all time; if you can’t read the sign, it says “Please NO SEMIS in the parking lot.  Asphalt will be damaged”.  Then there’s the asphalt runway that crushed under the weight of an airplane. Apparently asphalt proved to not be the best fit for these applications.   And the last is the cover of the most recent edition of Public Works, illustrating weeds growing up THROUGH an asphalt pavement, although the rest of the pavement appears to be in decent condition.  </a:t>
            </a:r>
            <a:endParaRPr lang="en-US" dirty="0"/>
          </a:p>
        </p:txBody>
      </p:sp>
      <p:sp>
        <p:nvSpPr>
          <p:cNvPr id="4" name="Slide Number Placeholder 3"/>
          <p:cNvSpPr>
            <a:spLocks noGrp="1"/>
          </p:cNvSpPr>
          <p:nvPr>
            <p:ph type="sldNum" sz="quarter" idx="10"/>
          </p:nvPr>
        </p:nvSpPr>
        <p:spPr/>
        <p:txBody>
          <a:bodyPr/>
          <a:lstStyle/>
          <a:p>
            <a:fld id="{A0DE3A82-1C02-4990-A60E-C77B50D6D0D4}"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reason</a:t>
            </a:r>
            <a:r>
              <a:rPr lang="en-US" baseline="0" dirty="0" smtClean="0"/>
              <a:t> is this.  I’LL need to spend some time with background on where this data is from, what it means, what PPI means, that compound annual growth rate (CAGR) can just be viewed as inflation of the product, etc.  The take-away will be that cement has actually inflated at a rate slower than general inflation (e.g., CPI)!  So, unfortunately, being in the business of selling cement hasn’t been as profitable as other ventures in the last 50+ years in the US.  I’m not sure what that would look like world-wide or if that data is even available.  So over about 50 years the price of concrete products increased a little less than 7 times.  So $100 of concrete in 1958 would now cost you about $650 in 2011.  Asphalt, on the other hand, has increased almost 18 times!  So $100 of asphalt paving mixture in 1958 now cost over $1700!  And the asphalt inflation has GREATLY outpaced general inflation, putting a major strain on agency budgets.  Also note the variability within a year, which makes it difficult for engineers and owners to estimate both construction cost for projects that might be constructed in the future and also future rehab costs when you at costs in terms of a life cycle cost analysis.  What is a life cycle cost analysis you ask?</a:t>
            </a:r>
            <a:endParaRPr lang="en-US" dirty="0"/>
          </a:p>
        </p:txBody>
      </p:sp>
      <p:sp>
        <p:nvSpPr>
          <p:cNvPr id="4" name="Slide Number Placeholder 3"/>
          <p:cNvSpPr>
            <a:spLocks noGrp="1"/>
          </p:cNvSpPr>
          <p:nvPr>
            <p:ph type="sldNum" sz="quarter" idx="10"/>
          </p:nvPr>
        </p:nvSpPr>
        <p:spPr/>
        <p:txBody>
          <a:bodyPr/>
          <a:lstStyle/>
          <a:p>
            <a:fld id="{A0DE3A82-1C02-4990-A60E-C77B50D6D0D4}"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a:t>useful lifetime of the various options,</a:t>
            </a:r>
          </a:p>
          <a:p>
            <a:r>
              <a:rPr lang="en-US" sz="1000" b="1" dirty="0"/>
              <a:t>costs to the road manager,</a:t>
            </a:r>
          </a:p>
          <a:p>
            <a:r>
              <a:rPr lang="en-US" sz="1000" b="1" dirty="0"/>
              <a:t>residual value of the pavement at the end of the analysis period,</a:t>
            </a:r>
          </a:p>
          <a:p>
            <a:r>
              <a:rPr lang="en-US" sz="1000" b="1" dirty="0"/>
              <a:t>the costs to the road user (or costs to society) during the normal use of the road and during maintenance and renovation works, such as:</a:t>
            </a:r>
          </a:p>
          <a:p>
            <a:pPr lvl="1"/>
            <a:r>
              <a:rPr lang="en-US" sz="1000" b="1" dirty="0"/>
              <a:t>operating costs of the vehicle</a:t>
            </a:r>
          </a:p>
          <a:p>
            <a:pPr lvl="1"/>
            <a:r>
              <a:rPr lang="en-US" sz="1000" b="1" dirty="0"/>
              <a:t>costs due to delays</a:t>
            </a:r>
          </a:p>
          <a:p>
            <a:pPr lvl="1"/>
            <a:r>
              <a:rPr lang="en-US" sz="1000" b="1" dirty="0"/>
              <a:t>costs of accidents</a:t>
            </a:r>
          </a:p>
          <a:p>
            <a:r>
              <a:rPr lang="en-US" sz="1000" b="1" dirty="0"/>
              <a:t>discount rate</a:t>
            </a:r>
            <a:endParaRPr lang="en-US" dirty="0"/>
          </a:p>
        </p:txBody>
      </p:sp>
      <p:sp>
        <p:nvSpPr>
          <p:cNvPr id="4" name="Slide Number Placeholder 3"/>
          <p:cNvSpPr>
            <a:spLocks noGrp="1"/>
          </p:cNvSpPr>
          <p:nvPr>
            <p:ph type="sldNum" sz="quarter" idx="10"/>
          </p:nvPr>
        </p:nvSpPr>
        <p:spPr/>
        <p:txBody>
          <a:bodyPr/>
          <a:lstStyle/>
          <a:p>
            <a:fld id="{A0DE3A82-1C02-4990-A60E-C77B50D6D0D4}"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23</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24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25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52500" y="685800"/>
            <a:ext cx="4953000" cy="3429000"/>
          </a:xfrm>
          <a:ln/>
        </p:spPr>
      </p:sp>
      <p:sp>
        <p:nvSpPr>
          <p:cNvPr id="105475"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52500" y="685800"/>
            <a:ext cx="4953000" cy="3429000"/>
          </a:xfrm>
          <a:ln/>
        </p:spPr>
      </p:sp>
      <p:sp>
        <p:nvSpPr>
          <p:cNvPr id="106499"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818172" y="4136572"/>
            <a:ext cx="4793032" cy="4092430"/>
          </a:xfrm>
          <a:prstGeom prst="rect">
            <a:avLst/>
          </a:prstGeom>
        </p:spPr>
        <p:txBody>
          <a:bodyPr lIns="86479" tIns="86479" rIns="86479" bIns="86479" anchor="t" anchorCtr="0">
            <a:noAutofit/>
          </a:bodyPr>
          <a:lstStyle/>
          <a:p>
            <a:pPr>
              <a:spcBef>
                <a:spcPts val="0"/>
              </a:spcBef>
              <a:buNone/>
            </a:pPr>
            <a:endParaRPr dirty="0"/>
          </a:p>
        </p:txBody>
      </p:sp>
      <p:sp>
        <p:nvSpPr>
          <p:cNvPr id="112" name="Shape 112"/>
          <p:cNvSpPr>
            <a:spLocks noGrp="1" noRot="1" noChangeAspect="1"/>
          </p:cNvSpPr>
          <p:nvPr>
            <p:ph type="sldImg" idx="2"/>
          </p:nvPr>
        </p:nvSpPr>
        <p:spPr>
          <a:xfrm>
            <a:off x="855663" y="652463"/>
            <a:ext cx="4718050" cy="32670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86351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818172" y="4136572"/>
            <a:ext cx="4793032" cy="4092430"/>
          </a:xfrm>
          <a:prstGeom prst="rect">
            <a:avLst/>
          </a:prstGeom>
        </p:spPr>
        <p:txBody>
          <a:bodyPr lIns="86479" tIns="86479" rIns="86479" bIns="86479" anchor="t" anchorCtr="0">
            <a:noAutofit/>
          </a:bodyPr>
          <a:lstStyle/>
          <a:p>
            <a:pPr>
              <a:spcBef>
                <a:spcPts val="0"/>
              </a:spcBef>
              <a:buNone/>
            </a:pPr>
            <a:endParaRPr dirty="0"/>
          </a:p>
        </p:txBody>
      </p:sp>
      <p:sp>
        <p:nvSpPr>
          <p:cNvPr id="112" name="Shape 112"/>
          <p:cNvSpPr>
            <a:spLocks noGrp="1" noRot="1" noChangeAspect="1"/>
          </p:cNvSpPr>
          <p:nvPr>
            <p:ph type="sldImg" idx="2"/>
          </p:nvPr>
        </p:nvSpPr>
        <p:spPr>
          <a:xfrm>
            <a:off x="855663" y="652463"/>
            <a:ext cx="4718050" cy="32670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1251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952500" y="685800"/>
            <a:ext cx="4953000" cy="3429000"/>
          </a:xfrm>
          <a:ln/>
        </p:spPr>
      </p:sp>
      <p:sp>
        <p:nvSpPr>
          <p:cNvPr id="186371" name="Rectangle 3"/>
          <p:cNvSpPr>
            <a:spLocks noGrp="1" noChangeArrowheads="1"/>
          </p:cNvSpPr>
          <p:nvPr>
            <p:ph type="body" idx="1"/>
          </p:nvPr>
        </p:nvSpPr>
        <p:spPr>
          <a:noFill/>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51</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259082" y="1101451"/>
            <a:ext cx="6410277" cy="4297051"/>
          </a:xfrm>
          <a:prstGeom prst="rect">
            <a:avLst/>
          </a:prstGeom>
          <a:noFill/>
          <a:ln>
            <a:noFill/>
          </a:ln>
        </p:spPr>
        <p:txBody>
          <a:bodyPr lIns="91408" tIns="91408" rIns="91408" bIns="91408" anchor="t" anchorCtr="0">
            <a:noAutofit/>
          </a:bodyPr>
          <a:lstStyle/>
          <a:p>
            <a:pPr marL="74775" indent="0">
              <a:spcBef>
                <a:spcPts val="0"/>
              </a:spcBef>
              <a:buSzPct val="25000"/>
              <a:buNone/>
            </a:pPr>
            <a:r>
              <a:rPr lang="ru-RU" sz="900">
                <a:solidFill>
                  <a:schemeClr val="dk1"/>
                </a:solidFill>
                <a:latin typeface="Teko"/>
                <a:ea typeface="Teko"/>
                <a:cs typeface="Teko"/>
                <a:sym typeface="Teko"/>
              </a:rPr>
              <a:t>20km shorter to Moscow for our trucks</a:t>
            </a:r>
          </a:p>
        </p:txBody>
      </p:sp>
      <p:sp>
        <p:nvSpPr>
          <p:cNvPr id="57" name="Shape 57"/>
          <p:cNvSpPr>
            <a:spLocks noGrp="1" noRot="1" noChangeAspect="1"/>
          </p:cNvSpPr>
          <p:nvPr>
            <p:ph type="sldImg" idx="2"/>
          </p:nvPr>
        </p:nvSpPr>
        <p:spPr>
          <a:xfrm>
            <a:off x="325438" y="109538"/>
            <a:ext cx="1554162" cy="1077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259082" y="1101451"/>
            <a:ext cx="6410277" cy="4297051"/>
          </a:xfrm>
          <a:prstGeom prst="rect">
            <a:avLst/>
          </a:prstGeom>
          <a:noFill/>
          <a:ln>
            <a:noFill/>
          </a:ln>
        </p:spPr>
        <p:txBody>
          <a:bodyPr lIns="91408" tIns="91408" rIns="91408" bIns="91408" anchor="t" anchorCtr="0">
            <a:noAutofit/>
          </a:bodyPr>
          <a:lstStyle/>
          <a:p>
            <a:pPr marL="172918" indent="-42060">
              <a:spcBef>
                <a:spcPts val="0"/>
              </a:spcBef>
              <a:buNone/>
            </a:pPr>
            <a:endParaRPr sz="900">
              <a:solidFill>
                <a:schemeClr val="dk1"/>
              </a:solidFill>
              <a:latin typeface="Teko"/>
              <a:ea typeface="Teko"/>
              <a:cs typeface="Teko"/>
              <a:sym typeface="Teko"/>
            </a:endParaRPr>
          </a:p>
        </p:txBody>
      </p:sp>
      <p:sp>
        <p:nvSpPr>
          <p:cNvPr id="71" name="Shape 71"/>
          <p:cNvSpPr>
            <a:spLocks noGrp="1" noRot="1" noChangeAspect="1"/>
          </p:cNvSpPr>
          <p:nvPr>
            <p:ph type="sldImg" idx="2"/>
          </p:nvPr>
        </p:nvSpPr>
        <p:spPr>
          <a:xfrm>
            <a:off x="325438" y="109538"/>
            <a:ext cx="1554162" cy="1077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872718" y="4343400"/>
            <a:ext cx="5112566" cy="4297051"/>
          </a:xfrm>
          <a:prstGeom prst="rect">
            <a:avLst/>
          </a:prstGeom>
          <a:noFill/>
          <a:ln>
            <a:noFill/>
          </a:ln>
        </p:spPr>
        <p:txBody>
          <a:bodyPr lIns="91408" tIns="91408" rIns="91408" bIns="91408" anchor="t" anchorCtr="0">
            <a:noAutofit/>
          </a:bodyPr>
          <a:lstStyle/>
          <a:p>
            <a:pPr marL="12463" indent="0" algn="just">
              <a:spcBef>
                <a:spcPts val="0"/>
              </a:spcBef>
              <a:buSzPct val="25000"/>
              <a:buNone/>
            </a:pPr>
            <a:r>
              <a:rPr lang="ru-RU" b="1">
                <a:solidFill>
                  <a:schemeClr val="dk1"/>
                </a:solidFill>
                <a:latin typeface="Arial"/>
                <a:ea typeface="Arial"/>
                <a:cs typeface="Arial"/>
                <a:sym typeface="Arial"/>
              </a:rPr>
              <a:t>But the structure are not equivalents because ….. But we tried as close as possible</a:t>
            </a:r>
          </a:p>
          <a:p>
            <a:pPr marL="12463" indent="0" algn="just">
              <a:spcBef>
                <a:spcPts val="294"/>
              </a:spcBef>
              <a:buNone/>
            </a:pPr>
            <a:endParaRPr>
              <a:solidFill>
                <a:schemeClr val="dk1"/>
              </a:solidFill>
              <a:latin typeface="Arial"/>
              <a:ea typeface="Arial"/>
              <a:cs typeface="Arial"/>
              <a:sym typeface="Arial"/>
            </a:endParaRPr>
          </a:p>
        </p:txBody>
      </p:sp>
      <p:sp>
        <p:nvSpPr>
          <p:cNvPr id="104" name="Shape 104"/>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872718" y="4343400"/>
            <a:ext cx="5112566" cy="4297051"/>
          </a:xfrm>
          <a:prstGeom prst="rect">
            <a:avLst/>
          </a:prstGeom>
          <a:noFill/>
          <a:ln>
            <a:noFill/>
          </a:ln>
        </p:spPr>
        <p:txBody>
          <a:bodyPr lIns="91408" tIns="91408" rIns="91408" bIns="91408" anchor="t" anchorCtr="0">
            <a:noAutofit/>
          </a:bodyPr>
          <a:lstStyle/>
          <a:p>
            <a:pPr marL="12463" indent="0" algn="just">
              <a:spcBef>
                <a:spcPts val="0"/>
              </a:spcBef>
              <a:buSzPct val="25000"/>
              <a:buNone/>
            </a:pPr>
            <a:r>
              <a:rPr lang="ru-RU">
                <a:solidFill>
                  <a:schemeClr val="dk1"/>
                </a:solidFill>
                <a:latin typeface="Arial"/>
                <a:ea typeface="Arial"/>
                <a:cs typeface="Arial"/>
                <a:sym typeface="Arial"/>
              </a:rPr>
              <a:t>Verbally diff with eq asp</a:t>
            </a:r>
          </a:p>
        </p:txBody>
      </p:sp>
      <p:sp>
        <p:nvSpPr>
          <p:cNvPr id="158" name="Shape 15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000" b="1" dirty="0"/>
              <a:t>Новая группа — первый взгляд</a:t>
            </a:r>
          </a:p>
          <a:p>
            <a:pPr marL="0" indent="0" fontAlgn="base">
              <a:buNone/>
            </a:pPr>
            <a:endParaRPr lang="ru-RU" sz="1000" b="1" dirty="0"/>
          </a:p>
          <a:p>
            <a:pPr rtl="0" fontAlgn="base"/>
            <a:r>
              <a:rPr lang="en-US" sz="1000" dirty="0"/>
              <a:t>В нашей команде работают 115 000 сотрудников в 90 странах по всему миру. </a:t>
            </a:r>
          </a:p>
          <a:p>
            <a:pPr rtl="0" fontAlgn="base"/>
            <a:r>
              <a:rPr lang="en-US" sz="1000" dirty="0"/>
              <a:t>Более 2 500 заводов (1 600 </a:t>
            </a:r>
            <a:r>
              <a:rPr lang="en-US" sz="1000" dirty="0" smtClean="0"/>
              <a:t>—</a:t>
            </a:r>
            <a:r>
              <a:rPr lang="ru-RU" sz="1000" dirty="0" smtClean="0"/>
              <a:t> предприятий по производству </a:t>
            </a:r>
            <a:r>
              <a:rPr lang="en-US" sz="1000" dirty="0" err="1" smtClean="0"/>
              <a:t>готовы</a:t>
            </a:r>
            <a:r>
              <a:rPr lang="ru-RU" sz="1000" dirty="0" smtClean="0"/>
              <a:t>х</a:t>
            </a:r>
            <a:r>
              <a:rPr lang="en-US" sz="1000" dirty="0" smtClean="0"/>
              <a:t> </a:t>
            </a:r>
            <a:r>
              <a:rPr lang="en-US" sz="1000" dirty="0" err="1" smtClean="0"/>
              <a:t>цементны</a:t>
            </a:r>
            <a:r>
              <a:rPr lang="ru-RU" sz="1000" dirty="0" smtClean="0"/>
              <a:t>х</a:t>
            </a:r>
            <a:r>
              <a:rPr lang="en-US" sz="1000" dirty="0" smtClean="0"/>
              <a:t> </a:t>
            </a:r>
            <a:r>
              <a:rPr lang="en-US" sz="1000" dirty="0" err="1" smtClean="0"/>
              <a:t>смес</a:t>
            </a:r>
            <a:r>
              <a:rPr lang="ru-RU" sz="1000" dirty="0" smtClean="0"/>
              <a:t>ей</a:t>
            </a:r>
            <a:r>
              <a:rPr lang="en-US" sz="1000" dirty="0" smtClean="0"/>
              <a:t>, </a:t>
            </a:r>
            <a:r>
              <a:rPr lang="en-US" sz="1000" dirty="0"/>
              <a:t>более 600 предприятий </a:t>
            </a:r>
            <a:r>
              <a:rPr lang="en-US" sz="1000" dirty="0" err="1"/>
              <a:t>по</a:t>
            </a:r>
            <a:r>
              <a:rPr lang="en-US" sz="1000" dirty="0"/>
              <a:t> </a:t>
            </a:r>
            <a:r>
              <a:rPr lang="ru-RU" sz="1000" dirty="0" smtClean="0"/>
              <a:t>производству нерудных материалов</a:t>
            </a:r>
            <a:r>
              <a:rPr lang="en-US" sz="1000" dirty="0" smtClean="0"/>
              <a:t>, </a:t>
            </a:r>
            <a:r>
              <a:rPr lang="en-US" sz="1000" dirty="0"/>
              <a:t>более 180 цементных заводов и 70 дробильных станций). </a:t>
            </a:r>
          </a:p>
          <a:p>
            <a:pPr rtl="0" fontAlgn="base"/>
            <a:r>
              <a:rPr lang="en-US" sz="1000" dirty="0"/>
              <a:t>32,6 млрд швейцарских </a:t>
            </a:r>
            <a:r>
              <a:rPr lang="en-US" sz="1000" dirty="0" err="1"/>
              <a:t>франков</a:t>
            </a:r>
            <a:r>
              <a:rPr lang="en-US" sz="1000" dirty="0"/>
              <a:t> </a:t>
            </a:r>
            <a:r>
              <a:rPr lang="ru-RU" sz="1000" dirty="0" smtClean="0"/>
              <a:t>выручки с продаж</a:t>
            </a:r>
            <a:endParaRPr lang="en-US" sz="1000" dirty="0"/>
          </a:p>
          <a:p>
            <a:pPr rtl="0" fontAlgn="base"/>
            <a:r>
              <a:rPr lang="en-US" sz="1000" dirty="0"/>
              <a:t>Наши акции торгуются на Швейцарской бирже и Euronext</a:t>
            </a:r>
          </a:p>
          <a:p>
            <a:pPr marL="0" indent="0">
              <a:buNone/>
            </a:pPr>
            <a:endParaRPr lang="ru-RU" sz="1000" dirty="0"/>
          </a:p>
        </p:txBody>
      </p:sp>
      <p:sp>
        <p:nvSpPr>
          <p:cNvPr id="4" name="Slide Number Placeholder 3"/>
          <p:cNvSpPr>
            <a:spLocks noGrp="1"/>
          </p:cNvSpPr>
          <p:nvPr>
            <p:ph type="sldNum" sz="quarter" idx="10"/>
          </p:nvPr>
        </p:nvSpPr>
        <p:spPr/>
        <p:txBody>
          <a:bodyPr/>
          <a:lstStyle/>
          <a:p>
            <a:fld id="{DE8E0DAD-C99C-4E3B-8DA9-C3D35B305626}" type="slidenum">
              <a:rPr lang="de-DE" smtClean="0"/>
              <a:pPr/>
              <a:t>3</a:t>
            </a:fld>
            <a:endParaRPr lang="ru-RU" dirty="0"/>
          </a:p>
        </p:txBody>
      </p:sp>
    </p:spTree>
    <p:extLst>
      <p:ext uri="{BB962C8B-B14F-4D97-AF65-F5344CB8AC3E}">
        <p14:creationId xmlns:p14="http://schemas.microsoft.com/office/powerpoint/2010/main" val="3279750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872718" y="4343400"/>
            <a:ext cx="5112566" cy="4297051"/>
          </a:xfrm>
          <a:prstGeom prst="rect">
            <a:avLst/>
          </a:prstGeom>
          <a:noFill/>
          <a:ln>
            <a:noFill/>
          </a:ln>
        </p:spPr>
        <p:txBody>
          <a:bodyPr lIns="91408" tIns="91408" rIns="91408" bIns="91408" anchor="t" anchorCtr="0">
            <a:noAutofit/>
          </a:bodyPr>
          <a:lstStyle/>
          <a:p>
            <a:pPr marL="12463" indent="0" algn="just">
              <a:spcBef>
                <a:spcPts val="0"/>
              </a:spcBef>
              <a:buNone/>
            </a:pPr>
            <a:endParaRPr>
              <a:solidFill>
                <a:schemeClr val="dk1"/>
              </a:solidFill>
              <a:latin typeface="Arial"/>
              <a:ea typeface="Arial"/>
              <a:cs typeface="Arial"/>
              <a:sym typeface="Arial"/>
            </a:endParaRPr>
          </a:p>
        </p:txBody>
      </p:sp>
      <p:sp>
        <p:nvSpPr>
          <p:cNvPr id="168" name="Shape 168"/>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872718" y="4343400"/>
            <a:ext cx="5112566" cy="4297051"/>
          </a:xfrm>
          <a:prstGeom prst="rect">
            <a:avLst/>
          </a:prstGeom>
          <a:noFill/>
          <a:ln>
            <a:noFill/>
          </a:ln>
        </p:spPr>
        <p:txBody>
          <a:bodyPr lIns="91408" tIns="91408" rIns="91408" bIns="91408" anchor="t" anchorCtr="0">
            <a:noAutofit/>
          </a:bodyPr>
          <a:lstStyle/>
          <a:p>
            <a:pPr marL="12463" indent="0" algn="just">
              <a:spcBef>
                <a:spcPts val="0"/>
              </a:spcBef>
              <a:buSzPct val="25000"/>
              <a:buNone/>
            </a:pPr>
            <a:r>
              <a:rPr lang="ru-RU">
                <a:solidFill>
                  <a:schemeClr val="dk1"/>
                </a:solidFill>
                <a:latin typeface="Arial"/>
                <a:ea typeface="Arial"/>
                <a:cs typeface="Arial"/>
                <a:sym typeface="Arial"/>
              </a:rPr>
              <a:t>Even after 25 y , cheaper reconstruct</a:t>
            </a:r>
          </a:p>
        </p:txBody>
      </p:sp>
      <p:sp>
        <p:nvSpPr>
          <p:cNvPr id="182" name="Shape 182"/>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872718" y="4343400"/>
            <a:ext cx="5112566" cy="4297051"/>
          </a:xfrm>
          <a:prstGeom prst="rect">
            <a:avLst/>
          </a:prstGeom>
          <a:noFill/>
          <a:ln>
            <a:noFill/>
          </a:ln>
        </p:spPr>
        <p:txBody>
          <a:bodyPr lIns="91408" tIns="91408" rIns="91408" bIns="91408" anchor="t" anchorCtr="0">
            <a:noAutofit/>
          </a:bodyPr>
          <a:lstStyle/>
          <a:p>
            <a:pPr marL="12463" indent="0" algn="just">
              <a:spcBef>
                <a:spcPts val="0"/>
              </a:spcBef>
              <a:buNone/>
            </a:pPr>
            <a:endParaRPr>
              <a:solidFill>
                <a:schemeClr val="dk1"/>
              </a:solidFill>
              <a:latin typeface="Arial"/>
              <a:ea typeface="Arial"/>
              <a:cs typeface="Arial"/>
              <a:sym typeface="Arial"/>
            </a:endParaRPr>
          </a:p>
        </p:txBody>
      </p:sp>
      <p:sp>
        <p:nvSpPr>
          <p:cNvPr id="243" name="Shape 243"/>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Более 180 лет опыта</a:t>
            </a:r>
          </a:p>
          <a:p>
            <a:pPr marL="0" indent="0">
              <a:buNone/>
            </a:pPr>
            <a:endParaRPr lang="ru-RU" sz="1000" b="1" dirty="0"/>
          </a:p>
          <a:p>
            <a:pPr marL="0" indent="0">
              <a:buNone/>
            </a:pPr>
            <a:r>
              <a:rPr lang="en-US" sz="1000" dirty="0"/>
              <a:t>Компания LafargeHolcim создана в результате слияния Holcim и Lafarge в 2015. Имея за плечами более 180 лет совместного опыта, наша объединенная Группа вступает в новую эпоху передовых технологий и инновации в отрасли строительных материалов, отвечая запросам XXI века.</a:t>
            </a:r>
          </a:p>
          <a:p>
            <a:pPr marL="0" indent="0">
              <a:buNone/>
            </a:pPr>
            <a:r>
              <a:rPr dirty="0"/>
              <a:t/>
            </a:r>
            <a:br>
              <a:rPr dirty="0"/>
            </a:br>
            <a:endParaRPr lang="ru-RU" sz="1000" dirty="0"/>
          </a:p>
        </p:txBody>
      </p:sp>
      <p:sp>
        <p:nvSpPr>
          <p:cNvPr id="4" name="Slide Number Placeholder 3"/>
          <p:cNvSpPr>
            <a:spLocks noGrp="1"/>
          </p:cNvSpPr>
          <p:nvPr>
            <p:ph type="sldNum" sz="quarter" idx="10"/>
          </p:nvPr>
        </p:nvSpPr>
        <p:spPr/>
        <p:txBody>
          <a:bodyPr/>
          <a:lstStyle/>
          <a:p>
            <a:fld id="{DE8E0DAD-C99C-4E3B-8DA9-C3D35B305626}" type="slidenum">
              <a:rPr lang="de-DE" smtClean="0"/>
              <a:pPr/>
              <a:t>4</a:t>
            </a:fld>
            <a:endParaRPr lang="ru-RU" dirty="0"/>
          </a:p>
        </p:txBody>
      </p:sp>
    </p:spTree>
    <p:extLst>
      <p:ext uri="{BB962C8B-B14F-4D97-AF65-F5344CB8AC3E}">
        <p14:creationId xmlns:p14="http://schemas.microsoft.com/office/powerpoint/2010/main" val="86702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Some minor changes.  Also, I am not sure what the section on patents actually means; let’s check with IP</a:t>
            </a:r>
          </a:p>
        </p:txBody>
      </p:sp>
      <p:sp>
        <p:nvSpPr>
          <p:cNvPr id="9220" name="Espace réservé de l'en-tête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3200">
                <a:solidFill>
                  <a:srgbClr val="F86F08"/>
                </a:solidFill>
                <a:latin typeface="Lucida" charset="0"/>
              </a:defRPr>
            </a:lvl1pPr>
            <a:lvl2pPr marL="489530" indent="-188281" eaLnBrk="0" hangingPunct="0">
              <a:defRPr sz="3200">
                <a:solidFill>
                  <a:srgbClr val="F86F08"/>
                </a:solidFill>
                <a:latin typeface="Lucida" charset="0"/>
              </a:defRPr>
            </a:lvl2pPr>
            <a:lvl3pPr marL="753123" indent="-150625" eaLnBrk="0" hangingPunct="0">
              <a:defRPr sz="3200">
                <a:solidFill>
                  <a:srgbClr val="F86F08"/>
                </a:solidFill>
                <a:latin typeface="Lucida" charset="0"/>
              </a:defRPr>
            </a:lvl3pPr>
            <a:lvl4pPr marL="1054372" indent="-150625" eaLnBrk="0" hangingPunct="0">
              <a:defRPr sz="3200">
                <a:solidFill>
                  <a:srgbClr val="F86F08"/>
                </a:solidFill>
                <a:latin typeface="Lucida" charset="0"/>
              </a:defRPr>
            </a:lvl4pPr>
            <a:lvl5pPr marL="1355621" indent="-150625" eaLnBrk="0" hangingPunct="0">
              <a:defRPr sz="3200">
                <a:solidFill>
                  <a:srgbClr val="F86F08"/>
                </a:solidFill>
                <a:latin typeface="Lucida" charset="0"/>
              </a:defRPr>
            </a:lvl5pPr>
            <a:lvl6pPr marL="1656870" indent="-150625" eaLnBrk="0" fontAlgn="base" hangingPunct="0">
              <a:spcBef>
                <a:spcPct val="50000"/>
              </a:spcBef>
              <a:spcAft>
                <a:spcPct val="0"/>
              </a:spcAft>
              <a:defRPr sz="3200">
                <a:solidFill>
                  <a:srgbClr val="F86F08"/>
                </a:solidFill>
                <a:latin typeface="Lucida" charset="0"/>
              </a:defRPr>
            </a:lvl6pPr>
            <a:lvl7pPr marL="1958119" indent="-150625" eaLnBrk="0" fontAlgn="base" hangingPunct="0">
              <a:spcBef>
                <a:spcPct val="50000"/>
              </a:spcBef>
              <a:spcAft>
                <a:spcPct val="0"/>
              </a:spcAft>
              <a:defRPr sz="3200">
                <a:solidFill>
                  <a:srgbClr val="F86F08"/>
                </a:solidFill>
                <a:latin typeface="Lucida" charset="0"/>
              </a:defRPr>
            </a:lvl7pPr>
            <a:lvl8pPr marL="2259368" indent="-150625" eaLnBrk="0" fontAlgn="base" hangingPunct="0">
              <a:spcBef>
                <a:spcPct val="50000"/>
              </a:spcBef>
              <a:spcAft>
                <a:spcPct val="0"/>
              </a:spcAft>
              <a:defRPr sz="3200">
                <a:solidFill>
                  <a:srgbClr val="F86F08"/>
                </a:solidFill>
                <a:latin typeface="Lucida" charset="0"/>
              </a:defRPr>
            </a:lvl8pPr>
            <a:lvl9pPr marL="2560617" indent="-150625" eaLnBrk="0" fontAlgn="base" hangingPunct="0">
              <a:spcBef>
                <a:spcPct val="50000"/>
              </a:spcBef>
              <a:spcAft>
                <a:spcPct val="0"/>
              </a:spcAft>
              <a:defRPr sz="3200">
                <a:solidFill>
                  <a:srgbClr val="F86F08"/>
                </a:solidFill>
                <a:latin typeface="Lucida" charset="0"/>
              </a:defRPr>
            </a:lvl9pPr>
          </a:lstStyle>
          <a:p>
            <a:pPr eaLnBrk="1" hangingPunct="1"/>
            <a:r>
              <a:rPr lang="fr-FR" sz="800">
                <a:solidFill>
                  <a:srgbClr val="000000"/>
                </a:solidFill>
              </a:rPr>
              <a:t>Header</a:t>
            </a:r>
          </a:p>
        </p:txBody>
      </p:sp>
      <p:sp>
        <p:nvSpPr>
          <p:cNvPr id="9221" name="Espace réservé de la date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3200">
                <a:solidFill>
                  <a:srgbClr val="F86F08"/>
                </a:solidFill>
                <a:latin typeface="Lucida" charset="0"/>
              </a:defRPr>
            </a:lvl1pPr>
            <a:lvl2pPr marL="489530" indent="-188281" eaLnBrk="0" hangingPunct="0">
              <a:defRPr sz="3200">
                <a:solidFill>
                  <a:srgbClr val="F86F08"/>
                </a:solidFill>
                <a:latin typeface="Lucida" charset="0"/>
              </a:defRPr>
            </a:lvl2pPr>
            <a:lvl3pPr marL="753123" indent="-150625" eaLnBrk="0" hangingPunct="0">
              <a:defRPr sz="3200">
                <a:solidFill>
                  <a:srgbClr val="F86F08"/>
                </a:solidFill>
                <a:latin typeface="Lucida" charset="0"/>
              </a:defRPr>
            </a:lvl3pPr>
            <a:lvl4pPr marL="1054372" indent="-150625" eaLnBrk="0" hangingPunct="0">
              <a:defRPr sz="3200">
                <a:solidFill>
                  <a:srgbClr val="F86F08"/>
                </a:solidFill>
                <a:latin typeface="Lucida" charset="0"/>
              </a:defRPr>
            </a:lvl4pPr>
            <a:lvl5pPr marL="1355621" indent="-150625" eaLnBrk="0" hangingPunct="0">
              <a:defRPr sz="3200">
                <a:solidFill>
                  <a:srgbClr val="F86F08"/>
                </a:solidFill>
                <a:latin typeface="Lucida" charset="0"/>
              </a:defRPr>
            </a:lvl5pPr>
            <a:lvl6pPr marL="1656870" indent="-150625" eaLnBrk="0" fontAlgn="base" hangingPunct="0">
              <a:spcBef>
                <a:spcPct val="50000"/>
              </a:spcBef>
              <a:spcAft>
                <a:spcPct val="0"/>
              </a:spcAft>
              <a:defRPr sz="3200">
                <a:solidFill>
                  <a:srgbClr val="F86F08"/>
                </a:solidFill>
                <a:latin typeface="Lucida" charset="0"/>
              </a:defRPr>
            </a:lvl6pPr>
            <a:lvl7pPr marL="1958119" indent="-150625" eaLnBrk="0" fontAlgn="base" hangingPunct="0">
              <a:spcBef>
                <a:spcPct val="50000"/>
              </a:spcBef>
              <a:spcAft>
                <a:spcPct val="0"/>
              </a:spcAft>
              <a:defRPr sz="3200">
                <a:solidFill>
                  <a:srgbClr val="F86F08"/>
                </a:solidFill>
                <a:latin typeface="Lucida" charset="0"/>
              </a:defRPr>
            </a:lvl7pPr>
            <a:lvl8pPr marL="2259368" indent="-150625" eaLnBrk="0" fontAlgn="base" hangingPunct="0">
              <a:spcBef>
                <a:spcPct val="50000"/>
              </a:spcBef>
              <a:spcAft>
                <a:spcPct val="0"/>
              </a:spcAft>
              <a:defRPr sz="3200">
                <a:solidFill>
                  <a:srgbClr val="F86F08"/>
                </a:solidFill>
                <a:latin typeface="Lucida" charset="0"/>
              </a:defRPr>
            </a:lvl8pPr>
            <a:lvl9pPr marL="2560617" indent="-150625" eaLnBrk="0" fontAlgn="base" hangingPunct="0">
              <a:spcBef>
                <a:spcPct val="50000"/>
              </a:spcBef>
              <a:spcAft>
                <a:spcPct val="0"/>
              </a:spcAft>
              <a:defRPr sz="3200">
                <a:solidFill>
                  <a:srgbClr val="F86F08"/>
                </a:solidFill>
                <a:latin typeface="Lucida" charset="0"/>
              </a:defRPr>
            </a:lvl9pPr>
          </a:lstStyle>
          <a:p>
            <a:pPr eaLnBrk="1" hangingPunct="1"/>
            <a:fld id="{08826872-D1E5-489E-8217-352060384743}" type="datetime1">
              <a:rPr lang="fr-FR" sz="800">
                <a:solidFill>
                  <a:srgbClr val="000000"/>
                </a:solidFill>
              </a:rPr>
              <a:pPr eaLnBrk="1" hangingPunct="1"/>
              <a:t>27/05/2016</a:t>
            </a:fld>
            <a:endParaRPr lang="fr-FR" sz="800">
              <a:solidFill>
                <a:srgbClr val="000000"/>
              </a:solidFill>
            </a:endParaRPr>
          </a:p>
        </p:txBody>
      </p:sp>
      <p:sp>
        <p:nvSpPr>
          <p:cNvPr id="9222" name="Espace réservé du pied de page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rgbClr val="F86F08"/>
                </a:solidFill>
                <a:latin typeface="Lucida" charset="0"/>
              </a:defRPr>
            </a:lvl1pPr>
            <a:lvl2pPr marL="489530" indent="-188281" eaLnBrk="0" hangingPunct="0">
              <a:defRPr sz="3200">
                <a:solidFill>
                  <a:srgbClr val="F86F08"/>
                </a:solidFill>
                <a:latin typeface="Lucida" charset="0"/>
              </a:defRPr>
            </a:lvl2pPr>
            <a:lvl3pPr marL="753123" indent="-150625" eaLnBrk="0" hangingPunct="0">
              <a:defRPr sz="3200">
                <a:solidFill>
                  <a:srgbClr val="F86F08"/>
                </a:solidFill>
                <a:latin typeface="Lucida" charset="0"/>
              </a:defRPr>
            </a:lvl3pPr>
            <a:lvl4pPr marL="1054372" indent="-150625" eaLnBrk="0" hangingPunct="0">
              <a:defRPr sz="3200">
                <a:solidFill>
                  <a:srgbClr val="F86F08"/>
                </a:solidFill>
                <a:latin typeface="Lucida" charset="0"/>
              </a:defRPr>
            </a:lvl4pPr>
            <a:lvl5pPr marL="1355621" indent="-150625" eaLnBrk="0" hangingPunct="0">
              <a:defRPr sz="3200">
                <a:solidFill>
                  <a:srgbClr val="F86F08"/>
                </a:solidFill>
                <a:latin typeface="Lucida" charset="0"/>
              </a:defRPr>
            </a:lvl5pPr>
            <a:lvl6pPr marL="1656870" indent="-150625" eaLnBrk="0" fontAlgn="base" hangingPunct="0">
              <a:spcBef>
                <a:spcPct val="50000"/>
              </a:spcBef>
              <a:spcAft>
                <a:spcPct val="0"/>
              </a:spcAft>
              <a:defRPr sz="3200">
                <a:solidFill>
                  <a:srgbClr val="F86F08"/>
                </a:solidFill>
                <a:latin typeface="Lucida" charset="0"/>
              </a:defRPr>
            </a:lvl6pPr>
            <a:lvl7pPr marL="1958119" indent="-150625" eaLnBrk="0" fontAlgn="base" hangingPunct="0">
              <a:spcBef>
                <a:spcPct val="50000"/>
              </a:spcBef>
              <a:spcAft>
                <a:spcPct val="0"/>
              </a:spcAft>
              <a:defRPr sz="3200">
                <a:solidFill>
                  <a:srgbClr val="F86F08"/>
                </a:solidFill>
                <a:latin typeface="Lucida" charset="0"/>
              </a:defRPr>
            </a:lvl7pPr>
            <a:lvl8pPr marL="2259368" indent="-150625" eaLnBrk="0" fontAlgn="base" hangingPunct="0">
              <a:spcBef>
                <a:spcPct val="50000"/>
              </a:spcBef>
              <a:spcAft>
                <a:spcPct val="0"/>
              </a:spcAft>
              <a:defRPr sz="3200">
                <a:solidFill>
                  <a:srgbClr val="F86F08"/>
                </a:solidFill>
                <a:latin typeface="Lucida" charset="0"/>
              </a:defRPr>
            </a:lvl8pPr>
            <a:lvl9pPr marL="2560617" indent="-150625" eaLnBrk="0" fontAlgn="base" hangingPunct="0">
              <a:spcBef>
                <a:spcPct val="50000"/>
              </a:spcBef>
              <a:spcAft>
                <a:spcPct val="0"/>
              </a:spcAft>
              <a:defRPr sz="3200">
                <a:solidFill>
                  <a:srgbClr val="F86F08"/>
                </a:solidFill>
                <a:latin typeface="Lucida" charset="0"/>
              </a:defRPr>
            </a:lvl9pPr>
          </a:lstStyle>
          <a:p>
            <a:pPr eaLnBrk="1" hangingPunct="1"/>
            <a:r>
              <a:rPr lang="fr-FR" sz="800">
                <a:solidFill>
                  <a:srgbClr val="000000"/>
                </a:solidFill>
              </a:rPr>
              <a:t>Lafarge | Presentation | Confidential</a:t>
            </a:r>
          </a:p>
        </p:txBody>
      </p:sp>
      <p:sp>
        <p:nvSpPr>
          <p:cNvPr id="9223" name="Espace réservé du numéro de diapositive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rgbClr val="F86F08"/>
                </a:solidFill>
                <a:latin typeface="Lucida" charset="0"/>
              </a:defRPr>
            </a:lvl1pPr>
            <a:lvl2pPr marL="489530" indent="-188281" eaLnBrk="0" hangingPunct="0">
              <a:defRPr sz="3200">
                <a:solidFill>
                  <a:srgbClr val="F86F08"/>
                </a:solidFill>
                <a:latin typeface="Lucida" charset="0"/>
              </a:defRPr>
            </a:lvl2pPr>
            <a:lvl3pPr marL="753123" indent="-150625" eaLnBrk="0" hangingPunct="0">
              <a:defRPr sz="3200">
                <a:solidFill>
                  <a:srgbClr val="F86F08"/>
                </a:solidFill>
                <a:latin typeface="Lucida" charset="0"/>
              </a:defRPr>
            </a:lvl3pPr>
            <a:lvl4pPr marL="1054372" indent="-150625" eaLnBrk="0" hangingPunct="0">
              <a:defRPr sz="3200">
                <a:solidFill>
                  <a:srgbClr val="F86F08"/>
                </a:solidFill>
                <a:latin typeface="Lucida" charset="0"/>
              </a:defRPr>
            </a:lvl4pPr>
            <a:lvl5pPr marL="1355621" indent="-150625" eaLnBrk="0" hangingPunct="0">
              <a:defRPr sz="3200">
                <a:solidFill>
                  <a:srgbClr val="F86F08"/>
                </a:solidFill>
                <a:latin typeface="Lucida" charset="0"/>
              </a:defRPr>
            </a:lvl5pPr>
            <a:lvl6pPr marL="1656870" indent="-150625" eaLnBrk="0" fontAlgn="base" hangingPunct="0">
              <a:spcBef>
                <a:spcPct val="50000"/>
              </a:spcBef>
              <a:spcAft>
                <a:spcPct val="0"/>
              </a:spcAft>
              <a:defRPr sz="3200">
                <a:solidFill>
                  <a:srgbClr val="F86F08"/>
                </a:solidFill>
                <a:latin typeface="Lucida" charset="0"/>
              </a:defRPr>
            </a:lvl6pPr>
            <a:lvl7pPr marL="1958119" indent="-150625" eaLnBrk="0" fontAlgn="base" hangingPunct="0">
              <a:spcBef>
                <a:spcPct val="50000"/>
              </a:spcBef>
              <a:spcAft>
                <a:spcPct val="0"/>
              </a:spcAft>
              <a:defRPr sz="3200">
                <a:solidFill>
                  <a:srgbClr val="F86F08"/>
                </a:solidFill>
                <a:latin typeface="Lucida" charset="0"/>
              </a:defRPr>
            </a:lvl7pPr>
            <a:lvl8pPr marL="2259368" indent="-150625" eaLnBrk="0" fontAlgn="base" hangingPunct="0">
              <a:spcBef>
                <a:spcPct val="50000"/>
              </a:spcBef>
              <a:spcAft>
                <a:spcPct val="0"/>
              </a:spcAft>
              <a:defRPr sz="3200">
                <a:solidFill>
                  <a:srgbClr val="F86F08"/>
                </a:solidFill>
                <a:latin typeface="Lucida" charset="0"/>
              </a:defRPr>
            </a:lvl8pPr>
            <a:lvl9pPr marL="2560617" indent="-150625" eaLnBrk="0" fontAlgn="base" hangingPunct="0">
              <a:spcBef>
                <a:spcPct val="50000"/>
              </a:spcBef>
              <a:spcAft>
                <a:spcPct val="0"/>
              </a:spcAft>
              <a:defRPr sz="3200">
                <a:solidFill>
                  <a:srgbClr val="F86F08"/>
                </a:solidFill>
                <a:latin typeface="Lucida" charset="0"/>
              </a:defRPr>
            </a:lvl9pPr>
          </a:lstStyle>
          <a:p>
            <a:pPr eaLnBrk="1" hangingPunct="1"/>
            <a:fld id="{C70A5AC7-7B62-4E46-8120-80B183FC26F3}" type="slidenum">
              <a:rPr lang="fr-FR" sz="800">
                <a:solidFill>
                  <a:srgbClr val="000000"/>
                </a:solidFill>
              </a:rPr>
              <a:pPr eaLnBrk="1" hangingPunct="1"/>
              <a:t>5</a:t>
            </a:fld>
            <a:endParaRPr lang="fr-FR" sz="8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A0AE4B7F-04D6-4026-AC81-C85EFC897C2C}" type="slidenum">
              <a:rPr lang="fr-FR" smtClean="0"/>
              <a:pPr>
                <a:defRPr/>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452439" y="3700078"/>
            <a:ext cx="8929686" cy="1133078"/>
          </a:xfrm>
          <a:prstGeom prst="rect">
            <a:avLst/>
          </a:prstGeom>
          <a:noFill/>
          <a:ln>
            <a:noFill/>
          </a:ln>
        </p:spPr>
        <p:txBody>
          <a:bodyPr lIns="91425" tIns="91425" rIns="91425" bIns="91425" anchor="t" anchorCtr="0"/>
          <a:lstStyle>
            <a:lvl1pPr marL="0" marR="0" indent="0" algn="l" rtl="0">
              <a:lnSpc>
                <a:spcPct val="95000"/>
              </a:lnSpc>
              <a:spcBef>
                <a:spcPts val="0"/>
              </a:spcBef>
              <a:buClr>
                <a:schemeClr val="dk1"/>
              </a:buClr>
              <a:buSzPct val="100000"/>
              <a:buFont typeface="Arial"/>
              <a:buNone/>
              <a:defRPr sz="360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9" name="Shape 19"/>
          <p:cNvSpPr txBox="1">
            <a:spLocks noGrp="1"/>
          </p:cNvSpPr>
          <p:nvPr>
            <p:ph type="subTitle" idx="1"/>
          </p:nvPr>
        </p:nvSpPr>
        <p:spPr>
          <a:xfrm>
            <a:off x="452437" y="4879207"/>
            <a:ext cx="6696805" cy="1538124"/>
          </a:xfrm>
          <a:prstGeom prst="rect">
            <a:avLst/>
          </a:prstGeom>
          <a:noFill/>
          <a:ln>
            <a:noFill/>
          </a:ln>
        </p:spPr>
        <p:txBody>
          <a:bodyPr lIns="91425" tIns="91425" rIns="91425" bIns="91425" anchor="t" anchorCtr="0"/>
          <a:lstStyle>
            <a:lvl1pPr marL="0" marR="0" indent="0" algn="l" rtl="0">
              <a:spcBef>
                <a:spcPts val="1200"/>
              </a:spcBef>
              <a:buClr>
                <a:schemeClr val="dk1"/>
              </a:buClr>
              <a:buSzPct val="100000"/>
              <a:buFont typeface="Arial"/>
              <a:buNone/>
              <a:defRPr sz="2000" b="0">
                <a:solidFill>
                  <a:schemeClr val="dk1"/>
                </a:solidFill>
              </a:defRPr>
            </a:lvl1pPr>
            <a:lvl2pPr marL="457200" marR="0" indent="0" algn="ctr" rtl="0">
              <a:spcBef>
                <a:spcPts val="1200"/>
              </a:spcBef>
              <a:buClr>
                <a:schemeClr val="accent1"/>
              </a:buClr>
              <a:buFont typeface="Arial"/>
              <a:buNone/>
              <a:defRPr/>
            </a:lvl2pPr>
            <a:lvl3pPr marL="914400" marR="0" indent="0" algn="ctr" rtl="0">
              <a:spcBef>
                <a:spcPts val="600"/>
              </a:spcBef>
              <a:buClr>
                <a:schemeClr val="accent1"/>
              </a:buClr>
              <a:buFont typeface="Arial"/>
              <a:buNone/>
              <a:defRPr/>
            </a:lvl3pPr>
            <a:lvl4pPr marL="1371600" marR="0" indent="0" algn="ctr" rtl="0">
              <a:spcBef>
                <a:spcPts val="600"/>
              </a:spcBef>
              <a:buClr>
                <a:schemeClr val="accent1"/>
              </a:buClr>
              <a:buFont typeface="Arial"/>
              <a:buNone/>
              <a:defRPr/>
            </a:lvl4pPr>
            <a:lvl5pPr marL="1828800" marR="0" indent="0" algn="ctr" rtl="0">
              <a:spcBef>
                <a:spcPts val="600"/>
              </a:spcBef>
              <a:buClr>
                <a:schemeClr val="accent1"/>
              </a:buClr>
              <a:buFont typeface="Arial"/>
              <a:buNone/>
              <a:defRPr/>
            </a:lvl5pPr>
            <a:lvl6pPr marL="2286000" marR="0" indent="0" algn="ctr" rtl="0">
              <a:spcBef>
                <a:spcPts val="400"/>
              </a:spcBef>
              <a:buClr>
                <a:srgbClr val="B4ADA9"/>
              </a:buClr>
              <a:buFont typeface="Arial"/>
              <a:buNone/>
              <a:defRPr/>
            </a:lvl6pPr>
            <a:lvl7pPr marL="2743200" marR="0" indent="0" algn="ctr" rtl="0">
              <a:spcBef>
                <a:spcPts val="400"/>
              </a:spcBef>
              <a:buClr>
                <a:srgbClr val="B4ADA9"/>
              </a:buClr>
              <a:buFont typeface="Arial"/>
              <a:buNone/>
              <a:defRPr/>
            </a:lvl7pPr>
            <a:lvl8pPr marL="3200400" marR="0" indent="0" algn="ctr" rtl="0">
              <a:spcBef>
                <a:spcPts val="400"/>
              </a:spcBef>
              <a:buClr>
                <a:srgbClr val="B4ADA9"/>
              </a:buClr>
              <a:buFont typeface="Arial"/>
              <a:buNone/>
              <a:defRPr/>
            </a:lvl8pPr>
            <a:lvl9pPr marL="3657600" marR="0" indent="0" algn="ctr" rtl="0">
              <a:spcBef>
                <a:spcPts val="400"/>
              </a:spcBef>
              <a:buClr>
                <a:srgbClr val="B4ADA9"/>
              </a:buClr>
              <a:buFont typeface="Arial"/>
              <a:buNone/>
              <a:defRPr/>
            </a:lvl9pPr>
          </a:lstStyle>
          <a:p>
            <a:endParaRPr/>
          </a:p>
        </p:txBody>
      </p:sp>
      <p:pic>
        <p:nvPicPr>
          <p:cNvPr id="20" name="Shape 20"/>
          <p:cNvPicPr preferRelativeResize="0"/>
          <p:nvPr/>
        </p:nvPicPr>
        <p:blipFill rotWithShape="1">
          <a:blip r:embed="rId2">
            <a:alphaModFix/>
          </a:blip>
          <a:srcRect/>
          <a:stretch/>
        </p:blipFill>
        <p:spPr>
          <a:xfrm>
            <a:off x="7919614" y="5530908"/>
            <a:ext cx="1574430" cy="982763"/>
          </a:xfrm>
          <a:prstGeom prst="rect">
            <a:avLst/>
          </a:prstGeom>
          <a:noFill/>
          <a:ln>
            <a:noFill/>
          </a:ln>
        </p:spPr>
      </p:pic>
      <p:sp>
        <p:nvSpPr>
          <p:cNvPr id="21" name="Shape 21"/>
          <p:cNvSpPr>
            <a:spLocks noGrp="1"/>
          </p:cNvSpPr>
          <p:nvPr>
            <p:ph type="pic" idx="2"/>
          </p:nvPr>
        </p:nvSpPr>
        <p:spPr>
          <a:xfrm>
            <a:off x="0" y="0"/>
            <a:ext cx="9906000" cy="3428998"/>
          </a:xfrm>
          <a:prstGeom prst="rect">
            <a:avLst/>
          </a:prstGeom>
          <a:solidFill>
            <a:schemeClr val="lt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23875" y="188639"/>
            <a:ext cx="8858249" cy="851907"/>
          </a:xfrm>
          <a:prstGeom prst="rect">
            <a:avLst/>
          </a:prstGeom>
        </p:spPr>
        <p:txBody>
          <a:bodyPr>
            <a:normAutofit/>
          </a:bodyPr>
          <a:lstStyle>
            <a:lvl1pPr>
              <a:defRPr sz="2800"/>
            </a:lvl1pPr>
          </a:lstStyle>
          <a:p>
            <a:r>
              <a:rPr lang="en-US" smtClean="0"/>
              <a:t>Title</a:t>
            </a:r>
            <a:endParaRPr lang="en-US" dirty="0"/>
          </a:p>
        </p:txBody>
      </p:sp>
      <p:sp>
        <p:nvSpPr>
          <p:cNvPr id="3" name="Espace réservé du contenu 2"/>
          <p:cNvSpPr>
            <a:spLocks noGrp="1"/>
          </p:cNvSpPr>
          <p:nvPr>
            <p:ph idx="1" hasCustomPrompt="1"/>
          </p:nvPr>
        </p:nvSpPr>
        <p:spPr>
          <a:xfrm>
            <a:off x="523850" y="1890375"/>
            <a:ext cx="8858099" cy="4414500"/>
          </a:xfrm>
          <a:prstGeom prst="rect">
            <a:avLst/>
          </a:prstGeom>
        </p:spPr>
        <p:txBody>
          <a:bodyPr/>
          <a:lstStyle>
            <a:lvl1pPr>
              <a:spcBef>
                <a:spcPts val="1200"/>
              </a:spcBef>
              <a:defRPr/>
            </a:lvl1pPr>
          </a:lstStyle>
          <a:p>
            <a:pPr lvl="0"/>
            <a:r>
              <a:rPr lang="en-US" dirty="0" smtClean="0"/>
              <a:t>Text level one</a:t>
            </a:r>
          </a:p>
          <a:p>
            <a:pPr lvl="1"/>
            <a:r>
              <a:rPr lang="en-US" dirty="0" smtClean="0"/>
              <a:t>Text level two</a:t>
            </a:r>
          </a:p>
          <a:p>
            <a:pPr lvl="2"/>
            <a:r>
              <a:rPr lang="en-US" dirty="0" smtClean="0"/>
              <a:t>Text level three</a:t>
            </a:r>
          </a:p>
          <a:p>
            <a:pPr lvl="3"/>
            <a:r>
              <a:rPr lang="en-US" dirty="0" smtClean="0"/>
              <a:t>Text level four</a:t>
            </a:r>
          </a:p>
        </p:txBody>
      </p:sp>
      <p:sp>
        <p:nvSpPr>
          <p:cNvPr id="6" name="Espace réservé du numéro de diapositive 5"/>
          <p:cNvSpPr>
            <a:spLocks noGrp="1"/>
          </p:cNvSpPr>
          <p:nvPr>
            <p:ph type="sldNum" sz="quarter" idx="12"/>
          </p:nvPr>
        </p:nvSpPr>
        <p:spPr>
          <a:xfrm>
            <a:off x="8949443" y="6491816"/>
            <a:ext cx="432047" cy="165599"/>
          </a:xfrm>
          <a:prstGeom prst="rect">
            <a:avLst/>
          </a:prstGeom>
        </p:spPr>
        <p:txBody>
          <a:bodyPr/>
          <a:lstStyle/>
          <a:p>
            <a:fld id="{8E8DECCD-1A0F-41FF-973B-5070EC03A2F7}" type="slidenum">
              <a:rPr lang="en-US" smtClean="0"/>
              <a:pPr/>
              <a:t>‹#›</a:t>
            </a:fld>
            <a:endParaRPr lang="en-US"/>
          </a:p>
        </p:txBody>
      </p:sp>
      <p:sp>
        <p:nvSpPr>
          <p:cNvPr id="8" name="Espace réservé du texte 7"/>
          <p:cNvSpPr>
            <a:spLocks noGrp="1"/>
          </p:cNvSpPr>
          <p:nvPr>
            <p:ph type="body" sz="quarter" idx="13" hasCustomPrompt="1"/>
          </p:nvPr>
        </p:nvSpPr>
        <p:spPr>
          <a:xfrm>
            <a:off x="878814" y="981075"/>
            <a:ext cx="8598958" cy="338554"/>
          </a:xfrm>
          <a:prstGeom prst="rect">
            <a:avLst/>
          </a:prstGeom>
        </p:spPr>
        <p:txBody>
          <a:bodyPr wrap="square"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marL="0" lvl="0" indent="0"/>
            <a:r>
              <a:rPr lang="en-US" dirty="0" smtClean="0"/>
              <a:t>Subtitle</a:t>
            </a:r>
            <a:endParaRPr lang="en-US" dirty="0"/>
          </a:p>
        </p:txBody>
      </p:sp>
      <p:sp>
        <p:nvSpPr>
          <p:cNvPr id="11" name="Espace réservé du pied de page 10"/>
          <p:cNvSpPr>
            <a:spLocks noGrp="1"/>
          </p:cNvSpPr>
          <p:nvPr>
            <p:ph type="ftr" sz="quarter" idx="14"/>
          </p:nvPr>
        </p:nvSpPr>
        <p:spPr>
          <a:xfrm>
            <a:off x="2222697" y="6525345"/>
            <a:ext cx="5382599" cy="138499"/>
          </a:xfrm>
          <a:prstGeom prst="rect">
            <a:avLst/>
          </a:prstGeom>
        </p:spPr>
        <p:txBody>
          <a:bodyPr/>
          <a:lstStyle/>
          <a:p>
            <a:r>
              <a:rPr lang="en-US" smtClean="0"/>
              <a:t>Concrete Pavement Construction</a:t>
            </a:r>
            <a:endParaRPr lang="en-US" dirty="0"/>
          </a:p>
        </p:txBody>
      </p:sp>
      <p:sp>
        <p:nvSpPr>
          <p:cNvPr id="4" name="Espace réservé de la date 3"/>
          <p:cNvSpPr>
            <a:spLocks noGrp="1"/>
          </p:cNvSpPr>
          <p:nvPr>
            <p:ph type="dt" sz="half" idx="15"/>
          </p:nvPr>
        </p:nvSpPr>
        <p:spPr>
          <a:xfrm>
            <a:off x="7743599" y="6525344"/>
            <a:ext cx="1531313" cy="143594"/>
          </a:xfrm>
          <a:prstGeom prst="rect">
            <a:avLst/>
          </a:prstGeom>
        </p:spPr>
        <p:txBody>
          <a:bodyPr/>
          <a:lstStyle/>
          <a:p>
            <a:r>
              <a:rPr lang="en-US" dirty="0" smtClean="0"/>
              <a:t>May 14, 2015 |</a:t>
            </a:r>
            <a:endParaRPr lang="en-US" dirty="0"/>
          </a:p>
        </p:txBody>
      </p:sp>
    </p:spTree>
    <p:extLst>
      <p:ext uri="{BB962C8B-B14F-4D97-AF65-F5344CB8AC3E}">
        <p14:creationId xmlns:p14="http://schemas.microsoft.com/office/powerpoint/2010/main" val="2899240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949443" y="6491816"/>
            <a:ext cx="432047" cy="165599"/>
          </a:xfrm>
          <a:prstGeom prst="rect">
            <a:avLst/>
          </a:prstGeom>
        </p:spPr>
        <p:txBody>
          <a:bodyPr/>
          <a:lstStyle/>
          <a:p>
            <a:fld id="{8E8DECCD-1A0F-41FF-973B-5070EC03A2F7}" type="slidenum">
              <a:rPr lang="en-US" smtClean="0"/>
              <a:pPr/>
              <a:t>‹#›</a:t>
            </a:fld>
            <a:endParaRPr lang="en-US"/>
          </a:p>
        </p:txBody>
      </p:sp>
      <p:sp>
        <p:nvSpPr>
          <p:cNvPr id="8" name="Espace réservé du pied de page 7"/>
          <p:cNvSpPr>
            <a:spLocks noGrp="1"/>
          </p:cNvSpPr>
          <p:nvPr>
            <p:ph type="ftr" sz="quarter" idx="13"/>
          </p:nvPr>
        </p:nvSpPr>
        <p:spPr>
          <a:xfrm>
            <a:off x="2222697" y="6525345"/>
            <a:ext cx="5382599" cy="138499"/>
          </a:xfrm>
          <a:prstGeom prst="rect">
            <a:avLst/>
          </a:prstGeom>
        </p:spPr>
        <p:txBody>
          <a:bodyPr/>
          <a:lstStyle/>
          <a:p>
            <a:r>
              <a:rPr lang="en-US" smtClean="0"/>
              <a:t>Concrete Pavement Construction</a:t>
            </a:r>
            <a:endParaRPr lang="en-US" dirty="0"/>
          </a:p>
        </p:txBody>
      </p:sp>
      <p:sp>
        <p:nvSpPr>
          <p:cNvPr id="2" name="Espace réservé de la date 1"/>
          <p:cNvSpPr>
            <a:spLocks noGrp="1"/>
          </p:cNvSpPr>
          <p:nvPr>
            <p:ph type="dt" sz="half" idx="14"/>
          </p:nvPr>
        </p:nvSpPr>
        <p:spPr>
          <a:xfrm>
            <a:off x="7743599" y="6525344"/>
            <a:ext cx="1531313" cy="143594"/>
          </a:xfrm>
          <a:prstGeom prst="rect">
            <a:avLst/>
          </a:prstGeom>
        </p:spPr>
        <p:txBody>
          <a:bodyPr/>
          <a:lstStyle/>
          <a:p>
            <a:r>
              <a:rPr lang="en-US" dirty="0" smtClean="0"/>
              <a:t>May 14, 2015 |</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814" y="6488780"/>
            <a:ext cx="832723" cy="2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0431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452439" y="3700078"/>
            <a:ext cx="8929686" cy="1133078"/>
          </a:xfrm>
          <a:prstGeom prst="rect">
            <a:avLst/>
          </a:prstGeom>
          <a:noFill/>
          <a:ln>
            <a:noFill/>
          </a:ln>
        </p:spPr>
        <p:txBody>
          <a:bodyPr lIns="91425" tIns="91425" rIns="91425" bIns="91425" anchor="t" anchorCtr="0"/>
          <a:lstStyle>
            <a:lvl1pPr marL="0" marR="0" indent="0" algn="l" rtl="0">
              <a:lnSpc>
                <a:spcPct val="95000"/>
              </a:lnSpc>
              <a:spcBef>
                <a:spcPts val="0"/>
              </a:spcBef>
              <a:buClr>
                <a:schemeClr val="dk1"/>
              </a:buClr>
              <a:buSzPct val="100000"/>
              <a:buFont typeface="Arial"/>
              <a:buNone/>
              <a:defRPr sz="360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9" name="Shape 19"/>
          <p:cNvSpPr txBox="1">
            <a:spLocks noGrp="1"/>
          </p:cNvSpPr>
          <p:nvPr>
            <p:ph type="subTitle" idx="1"/>
          </p:nvPr>
        </p:nvSpPr>
        <p:spPr>
          <a:xfrm>
            <a:off x="452437" y="4879207"/>
            <a:ext cx="6696805" cy="1538124"/>
          </a:xfrm>
          <a:prstGeom prst="rect">
            <a:avLst/>
          </a:prstGeom>
          <a:noFill/>
          <a:ln>
            <a:noFill/>
          </a:ln>
        </p:spPr>
        <p:txBody>
          <a:bodyPr lIns="91425" tIns="91425" rIns="91425" bIns="91425" anchor="t" anchorCtr="0"/>
          <a:lstStyle>
            <a:lvl1pPr marL="0" marR="0" indent="0" algn="l" rtl="0">
              <a:spcBef>
                <a:spcPts val="1200"/>
              </a:spcBef>
              <a:buClr>
                <a:schemeClr val="dk1"/>
              </a:buClr>
              <a:buSzPct val="100000"/>
              <a:buFont typeface="Arial"/>
              <a:buNone/>
              <a:defRPr sz="2000" b="0">
                <a:solidFill>
                  <a:schemeClr val="dk1"/>
                </a:solidFill>
              </a:defRPr>
            </a:lvl1pPr>
            <a:lvl2pPr marL="457200" marR="0" indent="0" algn="ctr" rtl="0">
              <a:spcBef>
                <a:spcPts val="1200"/>
              </a:spcBef>
              <a:buClr>
                <a:schemeClr val="accent1"/>
              </a:buClr>
              <a:buFont typeface="Arial"/>
              <a:buNone/>
              <a:defRPr/>
            </a:lvl2pPr>
            <a:lvl3pPr marL="914400" marR="0" indent="0" algn="ctr" rtl="0">
              <a:spcBef>
                <a:spcPts val="600"/>
              </a:spcBef>
              <a:buClr>
                <a:schemeClr val="accent1"/>
              </a:buClr>
              <a:buFont typeface="Arial"/>
              <a:buNone/>
              <a:defRPr/>
            </a:lvl3pPr>
            <a:lvl4pPr marL="1371600" marR="0" indent="0" algn="ctr" rtl="0">
              <a:spcBef>
                <a:spcPts val="600"/>
              </a:spcBef>
              <a:buClr>
                <a:schemeClr val="accent1"/>
              </a:buClr>
              <a:buFont typeface="Arial"/>
              <a:buNone/>
              <a:defRPr/>
            </a:lvl4pPr>
            <a:lvl5pPr marL="1828800" marR="0" indent="0" algn="ctr" rtl="0">
              <a:spcBef>
                <a:spcPts val="600"/>
              </a:spcBef>
              <a:buClr>
                <a:schemeClr val="accent1"/>
              </a:buClr>
              <a:buFont typeface="Arial"/>
              <a:buNone/>
              <a:defRPr/>
            </a:lvl5pPr>
            <a:lvl6pPr marL="2286000" marR="0" indent="0" algn="ctr" rtl="0">
              <a:spcBef>
                <a:spcPts val="400"/>
              </a:spcBef>
              <a:buClr>
                <a:srgbClr val="B4ADA9"/>
              </a:buClr>
              <a:buFont typeface="Arial"/>
              <a:buNone/>
              <a:defRPr/>
            </a:lvl6pPr>
            <a:lvl7pPr marL="2743200" marR="0" indent="0" algn="ctr" rtl="0">
              <a:spcBef>
                <a:spcPts val="400"/>
              </a:spcBef>
              <a:buClr>
                <a:srgbClr val="B4ADA9"/>
              </a:buClr>
              <a:buFont typeface="Arial"/>
              <a:buNone/>
              <a:defRPr/>
            </a:lvl7pPr>
            <a:lvl8pPr marL="3200400" marR="0" indent="0" algn="ctr" rtl="0">
              <a:spcBef>
                <a:spcPts val="400"/>
              </a:spcBef>
              <a:buClr>
                <a:srgbClr val="B4ADA9"/>
              </a:buClr>
              <a:buFont typeface="Arial"/>
              <a:buNone/>
              <a:defRPr/>
            </a:lvl8pPr>
            <a:lvl9pPr marL="3657600" marR="0" indent="0" algn="ctr" rtl="0">
              <a:spcBef>
                <a:spcPts val="400"/>
              </a:spcBef>
              <a:buClr>
                <a:srgbClr val="B4ADA9"/>
              </a:buClr>
              <a:buFont typeface="Arial"/>
              <a:buNone/>
              <a:defRPr/>
            </a:lvl9pPr>
          </a:lstStyle>
          <a:p>
            <a:endParaRPr/>
          </a:p>
        </p:txBody>
      </p:sp>
      <p:sp>
        <p:nvSpPr>
          <p:cNvPr id="21" name="Shape 21"/>
          <p:cNvSpPr>
            <a:spLocks noGrp="1"/>
          </p:cNvSpPr>
          <p:nvPr>
            <p:ph type="pic" idx="2"/>
          </p:nvPr>
        </p:nvSpPr>
        <p:spPr>
          <a:xfrm>
            <a:off x="0" y="0"/>
            <a:ext cx="9906000" cy="3428998"/>
          </a:xfrm>
          <a:prstGeom prst="rect">
            <a:avLst/>
          </a:prstGeom>
          <a:solidFill>
            <a:schemeClr val="lt2"/>
          </a:solidFill>
          <a:ln>
            <a:noFill/>
          </a:ln>
        </p:spPr>
      </p:sp>
    </p:spTree>
    <p:extLst>
      <p:ext uri="{BB962C8B-B14F-4D97-AF65-F5344CB8AC3E}">
        <p14:creationId xmlns:p14="http://schemas.microsoft.com/office/powerpoint/2010/main" val="1032340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875" y="188639"/>
            <a:ext cx="8858249" cy="851907"/>
          </a:xfrm>
          <a:prstGeom prst="rect">
            <a:avLst/>
          </a:prstGeom>
        </p:spPr>
        <p:txBody>
          <a:bodyPr/>
          <a:lstStyle/>
          <a:p>
            <a:r>
              <a:rPr lang="en-US" smtClean="0"/>
              <a:t>Click to edit Master title style</a:t>
            </a:r>
            <a:endParaRPr lang="de-DE"/>
          </a:p>
        </p:txBody>
      </p:sp>
      <p:sp>
        <p:nvSpPr>
          <p:cNvPr id="3" name="Content Placeholder 2"/>
          <p:cNvSpPr>
            <a:spLocks noGrp="1"/>
          </p:cNvSpPr>
          <p:nvPr>
            <p:ph idx="1"/>
          </p:nvPr>
        </p:nvSpPr>
        <p:spPr>
          <a:xfrm>
            <a:off x="523850" y="1890375"/>
            <a:ext cx="8858099" cy="4414500"/>
          </a:xfrm>
          <a:prstGeom prst="rect">
            <a:avLst/>
          </a:prstGeom>
        </p:spPr>
        <p:txBody>
          <a:bodyPr/>
          <a:lstStyle>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4" name="Date Placeholder 3"/>
          <p:cNvSpPr>
            <a:spLocks noGrp="1"/>
          </p:cNvSpPr>
          <p:nvPr>
            <p:ph type="dt" sz="half" idx="10"/>
          </p:nvPr>
        </p:nvSpPr>
        <p:spPr>
          <a:xfrm>
            <a:off x="5709087" y="6491691"/>
            <a:ext cx="1656184" cy="165731"/>
          </a:xfrm>
          <a:prstGeom prst="rect">
            <a:avLst/>
          </a:prstGeom>
        </p:spPr>
        <p:txBody>
          <a:bodyPr/>
          <a:lstStyle/>
          <a:p>
            <a:r>
              <a:rPr lang="de-DE" smtClean="0"/>
              <a:t>FOR INTERNAL USE ONLY</a:t>
            </a:r>
            <a:endParaRPr lang="de-DE"/>
          </a:p>
        </p:txBody>
      </p:sp>
      <p:sp>
        <p:nvSpPr>
          <p:cNvPr id="5" name="Footer Placeholder 4"/>
          <p:cNvSpPr>
            <a:spLocks noGrp="1"/>
          </p:cNvSpPr>
          <p:nvPr>
            <p:ph type="ftr" sz="quarter" idx="11"/>
          </p:nvPr>
        </p:nvSpPr>
        <p:spPr>
          <a:xfrm>
            <a:off x="1892660" y="6491691"/>
            <a:ext cx="3744416" cy="165731"/>
          </a:xfrm>
          <a:prstGeom prst="rect">
            <a:avLst/>
          </a:prstGeom>
        </p:spPr>
        <p:txBody>
          <a:bodyPr/>
          <a:lstStyle/>
          <a:p>
            <a:r>
              <a:rPr lang="en-US" smtClean="0"/>
              <a:t>Presentation title, Month 00, 2015</a:t>
            </a:r>
            <a:endParaRPr lang="de-DE"/>
          </a:p>
        </p:txBody>
      </p:sp>
      <p:sp>
        <p:nvSpPr>
          <p:cNvPr id="6" name="Slide Number Placeholder 5"/>
          <p:cNvSpPr>
            <a:spLocks noGrp="1"/>
          </p:cNvSpPr>
          <p:nvPr>
            <p:ph type="sldNum" sz="quarter" idx="12"/>
          </p:nvPr>
        </p:nvSpPr>
        <p:spPr>
          <a:xfrm>
            <a:off x="8949443" y="6491816"/>
            <a:ext cx="432047" cy="165599"/>
          </a:xfrm>
          <a:prstGeom prst="rect">
            <a:avLst/>
          </a:prstGeom>
        </p:spPr>
        <p:txBody>
          <a:bodyPr/>
          <a:lstStyle/>
          <a:p>
            <a:fld id="{A45E2B5F-19B1-41F4-9C65-D0E69646D5F3}" type="slidenum">
              <a:rPr lang="de-DE" smtClean="0"/>
              <a:t>‹#›</a:t>
            </a:fld>
            <a:endParaRPr lang="de-DE"/>
          </a:p>
        </p:txBody>
      </p:sp>
    </p:spTree>
    <p:extLst>
      <p:ext uri="{BB962C8B-B14F-4D97-AF65-F5344CB8AC3E}">
        <p14:creationId xmlns:p14="http://schemas.microsoft.com/office/powerpoint/2010/main" val="4267339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23875" y="188639"/>
            <a:ext cx="8858249" cy="851907"/>
          </a:xfrm>
          <a:prstGeom prst="rect">
            <a:avLst/>
          </a:prstGeom>
        </p:spPr>
        <p:txBody>
          <a:bodyPr/>
          <a:lstStyle/>
          <a:p>
            <a:r>
              <a:rPr lang="fr-FR" smtClean="0"/>
              <a:t>Modifiez le style du titre</a:t>
            </a:r>
            <a:endParaRPr lang="en-US"/>
          </a:p>
        </p:txBody>
      </p:sp>
      <p:sp>
        <p:nvSpPr>
          <p:cNvPr id="5" name="Espace réservé de la date 3"/>
          <p:cNvSpPr>
            <a:spLocks noGrp="1"/>
          </p:cNvSpPr>
          <p:nvPr>
            <p:ph type="dt" sz="half" idx="10"/>
          </p:nvPr>
        </p:nvSpPr>
        <p:spPr>
          <a:xfrm>
            <a:off x="5709087" y="6491691"/>
            <a:ext cx="1656184" cy="165731"/>
          </a:xfrm>
          <a:prstGeom prst="rect">
            <a:avLst/>
          </a:prstGeom>
        </p:spPr>
        <p:txBody>
          <a:bodyPr/>
          <a:lstStyle>
            <a:lvl1pPr>
              <a:defRPr/>
            </a:lvl1pPr>
          </a:lstStyle>
          <a:p>
            <a:pPr>
              <a:defRPr/>
            </a:pPr>
            <a:fld id="{BFC51B78-8191-43D0-82B0-61023564B93E}" type="datetimeFigureOut">
              <a:rPr lang="en-US">
                <a:solidFill>
                  <a:srgbClr val="AA1E2D"/>
                </a:solidFill>
              </a:rPr>
              <a:pPr>
                <a:defRPr/>
              </a:pPr>
              <a:t>5/27/2016</a:t>
            </a:fld>
            <a:endParaRPr lang="en-US">
              <a:solidFill>
                <a:srgbClr val="AA1E2D"/>
              </a:solidFill>
            </a:endParaRPr>
          </a:p>
        </p:txBody>
      </p:sp>
      <p:sp>
        <p:nvSpPr>
          <p:cNvPr id="6" name="Espace réservé du pied de page 4"/>
          <p:cNvSpPr>
            <a:spLocks noGrp="1"/>
          </p:cNvSpPr>
          <p:nvPr>
            <p:ph type="ftr" sz="quarter" idx="11"/>
          </p:nvPr>
        </p:nvSpPr>
        <p:spPr>
          <a:xfrm>
            <a:off x="1892660" y="6491691"/>
            <a:ext cx="3744416" cy="165731"/>
          </a:xfrm>
          <a:prstGeom prst="rect">
            <a:avLst/>
          </a:prstGeom>
        </p:spPr>
        <p:txBody>
          <a:bodyPr/>
          <a:lstStyle>
            <a:lvl1pPr>
              <a:defRPr/>
            </a:lvl1pPr>
          </a:lstStyle>
          <a:p>
            <a:pPr>
              <a:defRPr/>
            </a:pPr>
            <a:endParaRPr lang="en-US">
              <a:solidFill>
                <a:srgbClr val="5F5046"/>
              </a:solidFill>
            </a:endParaRPr>
          </a:p>
        </p:txBody>
      </p:sp>
      <p:sp>
        <p:nvSpPr>
          <p:cNvPr id="7" name="Espace réservé du numéro de diapositive 5"/>
          <p:cNvSpPr>
            <a:spLocks noGrp="1"/>
          </p:cNvSpPr>
          <p:nvPr>
            <p:ph type="sldNum" sz="quarter" idx="12"/>
          </p:nvPr>
        </p:nvSpPr>
        <p:spPr>
          <a:xfrm>
            <a:off x="8949443" y="6491816"/>
            <a:ext cx="432047" cy="165599"/>
          </a:xfrm>
          <a:prstGeom prst="rect">
            <a:avLst/>
          </a:prstGeom>
        </p:spPr>
        <p:txBody>
          <a:bodyPr/>
          <a:lstStyle>
            <a:lvl1pPr>
              <a:defRPr/>
            </a:lvl1pPr>
          </a:lstStyle>
          <a:p>
            <a:pPr>
              <a:defRPr/>
            </a:pPr>
            <a:fld id="{B470B6CD-1F6D-4E38-A10F-D92E7BE02215}" type="slidenum">
              <a:rPr lang="en-US">
                <a:solidFill>
                  <a:srgbClr val="5F5046"/>
                </a:solidFill>
              </a:rPr>
              <a:pPr>
                <a:defRPr/>
              </a:pPr>
              <a:t>‹#›</a:t>
            </a:fld>
            <a:endParaRPr lang="en-US">
              <a:solidFill>
                <a:srgbClr val="5F5046"/>
              </a:solidFill>
            </a:endParaRPr>
          </a:p>
        </p:txBody>
      </p:sp>
    </p:spTree>
    <p:extLst>
      <p:ext uri="{BB962C8B-B14F-4D97-AF65-F5344CB8AC3E}">
        <p14:creationId xmlns:p14="http://schemas.microsoft.com/office/powerpoint/2010/main" val="2362456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Date Placeholder 2"/>
          <p:cNvSpPr>
            <a:spLocks noGrp="1"/>
          </p:cNvSpPr>
          <p:nvPr>
            <p:ph type="dt" sz="half" idx="10"/>
          </p:nvPr>
        </p:nvSpPr>
        <p:spPr>
          <a:xfrm>
            <a:off x="5709087" y="6491691"/>
            <a:ext cx="1656184" cy="165731"/>
          </a:xfrm>
          <a:prstGeom prst="rect">
            <a:avLst/>
          </a:prstGeom>
        </p:spPr>
        <p:txBody>
          <a:bodyPr/>
          <a:lstStyle/>
          <a:p>
            <a:r>
              <a:rPr lang="de-DE" smtClean="0"/>
              <a:t>FOR INTERNAL USE ONLY</a:t>
            </a:r>
            <a:endParaRPr lang="de-DE"/>
          </a:p>
        </p:txBody>
      </p:sp>
      <p:sp>
        <p:nvSpPr>
          <p:cNvPr id="4" name="Footer Placeholder 3"/>
          <p:cNvSpPr>
            <a:spLocks noGrp="1"/>
          </p:cNvSpPr>
          <p:nvPr>
            <p:ph type="ftr" sz="quarter" idx="11"/>
          </p:nvPr>
        </p:nvSpPr>
        <p:spPr>
          <a:xfrm>
            <a:off x="1892660" y="6491691"/>
            <a:ext cx="3744416" cy="165731"/>
          </a:xfrm>
          <a:prstGeom prst="rect">
            <a:avLst/>
          </a:prstGeom>
        </p:spPr>
        <p:txBody>
          <a:bodyPr/>
          <a:lstStyle/>
          <a:p>
            <a:r>
              <a:rPr lang="en-US" smtClean="0"/>
              <a:t>Presentation title, Month 00, 2015</a:t>
            </a:r>
            <a:endParaRPr lang="de-DE"/>
          </a:p>
        </p:txBody>
      </p:sp>
      <p:sp>
        <p:nvSpPr>
          <p:cNvPr id="5" name="Slide Number Placeholder 4"/>
          <p:cNvSpPr>
            <a:spLocks noGrp="1"/>
          </p:cNvSpPr>
          <p:nvPr>
            <p:ph type="sldNum" sz="quarter" idx="12"/>
          </p:nvPr>
        </p:nvSpPr>
        <p:spPr/>
        <p:txBody>
          <a:bodyPr/>
          <a:lstStyle/>
          <a:p>
            <a:fld id="{A45E2B5F-19B1-41F4-9C65-D0E69646D5F3}" type="slidenum">
              <a:rPr lang="de-DE" smtClean="0"/>
              <a:t>‹#›</a:t>
            </a:fld>
            <a:endParaRPr lang="de-DE"/>
          </a:p>
        </p:txBody>
      </p:sp>
      <p:sp>
        <p:nvSpPr>
          <p:cNvPr id="6"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2431433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5709087" y="6491691"/>
            <a:ext cx="1656184" cy="165731"/>
          </a:xfrm>
          <a:prstGeom prst="rect">
            <a:avLst/>
          </a:prstGeom>
          <a:ln/>
        </p:spPr>
        <p:txBody>
          <a:bodyPr/>
          <a:lstStyle>
            <a:lvl1pPr>
              <a:defRPr/>
            </a:lvl1pPr>
          </a:lstStyle>
          <a:p>
            <a:pPr>
              <a:defRPr/>
            </a:pPr>
            <a:r>
              <a:rPr lang="fr-FR">
                <a:solidFill>
                  <a:srgbClr val="AA1E2D"/>
                </a:solidFill>
              </a:rPr>
              <a:t>Date |</a:t>
            </a:r>
          </a:p>
        </p:txBody>
      </p:sp>
      <p:sp>
        <p:nvSpPr>
          <p:cNvPr id="5" name="Rectangle 5"/>
          <p:cNvSpPr>
            <a:spLocks noGrp="1" noChangeArrowheads="1"/>
          </p:cNvSpPr>
          <p:nvPr>
            <p:ph type="ftr" sz="quarter" idx="11"/>
          </p:nvPr>
        </p:nvSpPr>
        <p:spPr>
          <a:xfrm>
            <a:off x="1892660" y="6491691"/>
            <a:ext cx="3744416" cy="165731"/>
          </a:xfrm>
          <a:prstGeom prst="rect">
            <a:avLst/>
          </a:prstGeom>
          <a:ln/>
        </p:spPr>
        <p:txBody>
          <a:bodyPr/>
          <a:lstStyle>
            <a:lvl1pPr>
              <a:defRPr/>
            </a:lvl1pPr>
          </a:lstStyle>
          <a:p>
            <a:pPr>
              <a:defRPr/>
            </a:pPr>
            <a:r>
              <a:rPr lang="fr-FR">
                <a:solidFill>
                  <a:srgbClr val="5F5046"/>
                </a:solidFill>
              </a:rPr>
              <a:t>Presentation name</a:t>
            </a:r>
          </a:p>
        </p:txBody>
      </p:sp>
      <p:sp>
        <p:nvSpPr>
          <p:cNvPr id="6" name="Rectangle 6"/>
          <p:cNvSpPr>
            <a:spLocks noGrp="1" noChangeArrowheads="1"/>
          </p:cNvSpPr>
          <p:nvPr>
            <p:ph type="sldNum" sz="quarter" idx="12"/>
          </p:nvPr>
        </p:nvSpPr>
        <p:spPr>
          <a:ln/>
        </p:spPr>
        <p:txBody>
          <a:bodyPr/>
          <a:lstStyle>
            <a:lvl1pPr>
              <a:defRPr/>
            </a:lvl1pPr>
          </a:lstStyle>
          <a:p>
            <a:pPr>
              <a:defRPr/>
            </a:pPr>
            <a:fld id="{2124637E-21C9-4673-A430-49347B08599C}" type="slidenum">
              <a:rPr lang="fr-FR">
                <a:solidFill>
                  <a:srgbClr val="5F5046"/>
                </a:solidFill>
              </a:rPr>
              <a:pPr>
                <a:defRPr/>
              </a:pPr>
              <a:t>‹#›</a:t>
            </a:fld>
            <a:endParaRPr lang="fr-FR">
              <a:solidFill>
                <a:srgbClr val="5F5046"/>
              </a:solidFill>
            </a:endParaRPr>
          </a:p>
        </p:txBody>
      </p:sp>
    </p:spTree>
    <p:extLst>
      <p:ext uri="{BB962C8B-B14F-4D97-AF65-F5344CB8AC3E}">
        <p14:creationId xmlns:p14="http://schemas.microsoft.com/office/powerpoint/2010/main" val="205077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7" y="6491691"/>
            <a:ext cx="1656184" cy="165731"/>
          </a:xfrm>
          <a:prstGeom prst="rect">
            <a:avLst/>
          </a:prstGeom>
        </p:spPr>
        <p:txBody>
          <a:bodyPr/>
          <a:lstStyle/>
          <a:p>
            <a:r>
              <a:rPr lang="de-DE" smtClean="0"/>
              <a:t>FOR INTERNAL USE ONLY</a:t>
            </a:r>
            <a:endParaRPr lang="de-DE"/>
          </a:p>
        </p:txBody>
      </p:sp>
      <p:sp>
        <p:nvSpPr>
          <p:cNvPr id="5" name="Footer Placeholder 4"/>
          <p:cNvSpPr>
            <a:spLocks noGrp="1"/>
          </p:cNvSpPr>
          <p:nvPr>
            <p:ph type="ftr" sz="quarter" idx="11"/>
          </p:nvPr>
        </p:nvSpPr>
        <p:spPr>
          <a:xfrm>
            <a:off x="1892660" y="6491691"/>
            <a:ext cx="3744416" cy="165731"/>
          </a:xfrm>
          <a:prstGeom prst="rect">
            <a:avLst/>
          </a:prstGeom>
        </p:spPr>
        <p:txBody>
          <a:bodyPr/>
          <a:lstStyle/>
          <a:p>
            <a:r>
              <a:rPr lang="en-US" smtClean="0"/>
              <a:t>Presentation title, Month 00, 2015</a:t>
            </a:r>
            <a:endParaRPr lang="de-DE"/>
          </a:p>
        </p:txBody>
      </p:sp>
      <p:sp>
        <p:nvSpPr>
          <p:cNvPr id="6" name="Slide Number Placeholder 5"/>
          <p:cNvSpPr>
            <a:spLocks noGrp="1"/>
          </p:cNvSpPr>
          <p:nvPr>
            <p:ph type="sldNum" sz="quarter" idx="12"/>
          </p:nvPr>
        </p:nvSpPr>
        <p:spPr/>
        <p:txBody>
          <a:bodyPr/>
          <a:lstStyle/>
          <a:p>
            <a:fld id="{A45E2B5F-19B1-41F4-9C65-D0E69646D5F3}" type="slidenum">
              <a:rPr lang="de-DE" smtClean="0"/>
              <a:t>‹#›</a:t>
            </a:fld>
            <a:endParaRPr lang="de-DE"/>
          </a:p>
        </p:txBody>
      </p:sp>
      <p:sp>
        <p:nvSpPr>
          <p:cNvPr id="8"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2060120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7" y="6491691"/>
            <a:ext cx="1656184" cy="165731"/>
          </a:xfrm>
          <a:prstGeom prst="rect">
            <a:avLst/>
          </a:prstGeom>
        </p:spPr>
        <p:txBody>
          <a:bodyPr/>
          <a:lstStyle/>
          <a:p>
            <a:r>
              <a:rPr lang="de-DE" smtClean="0"/>
              <a:t>FOR INTERNAL USE ONLY</a:t>
            </a:r>
            <a:endParaRPr lang="de-DE"/>
          </a:p>
        </p:txBody>
      </p:sp>
      <p:sp>
        <p:nvSpPr>
          <p:cNvPr id="5" name="Footer Placeholder 4"/>
          <p:cNvSpPr>
            <a:spLocks noGrp="1"/>
          </p:cNvSpPr>
          <p:nvPr>
            <p:ph type="ftr" sz="quarter" idx="11"/>
          </p:nvPr>
        </p:nvSpPr>
        <p:spPr>
          <a:xfrm>
            <a:off x="1892660" y="6491691"/>
            <a:ext cx="3744416" cy="165731"/>
          </a:xfrm>
          <a:prstGeom prst="rect">
            <a:avLst/>
          </a:prstGeom>
        </p:spPr>
        <p:txBody>
          <a:bodyPr/>
          <a:lstStyle/>
          <a:p>
            <a:r>
              <a:rPr lang="en-US" smtClean="0"/>
              <a:t>Presentation title, Month 00, 2015</a:t>
            </a:r>
            <a:endParaRPr lang="de-DE"/>
          </a:p>
        </p:txBody>
      </p:sp>
      <p:sp>
        <p:nvSpPr>
          <p:cNvPr id="6" name="Slide Number Placeholder 5"/>
          <p:cNvSpPr>
            <a:spLocks noGrp="1"/>
          </p:cNvSpPr>
          <p:nvPr>
            <p:ph type="sldNum" sz="quarter" idx="12"/>
          </p:nvPr>
        </p:nvSpPr>
        <p:spPr/>
        <p:txBody>
          <a:bodyPr/>
          <a:lstStyle/>
          <a:p>
            <a:fld id="{A45E2B5F-19B1-41F4-9C65-D0E69646D5F3}" type="slidenum">
              <a:rPr lang="de-DE" smtClean="0"/>
              <a:t>‹#›</a:t>
            </a:fld>
            <a:endParaRPr lang="de-DE"/>
          </a:p>
        </p:txBody>
      </p:sp>
      <p:sp>
        <p:nvSpPr>
          <p:cNvPr id="8"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1575303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5709084" y="6491685"/>
            <a:ext cx="1656184" cy="165731"/>
          </a:xfrm>
          <a:prstGeom prst="rect">
            <a:avLst/>
          </a:prstGeom>
        </p:spPr>
        <p:txBody>
          <a:bodyPr/>
          <a:lstStyle/>
          <a:p>
            <a:r>
              <a:rPr lang="de-DE" dirty="0" smtClean="0"/>
              <a:t>FOR INTERNAL USE ONLY</a:t>
            </a:r>
            <a:endParaRPr lang="de-DE" dirty="0"/>
          </a:p>
        </p:txBody>
      </p:sp>
      <p:sp>
        <p:nvSpPr>
          <p:cNvPr id="4" name="Footer Placeholder 3"/>
          <p:cNvSpPr>
            <a:spLocks noGrp="1"/>
          </p:cNvSpPr>
          <p:nvPr>
            <p:ph type="ftr" sz="quarter" idx="11"/>
          </p:nvPr>
        </p:nvSpPr>
        <p:spPr>
          <a:xfrm>
            <a:off x="1892660" y="6491685"/>
            <a:ext cx="3744416" cy="165731"/>
          </a:xfrm>
          <a:prstGeom prst="rect">
            <a:avLst/>
          </a:prstGeom>
        </p:spPr>
        <p:txBody>
          <a:bodyPr/>
          <a:lstStyle/>
          <a:p>
            <a:r>
              <a:rPr lang="en-US" dirty="0" smtClean="0"/>
              <a:t>Presentation title, Month 00, 2015</a:t>
            </a:r>
            <a:endParaRPr lang="de-DE" dirty="0"/>
          </a:p>
        </p:txBody>
      </p:sp>
      <p:sp>
        <p:nvSpPr>
          <p:cNvPr id="5" name="Slide Number Placeholder 4"/>
          <p:cNvSpPr>
            <a:spLocks noGrp="1"/>
          </p:cNvSpPr>
          <p:nvPr>
            <p:ph type="sldNum" sz="quarter" idx="12"/>
          </p:nvPr>
        </p:nvSpPr>
        <p:spPr/>
        <p:txBody>
          <a:bodyPr/>
          <a:lstStyle/>
          <a:p>
            <a:fld id="{A45E2B5F-19B1-41F4-9C65-D0E69646D5F3}" type="slidenum">
              <a:rPr lang="de-DE" smtClean="0"/>
              <a:pPr/>
              <a:t>‹#›</a:t>
            </a:fld>
            <a:endParaRPr lang="de-DE" dirty="0"/>
          </a:p>
        </p:txBody>
      </p:sp>
    </p:spTree>
    <p:extLst>
      <p:ext uri="{BB962C8B-B14F-4D97-AF65-F5344CB8AC3E}">
        <p14:creationId xmlns:p14="http://schemas.microsoft.com/office/powerpoint/2010/main" val="112490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2 Contents">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23875" y="188639"/>
            <a:ext cx="8858249" cy="851907"/>
          </a:xfrm>
          <a:prstGeom prst="rect">
            <a:avLst/>
          </a:prstGeom>
          <a:noFill/>
          <a:ln>
            <a:noFill/>
          </a:ln>
        </p:spPr>
        <p:txBody>
          <a:bodyPr lIns="91425" tIns="91425" rIns="91425" bIns="91425" anchor="b" anchorCtr="0"/>
          <a:lstStyle>
            <a:lvl1pPr algn="l" rtl="0">
              <a:lnSpc>
                <a:spcPct val="95000"/>
              </a:lnSpc>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
        <p:nvSpPr>
          <p:cNvPr id="67" name="Shape 67"/>
          <p:cNvSpPr txBox="1">
            <a:spLocks noGrp="1"/>
          </p:cNvSpPr>
          <p:nvPr>
            <p:ph type="subTitle" idx="1"/>
          </p:nvPr>
        </p:nvSpPr>
        <p:spPr>
          <a:xfrm>
            <a:off x="509300" y="1374075"/>
            <a:ext cx="4234499" cy="516299"/>
          </a:xfrm>
          <a:prstGeom prst="rect">
            <a:avLst/>
          </a:prstGeom>
        </p:spPr>
        <p:txBody>
          <a:bodyPr lIns="91425" tIns="91425" rIns="91425" bIns="91425" anchor="ctr" anchorCtr="0"/>
          <a:lstStyle>
            <a:lvl1pPr rtl="0">
              <a:spcBef>
                <a:spcPts val="0"/>
              </a:spcBef>
              <a:buNone/>
              <a:defRPr sz="2200" b="1">
                <a:solidFill>
                  <a:srgbClr val="AA1E2D"/>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
        <p:nvSpPr>
          <p:cNvPr id="68" name="Shape 68"/>
          <p:cNvSpPr txBox="1">
            <a:spLocks noGrp="1"/>
          </p:cNvSpPr>
          <p:nvPr>
            <p:ph type="body" idx="2"/>
          </p:nvPr>
        </p:nvSpPr>
        <p:spPr>
          <a:xfrm>
            <a:off x="516244" y="1890379"/>
            <a:ext cx="4227899" cy="4414500"/>
          </a:xfrm>
          <a:prstGeom prst="rect">
            <a:avLst/>
          </a:prstGeom>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rtl="0">
              <a:spcBef>
                <a:spcPts val="0"/>
              </a:spcBef>
              <a:buClr>
                <a:schemeClr val="dk1"/>
              </a:buClr>
              <a:buSzPct val="100000"/>
              <a:buChar char="■"/>
              <a:defRPr sz="2000">
                <a:solidFill>
                  <a:schemeClr val="dk1"/>
                </a:solidFill>
              </a:defRPr>
            </a:lvl9pPr>
          </a:lstStyle>
          <a:p>
            <a:endParaRPr/>
          </a:p>
        </p:txBody>
      </p:sp>
      <p:sp>
        <p:nvSpPr>
          <p:cNvPr id="69" name="Shape 69"/>
          <p:cNvSpPr txBox="1">
            <a:spLocks noGrp="1"/>
          </p:cNvSpPr>
          <p:nvPr>
            <p:ph type="body" idx="3"/>
          </p:nvPr>
        </p:nvSpPr>
        <p:spPr>
          <a:xfrm>
            <a:off x="5153594" y="1890379"/>
            <a:ext cx="4227899" cy="4414500"/>
          </a:xfrm>
          <a:prstGeom prst="rect">
            <a:avLst/>
          </a:prstGeom>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rtl="0">
              <a:spcBef>
                <a:spcPts val="0"/>
              </a:spcBef>
              <a:buClr>
                <a:schemeClr val="dk1"/>
              </a:buClr>
              <a:buSzPct val="100000"/>
              <a:buChar char="■"/>
              <a:defRPr sz="2000">
                <a:solidFill>
                  <a:schemeClr val="dk1"/>
                </a:solidFill>
              </a:defRPr>
            </a:lvl9pPr>
          </a:lstStyle>
          <a:p>
            <a:endParaRPr/>
          </a:p>
        </p:txBody>
      </p:sp>
      <p:sp>
        <p:nvSpPr>
          <p:cNvPr id="70" name="Shape 70"/>
          <p:cNvSpPr txBox="1">
            <a:spLocks noGrp="1"/>
          </p:cNvSpPr>
          <p:nvPr>
            <p:ph type="subTitle" idx="4"/>
          </p:nvPr>
        </p:nvSpPr>
        <p:spPr>
          <a:xfrm>
            <a:off x="5146650" y="1374075"/>
            <a:ext cx="4234499" cy="516299"/>
          </a:xfrm>
          <a:prstGeom prst="rect">
            <a:avLst/>
          </a:prstGeom>
        </p:spPr>
        <p:txBody>
          <a:bodyPr lIns="91425" tIns="91425" rIns="91425" bIns="91425" anchor="ctr" anchorCtr="0"/>
          <a:lstStyle>
            <a:lvl1pPr rtl="0">
              <a:spcBef>
                <a:spcPts val="0"/>
              </a:spcBef>
              <a:buNone/>
              <a:defRPr sz="2200" b="1">
                <a:solidFill>
                  <a:srgbClr val="AA1E2D"/>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5" name="Slide Number Placeholder 4"/>
          <p:cNvSpPr>
            <a:spLocks noGrp="1"/>
          </p:cNvSpPr>
          <p:nvPr>
            <p:ph type="sldNum" sz="quarter" idx="12"/>
          </p:nvPr>
        </p:nvSpPr>
        <p:spPr/>
        <p:txBody>
          <a:bodyPr/>
          <a:lstStyle/>
          <a:p>
            <a:fld id="{A45E2B5F-19B1-41F4-9C65-D0E69646D5F3}" type="slidenum">
              <a:rPr lang="de-DE" smtClean="0"/>
              <a:pPr/>
              <a:t>‹#›</a:t>
            </a:fld>
            <a:endParaRPr lang="de-DE" dirty="0"/>
          </a:p>
        </p:txBody>
      </p:sp>
    </p:spTree>
    <p:extLst>
      <p:ext uri="{BB962C8B-B14F-4D97-AF65-F5344CB8AC3E}">
        <p14:creationId xmlns:p14="http://schemas.microsoft.com/office/powerpoint/2010/main" val="112490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440" y="3700078"/>
            <a:ext cx="8929686" cy="1133078"/>
          </a:xfrm>
        </p:spPr>
        <p:txBody>
          <a:bodyPr anchor="t"/>
          <a:lstStyle>
            <a:lvl1pPr>
              <a:defRPr sz="3600" b="1" baseline="0">
                <a:solidFill>
                  <a:schemeClr val="tx1"/>
                </a:solidFill>
              </a:defRPr>
            </a:lvl1pPr>
          </a:lstStyle>
          <a:p>
            <a:r>
              <a:rPr lang="fr-FR" dirty="0" smtClean="0"/>
              <a:t>Road technologies - </a:t>
            </a:r>
            <a:br>
              <a:rPr lang="fr-FR" dirty="0" smtClean="0"/>
            </a:br>
            <a:endParaRPr lang="de-DE" dirty="0"/>
          </a:p>
        </p:txBody>
      </p:sp>
      <p:sp>
        <p:nvSpPr>
          <p:cNvPr id="3" name="Subtitle 2"/>
          <p:cNvSpPr>
            <a:spLocks noGrp="1"/>
          </p:cNvSpPr>
          <p:nvPr>
            <p:ph type="subTitle" idx="1"/>
          </p:nvPr>
        </p:nvSpPr>
        <p:spPr>
          <a:xfrm>
            <a:off x="452439" y="4879208"/>
            <a:ext cx="6696805" cy="1538124"/>
          </a:xfrm>
        </p:spPr>
        <p:txBody>
          <a:bodyPr anchor="t"/>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de-DE" dirty="0"/>
          </a:p>
        </p:txBody>
      </p:sp>
      <p:sp>
        <p:nvSpPr>
          <p:cNvPr id="9" name="Picture Placeholder 8"/>
          <p:cNvSpPr>
            <a:spLocks noGrp="1"/>
          </p:cNvSpPr>
          <p:nvPr>
            <p:ph type="pic" sz="quarter" idx="14"/>
          </p:nvPr>
        </p:nvSpPr>
        <p:spPr>
          <a:xfrm>
            <a:off x="0" y="2"/>
            <a:ext cx="9906000" cy="3428999"/>
          </a:xfrm>
          <a:solidFill>
            <a:schemeClr val="bg2"/>
          </a:solidFill>
        </p:spPr>
        <p:txBody>
          <a:bodyPr anchor="ctr"/>
          <a:lstStyle>
            <a:lvl1pPr marL="0" indent="0" algn="ctr">
              <a:buNone/>
              <a:defRPr/>
            </a:lvl1pPr>
          </a:lstStyle>
          <a:p>
            <a:r>
              <a:rPr lang="fr-FR" smtClean="0"/>
              <a:t>Cliquez sur l'icône pour ajouter une image</a:t>
            </a:r>
            <a:endParaRPr lang="de-DE"/>
          </a:p>
        </p:txBody>
      </p:sp>
      <p:pic>
        <p:nvPicPr>
          <p:cNvPr id="7"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734300" y="5344193"/>
            <a:ext cx="1957388" cy="1315535"/>
          </a:xfrm>
          <a:prstGeom prst="rect">
            <a:avLst/>
          </a:prstGeom>
        </p:spPr>
      </p:pic>
    </p:spTree>
    <p:extLst>
      <p:ext uri="{BB962C8B-B14F-4D97-AF65-F5344CB8AC3E}">
        <p14:creationId xmlns:p14="http://schemas.microsoft.com/office/powerpoint/2010/main" val="2412688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p:nvPr>
        </p:nvSpPr>
        <p:spPr>
          <a:xfrm>
            <a:off x="452440" y="3700078"/>
            <a:ext cx="8929686" cy="1133078"/>
          </a:xfrm>
        </p:spPr>
        <p:txBody>
          <a:bodyPr anchor="t"/>
          <a:lstStyle>
            <a:lvl1pPr>
              <a:defRPr sz="3600" b="1">
                <a:solidFill>
                  <a:schemeClr val="tx1"/>
                </a:solidFill>
              </a:defRPr>
            </a:lvl1pPr>
          </a:lstStyle>
          <a:p>
            <a:r>
              <a:rPr lang="fr-FR" smtClean="0"/>
              <a:t>Modifiez le style du titre</a:t>
            </a:r>
            <a:endParaRPr lang="de-DE" dirty="0"/>
          </a:p>
        </p:txBody>
      </p:sp>
      <p:sp>
        <p:nvSpPr>
          <p:cNvPr id="3" name="Subtitle 2"/>
          <p:cNvSpPr>
            <a:spLocks noGrp="1"/>
          </p:cNvSpPr>
          <p:nvPr>
            <p:ph type="subTitle" idx="1"/>
          </p:nvPr>
        </p:nvSpPr>
        <p:spPr>
          <a:xfrm>
            <a:off x="452439" y="4879208"/>
            <a:ext cx="6696805" cy="1538124"/>
          </a:xfrm>
        </p:spPr>
        <p:txBody>
          <a:bodyPr anchor="t"/>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DE" dirty="0"/>
          </a:p>
        </p:txBody>
      </p:sp>
      <p:sp>
        <p:nvSpPr>
          <p:cNvPr id="4" name="Rectangle 3"/>
          <p:cNvSpPr/>
          <p:nvPr userDrawn="1"/>
        </p:nvSpPr>
        <p:spPr>
          <a:xfrm>
            <a:off x="0" y="0"/>
            <a:ext cx="9906000" cy="34290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buClr>
                <a:srgbClr val="AA1E2D"/>
              </a:buClr>
              <a:buFont typeface="Arial" panose="020B0604020202020204" pitchFamily="34" charset="0"/>
              <a:buChar char="•"/>
            </a:pPr>
            <a:endParaRPr lang="de-DE" sz="1800" kern="1200" dirty="0" smtClean="0">
              <a:solidFill>
                <a:srgbClr val="5F5046"/>
              </a:solidFill>
            </a:endParaRPr>
          </a:p>
        </p:txBody>
      </p:sp>
      <p:pic>
        <p:nvPicPr>
          <p:cNvPr id="6"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734300" y="5344193"/>
            <a:ext cx="1957388" cy="1315535"/>
          </a:xfrm>
          <a:prstGeom prst="rect">
            <a:avLst/>
          </a:prstGeom>
        </p:spPr>
      </p:pic>
    </p:spTree>
    <p:extLst>
      <p:ext uri="{BB962C8B-B14F-4D97-AF65-F5344CB8AC3E}">
        <p14:creationId xmlns:p14="http://schemas.microsoft.com/office/powerpoint/2010/main" val="761544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p:nvPr>
        </p:nvSpPr>
        <p:spPr>
          <a:xfrm>
            <a:off x="452440" y="3700078"/>
            <a:ext cx="8929686" cy="1133078"/>
          </a:xfrm>
        </p:spPr>
        <p:txBody>
          <a:bodyPr anchor="t"/>
          <a:lstStyle>
            <a:lvl1pPr>
              <a:defRPr sz="3600" b="1">
                <a:solidFill>
                  <a:schemeClr val="tx1"/>
                </a:solidFill>
              </a:defRPr>
            </a:lvl1pPr>
          </a:lstStyle>
          <a:p>
            <a:r>
              <a:rPr lang="fr-FR" smtClean="0"/>
              <a:t>Modifiez le style du titre</a:t>
            </a:r>
            <a:endParaRPr lang="de-DE" dirty="0"/>
          </a:p>
        </p:txBody>
      </p:sp>
      <p:sp>
        <p:nvSpPr>
          <p:cNvPr id="3" name="Subtitle 2"/>
          <p:cNvSpPr>
            <a:spLocks noGrp="1"/>
          </p:cNvSpPr>
          <p:nvPr>
            <p:ph type="subTitle" idx="1"/>
          </p:nvPr>
        </p:nvSpPr>
        <p:spPr>
          <a:xfrm>
            <a:off x="452439" y="4879208"/>
            <a:ext cx="6696805" cy="1538124"/>
          </a:xfrm>
        </p:spPr>
        <p:txBody>
          <a:bodyPr anchor="t"/>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DE" dirty="0"/>
          </a:p>
        </p:txBody>
      </p:sp>
      <p:sp>
        <p:nvSpPr>
          <p:cNvPr id="6" name="Rectangle 5"/>
          <p:cNvSpPr/>
          <p:nvPr userDrawn="1"/>
        </p:nvSpPr>
        <p:spPr>
          <a:xfrm>
            <a:off x="0" y="0"/>
            <a:ext cx="9906000" cy="3429000"/>
          </a:xfrm>
          <a:prstGeom prst="rect">
            <a:avLst/>
          </a:prstGeom>
          <a:solidFill>
            <a:srgbClr val="AFA5A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buClr>
                <a:srgbClr val="AA1E2D"/>
              </a:buClr>
              <a:buFont typeface="Arial" panose="020B0604020202020204" pitchFamily="34" charset="0"/>
              <a:buChar char="•"/>
            </a:pPr>
            <a:endParaRPr lang="de-DE" sz="1800" kern="1200" dirty="0" smtClean="0">
              <a:solidFill>
                <a:srgbClr val="5F5046"/>
              </a:solidFill>
            </a:endParaRPr>
          </a:p>
        </p:txBody>
      </p:sp>
      <p:pic>
        <p:nvPicPr>
          <p:cNvPr id="7"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734300" y="5344193"/>
            <a:ext cx="1957388" cy="1315535"/>
          </a:xfrm>
          <a:prstGeom prst="rect">
            <a:avLst/>
          </a:prstGeom>
        </p:spPr>
      </p:pic>
    </p:spTree>
    <p:extLst>
      <p:ext uri="{BB962C8B-B14F-4D97-AF65-F5344CB8AC3E}">
        <p14:creationId xmlns:p14="http://schemas.microsoft.com/office/powerpoint/2010/main" val="364657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2" name="Title 1"/>
          <p:cNvSpPr>
            <a:spLocks noGrp="1"/>
          </p:cNvSpPr>
          <p:nvPr>
            <p:ph type="ctrTitle"/>
          </p:nvPr>
        </p:nvSpPr>
        <p:spPr>
          <a:xfrm>
            <a:off x="452440" y="3700078"/>
            <a:ext cx="8929686" cy="1133078"/>
          </a:xfrm>
        </p:spPr>
        <p:txBody>
          <a:bodyPr anchor="t"/>
          <a:lstStyle>
            <a:lvl1pPr>
              <a:defRPr sz="3600" b="1">
                <a:solidFill>
                  <a:schemeClr val="tx1"/>
                </a:solidFill>
              </a:defRPr>
            </a:lvl1pPr>
          </a:lstStyle>
          <a:p>
            <a:r>
              <a:rPr lang="fr-FR" smtClean="0"/>
              <a:t>Modifiez le style du titre</a:t>
            </a:r>
            <a:endParaRPr lang="de-DE" dirty="0"/>
          </a:p>
        </p:txBody>
      </p:sp>
      <p:sp>
        <p:nvSpPr>
          <p:cNvPr id="3" name="Subtitle 2"/>
          <p:cNvSpPr>
            <a:spLocks noGrp="1"/>
          </p:cNvSpPr>
          <p:nvPr>
            <p:ph type="subTitle" idx="1"/>
          </p:nvPr>
        </p:nvSpPr>
        <p:spPr>
          <a:xfrm>
            <a:off x="452439" y="4879208"/>
            <a:ext cx="6696805" cy="1538124"/>
          </a:xfrm>
        </p:spPr>
        <p:txBody>
          <a:bodyPr anchor="t"/>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DE" dirty="0"/>
          </a:p>
        </p:txBody>
      </p:sp>
      <p:sp>
        <p:nvSpPr>
          <p:cNvPr id="7" name="Rectangle 6"/>
          <p:cNvSpPr/>
          <p:nvPr userDrawn="1"/>
        </p:nvSpPr>
        <p:spPr>
          <a:xfrm>
            <a:off x="0" y="0"/>
            <a:ext cx="9906000" cy="34290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buClr>
                <a:srgbClr val="AA1E2D"/>
              </a:buClr>
              <a:buFont typeface="Arial" panose="020B0604020202020204" pitchFamily="34" charset="0"/>
              <a:buChar char="•"/>
            </a:pPr>
            <a:endParaRPr lang="de-DE" sz="1800" kern="1200" dirty="0" smtClean="0">
              <a:solidFill>
                <a:srgbClr val="5F5046"/>
              </a:solidFill>
            </a:endParaRPr>
          </a:p>
        </p:txBody>
      </p:sp>
      <p:pic>
        <p:nvPicPr>
          <p:cNvPr id="6"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734300" y="5344193"/>
            <a:ext cx="1957388" cy="1315535"/>
          </a:xfrm>
          <a:prstGeom prst="rect">
            <a:avLst/>
          </a:prstGeom>
        </p:spPr>
      </p:pic>
    </p:spTree>
    <p:extLst>
      <p:ext uri="{BB962C8B-B14F-4D97-AF65-F5344CB8AC3E}">
        <p14:creationId xmlns:p14="http://schemas.microsoft.com/office/powerpoint/2010/main" val="56803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3311831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a:xfrm>
            <a:off x="524510" y="1916833"/>
            <a:ext cx="4320542" cy="3888656"/>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6" y="1448780"/>
            <a:ext cx="4321175" cy="396044"/>
          </a:xfrm>
        </p:spPr>
        <p:txBody>
          <a:bodyPr/>
          <a:lstStyle>
            <a:lvl1pPr marL="0" indent="0">
              <a:spcBef>
                <a:spcPts val="0"/>
              </a:spcBef>
              <a:buNone/>
              <a:defRPr sz="2200" b="1">
                <a:solidFill>
                  <a:schemeClr val="accent1"/>
                </a:solidFill>
              </a:defRPr>
            </a:lvl1pPr>
          </a:lstStyle>
          <a:p>
            <a:pPr lvl="0"/>
            <a:r>
              <a:rPr lang="en-US" dirty="0" smtClean="0"/>
              <a:t>Subtitle</a:t>
            </a:r>
          </a:p>
        </p:txBody>
      </p:sp>
      <p:sp>
        <p:nvSpPr>
          <p:cNvPr id="9" name="Content Placeholder 2"/>
          <p:cNvSpPr>
            <a:spLocks noGrp="1"/>
          </p:cNvSpPr>
          <p:nvPr>
            <p:ph idx="14"/>
          </p:nvPr>
        </p:nvSpPr>
        <p:spPr>
          <a:xfrm>
            <a:off x="5060952" y="1916833"/>
            <a:ext cx="4321175" cy="3888656"/>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10" name="Text Placeholder 7"/>
          <p:cNvSpPr>
            <a:spLocks noGrp="1"/>
          </p:cNvSpPr>
          <p:nvPr>
            <p:ph type="body" sz="quarter" idx="15" hasCustomPrompt="1"/>
          </p:nvPr>
        </p:nvSpPr>
        <p:spPr>
          <a:xfrm>
            <a:off x="5060952" y="1448780"/>
            <a:ext cx="4321175"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117839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a:xfrm>
            <a:off x="524510" y="1916833"/>
            <a:ext cx="4320542" cy="3888656"/>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4320851" cy="396044"/>
          </a:xfrm>
        </p:spPr>
        <p:txBody>
          <a:bodyPr/>
          <a:lstStyle>
            <a:lvl1pPr marL="0" indent="0">
              <a:spcBef>
                <a:spcPts val="0"/>
              </a:spcBef>
              <a:buNone/>
              <a:defRPr sz="2200" b="1">
                <a:solidFill>
                  <a:schemeClr val="accent1"/>
                </a:solidFill>
              </a:defRPr>
            </a:lvl1pPr>
          </a:lstStyle>
          <a:p>
            <a:pPr lvl="0"/>
            <a:r>
              <a:rPr lang="en-US" dirty="0" smtClean="0"/>
              <a:t>Subtitle</a:t>
            </a:r>
          </a:p>
        </p:txBody>
      </p:sp>
      <p:sp>
        <p:nvSpPr>
          <p:cNvPr id="9" name="Picture Placeholder 8"/>
          <p:cNvSpPr>
            <a:spLocks noGrp="1"/>
          </p:cNvSpPr>
          <p:nvPr>
            <p:ph type="pic" sz="quarter" idx="14"/>
          </p:nvPr>
        </p:nvSpPr>
        <p:spPr>
          <a:xfrm>
            <a:off x="5060952" y="1520827"/>
            <a:ext cx="4321175" cy="4284663"/>
          </a:xfrm>
          <a:solidFill>
            <a:schemeClr val="bg2"/>
          </a:solidFill>
        </p:spPr>
        <p:txBody>
          <a:bodyPr anchor="ctr"/>
          <a:lstStyle>
            <a:lvl1pPr marL="0" indent="0" algn="ctr">
              <a:buNone/>
              <a:defRPr/>
            </a:lvl1pPr>
          </a:lstStyle>
          <a:p>
            <a:r>
              <a:rPr lang="fr-FR" smtClean="0"/>
              <a:t>Cliquez sur l'icône pour ajouter une image</a:t>
            </a:r>
            <a:endParaRPr lang="de-DE"/>
          </a:p>
        </p:txBody>
      </p:sp>
    </p:spTree>
    <p:extLst>
      <p:ext uri="{BB962C8B-B14F-4D97-AF65-F5344CB8AC3E}">
        <p14:creationId xmlns:p14="http://schemas.microsoft.com/office/powerpoint/2010/main" val="2046938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Contents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a:xfrm>
            <a:off x="524510" y="1916833"/>
            <a:ext cx="4320542" cy="3888656"/>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6" y="1448780"/>
            <a:ext cx="4321175" cy="396044"/>
          </a:xfrm>
        </p:spPr>
        <p:txBody>
          <a:bodyPr/>
          <a:lstStyle>
            <a:lvl1pPr marL="0" indent="0">
              <a:spcBef>
                <a:spcPts val="0"/>
              </a:spcBef>
              <a:buNone/>
              <a:defRPr sz="2200" b="1">
                <a:solidFill>
                  <a:schemeClr val="accent1"/>
                </a:solidFill>
              </a:defRPr>
            </a:lvl1pPr>
          </a:lstStyle>
          <a:p>
            <a:pPr lvl="0"/>
            <a:r>
              <a:rPr lang="en-US" dirty="0" smtClean="0"/>
              <a:t>Subtitle</a:t>
            </a:r>
          </a:p>
        </p:txBody>
      </p:sp>
      <p:sp>
        <p:nvSpPr>
          <p:cNvPr id="9" name="Content Placeholder 2"/>
          <p:cNvSpPr>
            <a:spLocks noGrp="1"/>
          </p:cNvSpPr>
          <p:nvPr>
            <p:ph idx="14"/>
          </p:nvPr>
        </p:nvSpPr>
        <p:spPr>
          <a:xfrm>
            <a:off x="5060952" y="4077073"/>
            <a:ext cx="4321175" cy="1728417"/>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12" name="Picture Placeholder 8"/>
          <p:cNvSpPr>
            <a:spLocks noGrp="1"/>
          </p:cNvSpPr>
          <p:nvPr>
            <p:ph type="pic" sz="quarter" idx="15"/>
          </p:nvPr>
        </p:nvSpPr>
        <p:spPr>
          <a:xfrm>
            <a:off x="5060952" y="1520827"/>
            <a:ext cx="4321175" cy="2304219"/>
          </a:xfrm>
          <a:solidFill>
            <a:schemeClr val="bg2"/>
          </a:solidFill>
        </p:spPr>
        <p:txBody>
          <a:bodyPr anchor="ctr"/>
          <a:lstStyle>
            <a:lvl1pPr marL="0" indent="0" algn="ctr">
              <a:buNone/>
              <a:defRPr/>
            </a:lvl1pPr>
          </a:lstStyle>
          <a:p>
            <a:r>
              <a:rPr lang="fr-FR" smtClean="0"/>
              <a:t>Cliquez sur l'icône pour ajouter une image</a:t>
            </a:r>
            <a:endParaRPr lang="de-DE"/>
          </a:p>
        </p:txBody>
      </p:sp>
    </p:spTree>
    <p:extLst>
      <p:ext uri="{BB962C8B-B14F-4D97-AF65-F5344CB8AC3E}">
        <p14:creationId xmlns:p14="http://schemas.microsoft.com/office/powerpoint/2010/main" val="1780816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9" name="Picture Placeholder 8"/>
          <p:cNvSpPr>
            <a:spLocks noGrp="1"/>
          </p:cNvSpPr>
          <p:nvPr>
            <p:ph type="pic" sz="quarter" idx="14"/>
          </p:nvPr>
        </p:nvSpPr>
        <p:spPr>
          <a:xfrm>
            <a:off x="523876" y="1268414"/>
            <a:ext cx="8858250" cy="4537075"/>
          </a:xfrm>
          <a:solidFill>
            <a:schemeClr val="bg2"/>
          </a:solidFill>
        </p:spPr>
        <p:txBody>
          <a:bodyPr anchor="ctr"/>
          <a:lstStyle>
            <a:lvl1pPr marL="0" indent="0" algn="ctr">
              <a:buNone/>
              <a:defRPr/>
            </a:lvl1pPr>
          </a:lstStyle>
          <a:p>
            <a:r>
              <a:rPr lang="fr-FR" smtClean="0"/>
              <a:t>Cliquez sur l'icône pour ajouter une image</a:t>
            </a:r>
            <a:endParaRPr lang="de-DE"/>
          </a:p>
        </p:txBody>
      </p:sp>
    </p:spTree>
    <p:extLst>
      <p:ext uri="{BB962C8B-B14F-4D97-AF65-F5344CB8AC3E}">
        <p14:creationId xmlns:p14="http://schemas.microsoft.com/office/powerpoint/2010/main" val="15553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1"/>
        <p:cNvGrpSpPr/>
        <p:nvPr/>
      </p:nvGrpSpPr>
      <p:grpSpPr>
        <a:xfrm>
          <a:off x="0" y="0"/>
          <a:ext cx="0" cy="0"/>
          <a:chOff x="0" y="0"/>
          <a:chExt cx="0" cy="0"/>
        </a:xfrm>
      </p:grpSpPr>
      <p:sp>
        <p:nvSpPr>
          <p:cNvPr id="72" name="Shape 72"/>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Date Placeholder 2"/>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4" name="Footer Placeholder 3"/>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6"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2686102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3" name="Footer Placeholder 2"/>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4" name="Slide Number Placeholder 3"/>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382189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452443" y="3700078"/>
            <a:ext cx="8929686" cy="1133078"/>
          </a:xfrm>
          <a:prstGeom prst="rect">
            <a:avLst/>
          </a:prstGeom>
          <a:noFill/>
          <a:ln>
            <a:noFill/>
          </a:ln>
        </p:spPr>
        <p:txBody>
          <a:bodyPr lIns="91425" tIns="91425" rIns="91425" bIns="91425" anchor="t" anchorCtr="0"/>
          <a:lstStyle>
            <a:lvl1pPr marL="0" marR="0" indent="0" algn="l" rtl="0">
              <a:lnSpc>
                <a:spcPct val="95000"/>
              </a:lnSpc>
              <a:spcBef>
                <a:spcPts val="0"/>
              </a:spcBef>
              <a:buClr>
                <a:schemeClr val="dk1"/>
              </a:buClr>
              <a:buSzPct val="100000"/>
              <a:buFont typeface="Arial"/>
              <a:buNone/>
              <a:defRPr sz="360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9" name="Shape 19"/>
          <p:cNvSpPr txBox="1">
            <a:spLocks noGrp="1"/>
          </p:cNvSpPr>
          <p:nvPr>
            <p:ph type="subTitle" idx="1"/>
          </p:nvPr>
        </p:nvSpPr>
        <p:spPr>
          <a:xfrm>
            <a:off x="452440" y="4879207"/>
            <a:ext cx="6696805" cy="1538124"/>
          </a:xfrm>
          <a:prstGeom prst="rect">
            <a:avLst/>
          </a:prstGeom>
          <a:noFill/>
          <a:ln>
            <a:noFill/>
          </a:ln>
        </p:spPr>
        <p:txBody>
          <a:bodyPr lIns="91425" tIns="91425" rIns="91425" bIns="91425" anchor="t" anchorCtr="0"/>
          <a:lstStyle>
            <a:lvl1pPr marL="0" marR="0" indent="0" algn="l" rtl="0">
              <a:spcBef>
                <a:spcPts val="1200"/>
              </a:spcBef>
              <a:buClr>
                <a:schemeClr val="dk1"/>
              </a:buClr>
              <a:buSzPct val="100000"/>
              <a:buFont typeface="Arial"/>
              <a:buNone/>
              <a:defRPr sz="2000" b="0">
                <a:solidFill>
                  <a:schemeClr val="dk1"/>
                </a:solidFill>
              </a:defRPr>
            </a:lvl1pPr>
            <a:lvl2pPr marL="457200" marR="0" indent="0" algn="ctr" rtl="0">
              <a:spcBef>
                <a:spcPts val="1200"/>
              </a:spcBef>
              <a:buClr>
                <a:schemeClr val="accent1"/>
              </a:buClr>
              <a:buFont typeface="Arial"/>
              <a:buNone/>
              <a:defRPr/>
            </a:lvl2pPr>
            <a:lvl3pPr marL="914400" marR="0" indent="0" algn="ctr" rtl="0">
              <a:spcBef>
                <a:spcPts val="600"/>
              </a:spcBef>
              <a:buClr>
                <a:schemeClr val="accent1"/>
              </a:buClr>
              <a:buFont typeface="Arial"/>
              <a:buNone/>
              <a:defRPr/>
            </a:lvl3pPr>
            <a:lvl4pPr marL="1371600" marR="0" indent="0" algn="ctr" rtl="0">
              <a:spcBef>
                <a:spcPts val="600"/>
              </a:spcBef>
              <a:buClr>
                <a:schemeClr val="accent1"/>
              </a:buClr>
              <a:buFont typeface="Arial"/>
              <a:buNone/>
              <a:defRPr/>
            </a:lvl4pPr>
            <a:lvl5pPr marL="1828800" marR="0" indent="0" algn="ctr" rtl="0">
              <a:spcBef>
                <a:spcPts val="600"/>
              </a:spcBef>
              <a:buClr>
                <a:schemeClr val="accent1"/>
              </a:buClr>
              <a:buFont typeface="Arial"/>
              <a:buNone/>
              <a:defRPr/>
            </a:lvl5pPr>
            <a:lvl6pPr marL="2286000" marR="0" indent="0" algn="ctr" rtl="0">
              <a:spcBef>
                <a:spcPts val="400"/>
              </a:spcBef>
              <a:buClr>
                <a:srgbClr val="B4ADA9"/>
              </a:buClr>
              <a:buFont typeface="Arial"/>
              <a:buNone/>
              <a:defRPr/>
            </a:lvl6pPr>
            <a:lvl7pPr marL="2743200" marR="0" indent="0" algn="ctr" rtl="0">
              <a:spcBef>
                <a:spcPts val="400"/>
              </a:spcBef>
              <a:buClr>
                <a:srgbClr val="B4ADA9"/>
              </a:buClr>
              <a:buFont typeface="Arial"/>
              <a:buNone/>
              <a:defRPr/>
            </a:lvl7pPr>
            <a:lvl8pPr marL="3200400" marR="0" indent="0" algn="ctr" rtl="0">
              <a:spcBef>
                <a:spcPts val="400"/>
              </a:spcBef>
              <a:buClr>
                <a:srgbClr val="B4ADA9"/>
              </a:buClr>
              <a:buFont typeface="Arial"/>
              <a:buNone/>
              <a:defRPr/>
            </a:lvl8pPr>
            <a:lvl9pPr marL="3657600" marR="0" indent="0" algn="ctr" rtl="0">
              <a:spcBef>
                <a:spcPts val="400"/>
              </a:spcBef>
              <a:buClr>
                <a:srgbClr val="B4ADA9"/>
              </a:buClr>
              <a:buFont typeface="Arial"/>
              <a:buNone/>
              <a:defRPr/>
            </a:lvl9pPr>
          </a:lstStyle>
          <a:p>
            <a:endParaRPr/>
          </a:p>
        </p:txBody>
      </p:sp>
      <p:pic>
        <p:nvPicPr>
          <p:cNvPr id="20" name="Shape 20"/>
          <p:cNvPicPr preferRelativeResize="0"/>
          <p:nvPr/>
        </p:nvPicPr>
        <p:blipFill rotWithShape="1">
          <a:blip r:embed="rId2">
            <a:alphaModFix/>
          </a:blip>
          <a:srcRect/>
          <a:stretch/>
        </p:blipFill>
        <p:spPr>
          <a:xfrm>
            <a:off x="7919614" y="5530916"/>
            <a:ext cx="1574430" cy="982763"/>
          </a:xfrm>
          <a:prstGeom prst="rect">
            <a:avLst/>
          </a:prstGeom>
          <a:noFill/>
          <a:ln>
            <a:noFill/>
          </a:ln>
        </p:spPr>
      </p:pic>
      <p:sp>
        <p:nvSpPr>
          <p:cNvPr id="21" name="Shape 21"/>
          <p:cNvSpPr>
            <a:spLocks noGrp="1"/>
          </p:cNvSpPr>
          <p:nvPr>
            <p:ph type="pic" idx="2"/>
          </p:nvPr>
        </p:nvSpPr>
        <p:spPr>
          <a:xfrm>
            <a:off x="0" y="0"/>
            <a:ext cx="9906000" cy="3428998"/>
          </a:xfrm>
          <a:prstGeom prst="rect">
            <a:avLst/>
          </a:prstGeom>
          <a:solidFill>
            <a:schemeClr val="lt2"/>
          </a:solidFill>
          <a:ln>
            <a:noFill/>
          </a:ln>
        </p:spPr>
      </p:sp>
    </p:spTree>
    <p:extLst>
      <p:ext uri="{BB962C8B-B14F-4D97-AF65-F5344CB8AC3E}">
        <p14:creationId xmlns:p14="http://schemas.microsoft.com/office/powerpoint/2010/main" val="139378194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Espace réservé du contenu 2"/>
          <p:cNvSpPr>
            <a:spLocks noGrp="1"/>
          </p:cNvSpPr>
          <p:nvPr>
            <p:ph idx="1"/>
          </p:nvPr>
        </p:nvSpPr>
        <p:spPr/>
        <p:txBody>
          <a:bodyPr/>
          <a:lstStyle>
            <a:lvl1pPr>
              <a:spcBef>
                <a:spcPts val="12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Espace réservé du texte 7"/>
          <p:cNvSpPr>
            <a:spLocks noGrp="1"/>
          </p:cNvSpPr>
          <p:nvPr>
            <p:ph type="body" sz="quarter" idx="13"/>
          </p:nvPr>
        </p:nvSpPr>
        <p:spPr>
          <a:xfrm>
            <a:off x="878816" y="981075"/>
            <a:ext cx="7740782" cy="338554"/>
          </a:xfrm>
        </p:spPr>
        <p:txBody>
          <a:bodyPr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lvl="0"/>
            <a:r>
              <a:rPr lang="en-US" smtClean="0"/>
              <a:t>Click to edit Master text styles</a:t>
            </a:r>
          </a:p>
        </p:txBody>
      </p:sp>
      <p:sp>
        <p:nvSpPr>
          <p:cNvPr id="5" name="Rectangle 9"/>
          <p:cNvSpPr>
            <a:spLocks noGrp="1" noChangeArrowheads="1"/>
          </p:cNvSpPr>
          <p:nvPr>
            <p:ph type="dt" sz="half" idx="14"/>
          </p:nvPr>
        </p:nvSpPr>
        <p:spPr>
          <a:xfrm>
            <a:off x="5709085" y="6491687"/>
            <a:ext cx="1656184" cy="165731"/>
          </a:xfrm>
          <a:prstGeom prst="rect">
            <a:avLst/>
          </a:prstGeom>
          <a:ln/>
        </p:spPr>
        <p:txBody>
          <a:bodyPr/>
          <a:lstStyle>
            <a:lvl1pPr>
              <a:defRPr/>
            </a:lvl1pPr>
          </a:lstStyle>
          <a:p>
            <a:r>
              <a:rPr lang="en-US" dirty="0" smtClean="0">
                <a:solidFill>
                  <a:srgbClr val="000000"/>
                </a:solidFill>
              </a:rPr>
              <a:t>Date</a:t>
            </a:r>
            <a:endParaRPr lang="en-US" dirty="0">
              <a:solidFill>
                <a:srgbClr val="000000"/>
              </a:solidFill>
            </a:endParaRPr>
          </a:p>
        </p:txBody>
      </p:sp>
      <p:sp>
        <p:nvSpPr>
          <p:cNvPr id="6" name="Rectangle 10"/>
          <p:cNvSpPr>
            <a:spLocks noGrp="1" noChangeArrowheads="1"/>
          </p:cNvSpPr>
          <p:nvPr>
            <p:ph type="ftr" sz="quarter" idx="15"/>
          </p:nvPr>
        </p:nvSpPr>
        <p:spPr>
          <a:xfrm>
            <a:off x="1892660" y="6491687"/>
            <a:ext cx="3744416" cy="165731"/>
          </a:xfrm>
          <a:prstGeom prst="rect">
            <a:avLst/>
          </a:prstGeom>
          <a:ln/>
        </p:spPr>
        <p:txBody>
          <a:bodyPr/>
          <a:lstStyle>
            <a:lvl1pPr>
              <a:defRPr/>
            </a:lvl1pPr>
          </a:lstStyle>
          <a:p>
            <a:r>
              <a:rPr lang="en-US" dirty="0" smtClean="0">
                <a:solidFill>
                  <a:srgbClr val="000000"/>
                </a:solidFill>
              </a:rPr>
              <a:t>DRAFT - For Discussion Only</a:t>
            </a:r>
            <a:endParaRPr lang="en-US" dirty="0">
              <a:solidFill>
                <a:srgbClr val="000000"/>
              </a:solidFill>
            </a:endParaRPr>
          </a:p>
        </p:txBody>
      </p:sp>
      <p:sp>
        <p:nvSpPr>
          <p:cNvPr id="7" name="Rectangle 11"/>
          <p:cNvSpPr>
            <a:spLocks noGrp="1" noChangeArrowheads="1"/>
          </p:cNvSpPr>
          <p:nvPr>
            <p:ph type="sldNum" sz="quarter" idx="16"/>
          </p:nvPr>
        </p:nvSpPr>
        <p:spPr>
          <a:ln/>
        </p:spPr>
        <p:txBody>
          <a:bodyPr/>
          <a:lstStyle>
            <a:lvl1pPr>
              <a:defRPr/>
            </a:lvl1pPr>
          </a:lstStyle>
          <a:p>
            <a:fld id="{95A27472-3C2D-4AA5-9B90-2F8EA93FB77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120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6798" y="2132856"/>
            <a:ext cx="4222221" cy="864096"/>
          </a:xfrm>
        </p:spPr>
        <p:txBody>
          <a:bodyPr lIns="72000">
            <a:normAutofit/>
          </a:bodyPr>
          <a:lstStyle>
            <a:lvl1pPr marL="0" indent="0">
              <a:spcBef>
                <a:spcPts val="1200"/>
              </a:spcBef>
              <a:buNone/>
              <a:defRPr sz="1400" b="0" i="1"/>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Espace réservé du texte 7"/>
          <p:cNvSpPr>
            <a:spLocks noGrp="1"/>
          </p:cNvSpPr>
          <p:nvPr>
            <p:ph type="body" sz="quarter" idx="13"/>
          </p:nvPr>
        </p:nvSpPr>
        <p:spPr>
          <a:xfrm>
            <a:off x="878814" y="1290246"/>
            <a:ext cx="8598958" cy="338554"/>
          </a:xfrm>
        </p:spPr>
        <p:txBody>
          <a:bodyPr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lvl="0"/>
            <a:r>
              <a:rPr lang="en-US" smtClean="0"/>
              <a:t>Click to edit Master text styles</a:t>
            </a:r>
          </a:p>
        </p:txBody>
      </p:sp>
      <p:sp>
        <p:nvSpPr>
          <p:cNvPr id="9" name="Espace réservé du contenu 2"/>
          <p:cNvSpPr>
            <a:spLocks noGrp="1"/>
          </p:cNvSpPr>
          <p:nvPr>
            <p:ph idx="16"/>
          </p:nvPr>
        </p:nvSpPr>
        <p:spPr>
          <a:xfrm>
            <a:off x="5255553" y="3933056"/>
            <a:ext cx="4222221" cy="2448694"/>
          </a:xfrm>
        </p:spPr>
        <p:txBody>
          <a:bodyPr>
            <a:normAutofit/>
          </a:bodyPr>
          <a:lstStyle>
            <a:lvl1pPr>
              <a:spcBef>
                <a:spcPts val="1200"/>
              </a:spcBef>
              <a:defRPr sz="1400"/>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Espace réservé du contenu 2"/>
          <p:cNvSpPr>
            <a:spLocks noGrp="1"/>
          </p:cNvSpPr>
          <p:nvPr>
            <p:ph idx="17"/>
          </p:nvPr>
        </p:nvSpPr>
        <p:spPr>
          <a:xfrm>
            <a:off x="886798" y="3573019"/>
            <a:ext cx="4222221" cy="2808735"/>
          </a:xfrm>
        </p:spPr>
        <p:txBody>
          <a:bodyPr>
            <a:normAutofit/>
          </a:bodyPr>
          <a:lstStyle>
            <a:lvl1pPr>
              <a:spcBef>
                <a:spcPts val="600"/>
              </a:spcBef>
              <a:defRPr sz="1200" b="0">
                <a:solidFill>
                  <a:schemeClr val="tx1"/>
                </a:solidFill>
              </a:defRPr>
            </a:lvl1pPr>
            <a:lvl2pPr>
              <a:defRPr sz="1100"/>
            </a:lvl2pPr>
            <a:lvl3pPr>
              <a:defRPr sz="1050"/>
            </a:lvl3pPr>
            <a:lvl4pPr>
              <a:defRPr sz="10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Espace réservé du contenu 2"/>
          <p:cNvSpPr>
            <a:spLocks noGrp="1"/>
          </p:cNvSpPr>
          <p:nvPr>
            <p:ph idx="18"/>
          </p:nvPr>
        </p:nvSpPr>
        <p:spPr>
          <a:xfrm>
            <a:off x="5237536" y="1412776"/>
            <a:ext cx="4222221" cy="2448694"/>
          </a:xfrm>
        </p:spPr>
        <p:txBody>
          <a:bodyPr>
            <a:normAutofit/>
          </a:bodyPr>
          <a:lstStyle>
            <a:lvl1pPr>
              <a:spcBef>
                <a:spcPts val="1200"/>
              </a:spcBef>
              <a:defRPr sz="1400"/>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4"/>
          <p:cNvSpPr>
            <a:spLocks noGrp="1"/>
          </p:cNvSpPr>
          <p:nvPr>
            <p:ph type="title"/>
          </p:nvPr>
        </p:nvSpPr>
        <p:spPr/>
        <p:txBody>
          <a:bodyPr/>
          <a:lstStyle/>
          <a:p>
            <a:r>
              <a:rPr lang="en-US" smtClean="0"/>
              <a:t>Click to edit Master title style</a:t>
            </a:r>
            <a:endParaRPr lang="sr-Latn-RS"/>
          </a:p>
        </p:txBody>
      </p:sp>
      <p:sp>
        <p:nvSpPr>
          <p:cNvPr id="11" name="Espace réservé du numéro de diapositive 5"/>
          <p:cNvSpPr>
            <a:spLocks noGrp="1"/>
          </p:cNvSpPr>
          <p:nvPr>
            <p:ph type="sldNum" sz="quarter" idx="19"/>
          </p:nvPr>
        </p:nvSpPr>
        <p:spPr/>
        <p:txBody>
          <a:bodyPr/>
          <a:lstStyle>
            <a:lvl1pPr fontAlgn="base">
              <a:spcBef>
                <a:spcPct val="0"/>
              </a:spcBef>
              <a:spcAft>
                <a:spcPct val="0"/>
              </a:spcAft>
              <a:defRPr>
                <a:latin typeface="Arial" charset="0"/>
                <a:cs typeface="Arial" charset="0"/>
              </a:defRPr>
            </a:lvl1pPr>
          </a:lstStyle>
          <a:p>
            <a:pPr>
              <a:defRPr/>
            </a:pPr>
            <a:fld id="{9DC8790A-4718-40F7-B031-3B820C218D54}" type="slidenum">
              <a:rPr lang="en-US">
                <a:solidFill>
                  <a:srgbClr val="5F5046"/>
                </a:solidFill>
              </a:rPr>
              <a:pPr>
                <a:defRPr/>
              </a:pPr>
              <a:t>‹#›</a:t>
            </a:fld>
            <a:endParaRPr lang="en-US">
              <a:solidFill>
                <a:srgbClr val="5F5046"/>
              </a:solidFill>
            </a:endParaRPr>
          </a:p>
        </p:txBody>
      </p:sp>
      <p:sp>
        <p:nvSpPr>
          <p:cNvPr id="12" name="Espace réservé du pied de page 10"/>
          <p:cNvSpPr>
            <a:spLocks noGrp="1"/>
          </p:cNvSpPr>
          <p:nvPr>
            <p:ph type="ftr" sz="quarter" idx="20"/>
          </p:nvPr>
        </p:nvSpPr>
        <p:spPr>
          <a:xfrm>
            <a:off x="1892660" y="6491687"/>
            <a:ext cx="3744416" cy="165731"/>
          </a:xfrm>
          <a:prstGeom prst="rect">
            <a:avLst/>
          </a:prstGeom>
        </p:spPr>
        <p:txBody>
          <a:bodyPr/>
          <a:lstStyle>
            <a:lvl1pPr fontAlgn="base">
              <a:spcBef>
                <a:spcPct val="0"/>
              </a:spcBef>
              <a:spcAft>
                <a:spcPct val="0"/>
              </a:spcAft>
              <a:defRPr>
                <a:latin typeface="Arial" charset="0"/>
                <a:cs typeface="Arial" charset="0"/>
              </a:defRPr>
            </a:lvl1pPr>
          </a:lstStyle>
          <a:p>
            <a:pPr>
              <a:defRPr/>
            </a:pPr>
            <a:endParaRPr lang="en-US">
              <a:solidFill>
                <a:srgbClr val="5F5046"/>
              </a:solidFill>
            </a:endParaRPr>
          </a:p>
        </p:txBody>
      </p:sp>
      <p:sp>
        <p:nvSpPr>
          <p:cNvPr id="13" name="Espace réservé de la date 3"/>
          <p:cNvSpPr>
            <a:spLocks noGrp="1"/>
          </p:cNvSpPr>
          <p:nvPr>
            <p:ph type="dt" sz="half" idx="21"/>
          </p:nvPr>
        </p:nvSpPr>
        <p:spPr>
          <a:xfrm>
            <a:off x="5709085" y="6491687"/>
            <a:ext cx="1656184" cy="165731"/>
          </a:xfrm>
          <a:prstGeom prst="rect">
            <a:avLst/>
          </a:prstGeom>
        </p:spPr>
        <p:txBody>
          <a:bodyPr/>
          <a:lstStyle>
            <a:lvl1pPr fontAlgn="base">
              <a:spcBef>
                <a:spcPct val="0"/>
              </a:spcBef>
              <a:spcAft>
                <a:spcPct val="0"/>
              </a:spcAft>
              <a:defRPr>
                <a:latin typeface="Arial" charset="0"/>
                <a:cs typeface="Arial" charset="0"/>
              </a:defRPr>
            </a:lvl1pPr>
          </a:lstStyle>
          <a:p>
            <a:pPr>
              <a:defRPr/>
            </a:pPr>
            <a:endParaRPr lang="en-US">
              <a:solidFill>
                <a:srgbClr val="AA1E2D"/>
              </a:solidFill>
            </a:endParaRPr>
          </a:p>
        </p:txBody>
      </p:sp>
    </p:spTree>
    <p:extLst>
      <p:ext uri="{BB962C8B-B14F-4D97-AF65-F5344CB8AC3E}">
        <p14:creationId xmlns:p14="http://schemas.microsoft.com/office/powerpoint/2010/main" val="164120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mp;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1720" y="1589"/>
          <a:ext cx="1719" cy="1587"/>
        </p:xfrm>
        <a:graphic>
          <a:graphicData uri="http://schemas.openxmlformats.org/presentationml/2006/ole">
            <mc:AlternateContent xmlns:mc="http://schemas.openxmlformats.org/markup-compatibility/2006">
              <mc:Choice xmlns:v="urn:schemas-microsoft-com:vml" Requires="v">
                <p:oleObj spid="_x0000_s9259"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 y="1589"/>
                        <a:ext cx="171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Placeholder 9"/>
          <p:cNvSpPr>
            <a:spLocks noGrp="1"/>
          </p:cNvSpPr>
          <p:nvPr>
            <p:ph type="body" sz="quarter" idx="16"/>
          </p:nvPr>
        </p:nvSpPr>
        <p:spPr>
          <a:xfrm>
            <a:off x="476631" y="1516064"/>
            <a:ext cx="8952741" cy="4607537"/>
          </a:xfrm>
        </p:spPr>
        <p:txBody>
          <a:bodyPr>
            <a:normAutofit/>
          </a:bodyPr>
          <a:lstStyle>
            <a:lvl1pPr>
              <a:buSzPct val="80000"/>
              <a:buFont typeface="Wingdings" pitchFamily="2" charset="2"/>
              <a:buChar char="§"/>
              <a:defRPr sz="1600"/>
            </a:lvl1pPr>
            <a:lvl2pPr marL="361950" indent="-180975">
              <a:buSzPct val="80000"/>
              <a:buFont typeface="Wingdings" pitchFamily="2" charset="2"/>
              <a:buChar char="§"/>
              <a:defRPr sz="1600"/>
            </a:lvl2pPr>
            <a:lvl3pPr marL="536575" indent="-174625">
              <a:buSzPct val="80000"/>
              <a:buFont typeface="Wingdings" pitchFamily="2" charset="2"/>
              <a:buChar char="§"/>
              <a:tabLst/>
              <a:defRPr sz="1600"/>
            </a:lvl3pPr>
            <a:lvl4pPr marL="714375" indent="-179388">
              <a:buSzPct val="80000"/>
              <a:buFont typeface="Wingdings" pitchFamily="2" charset="2"/>
              <a:buChar char="§"/>
              <a:defRPr sz="1600"/>
            </a:lvl4pPr>
            <a:lvl5pPr marL="901700" indent="-184150">
              <a:buSzPct val="80000"/>
              <a:buFont typeface="Wingdings"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re 1"/>
          <p:cNvSpPr>
            <a:spLocks noGrp="1"/>
          </p:cNvSpPr>
          <p:nvPr>
            <p:ph type="title" hasCustomPrompt="1"/>
          </p:nvPr>
        </p:nvSpPr>
        <p:spPr/>
        <p:txBody>
          <a:bodyPr>
            <a:normAutofit/>
          </a:bodyPr>
          <a:lstStyle>
            <a:lvl1pPr>
              <a:defRPr sz="2400"/>
            </a:lvl1pPr>
          </a:lstStyle>
          <a:p>
            <a:r>
              <a:rPr lang="en-US" dirty="0" smtClean="0"/>
              <a:t>Title</a:t>
            </a:r>
            <a:endParaRPr lang="en-US" dirty="0"/>
          </a:p>
        </p:txBody>
      </p:sp>
    </p:spTree>
    <p:extLst>
      <p:ext uri="{BB962C8B-B14F-4D97-AF65-F5344CB8AC3E}">
        <p14:creationId xmlns:p14="http://schemas.microsoft.com/office/powerpoint/2010/main" val="244457170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mp;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1720" y="1589"/>
          <a:ext cx="1719" cy="1587"/>
        </p:xfrm>
        <a:graphic>
          <a:graphicData uri="http://schemas.openxmlformats.org/presentationml/2006/ole">
            <mc:AlternateContent xmlns:mc="http://schemas.openxmlformats.org/markup-compatibility/2006">
              <mc:Choice xmlns:v="urn:schemas-microsoft-com:vml" Requires="v">
                <p:oleObj spid="_x0000_s10283"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 y="1589"/>
                        <a:ext cx="171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Placeholder 9"/>
          <p:cNvSpPr>
            <a:spLocks noGrp="1"/>
          </p:cNvSpPr>
          <p:nvPr>
            <p:ph type="body" sz="quarter" idx="16"/>
          </p:nvPr>
        </p:nvSpPr>
        <p:spPr>
          <a:xfrm>
            <a:off x="476631" y="1516064"/>
            <a:ext cx="8952741" cy="4607537"/>
          </a:xfrm>
        </p:spPr>
        <p:txBody>
          <a:bodyPr>
            <a:normAutofit/>
          </a:bodyPr>
          <a:lstStyle>
            <a:lvl1pPr>
              <a:buSzPct val="80000"/>
              <a:buFont typeface="Wingdings" pitchFamily="2" charset="2"/>
              <a:buChar char="§"/>
              <a:defRPr sz="1600"/>
            </a:lvl1pPr>
            <a:lvl2pPr marL="361950" indent="-180975">
              <a:buSzPct val="80000"/>
              <a:buFont typeface="Wingdings" pitchFamily="2" charset="2"/>
              <a:buChar char="§"/>
              <a:defRPr sz="1600"/>
            </a:lvl2pPr>
            <a:lvl3pPr marL="536575" indent="-174625">
              <a:buSzPct val="80000"/>
              <a:buFont typeface="Wingdings" pitchFamily="2" charset="2"/>
              <a:buChar char="§"/>
              <a:tabLst/>
              <a:defRPr sz="1600"/>
            </a:lvl3pPr>
            <a:lvl4pPr marL="714375" indent="-179388">
              <a:buSzPct val="80000"/>
              <a:buFont typeface="Wingdings" pitchFamily="2" charset="2"/>
              <a:buChar char="§"/>
              <a:defRPr sz="1600"/>
            </a:lvl4pPr>
            <a:lvl5pPr marL="901700" indent="-184150">
              <a:buSzPct val="80000"/>
              <a:buFont typeface="Wingdings"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re 1"/>
          <p:cNvSpPr>
            <a:spLocks noGrp="1"/>
          </p:cNvSpPr>
          <p:nvPr>
            <p:ph type="title" hasCustomPrompt="1"/>
          </p:nvPr>
        </p:nvSpPr>
        <p:spPr/>
        <p:txBody>
          <a:bodyPr>
            <a:normAutofit/>
          </a:bodyPr>
          <a:lstStyle>
            <a:lvl1pPr>
              <a:defRPr sz="2400"/>
            </a:lvl1pPr>
          </a:lstStyle>
          <a:p>
            <a:r>
              <a:rPr lang="en-US" dirty="0" smtClean="0"/>
              <a:t>Title</a:t>
            </a:r>
            <a:endParaRPr lang="en-US" dirty="0"/>
          </a:p>
        </p:txBody>
      </p:sp>
    </p:spTree>
    <p:extLst>
      <p:ext uri="{BB962C8B-B14F-4D97-AF65-F5344CB8AC3E}">
        <p14:creationId xmlns:p14="http://schemas.microsoft.com/office/powerpoint/2010/main" val="35624207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amp;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1720" y="1589"/>
          <a:ext cx="1719" cy="1587"/>
        </p:xfrm>
        <a:graphic>
          <a:graphicData uri="http://schemas.openxmlformats.org/presentationml/2006/ole">
            <mc:AlternateContent xmlns:mc="http://schemas.openxmlformats.org/markup-compatibility/2006">
              <mc:Choice xmlns:v="urn:schemas-microsoft-com:vml" Requires="v">
                <p:oleObj spid="_x0000_s11307"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 y="1589"/>
                        <a:ext cx="171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Placeholder 9"/>
          <p:cNvSpPr>
            <a:spLocks noGrp="1"/>
          </p:cNvSpPr>
          <p:nvPr>
            <p:ph type="body" sz="quarter" idx="16"/>
          </p:nvPr>
        </p:nvSpPr>
        <p:spPr>
          <a:xfrm>
            <a:off x="476631" y="1516064"/>
            <a:ext cx="8952741" cy="4607537"/>
          </a:xfrm>
        </p:spPr>
        <p:txBody>
          <a:bodyPr>
            <a:normAutofit/>
          </a:bodyPr>
          <a:lstStyle>
            <a:lvl1pPr>
              <a:buSzPct val="80000"/>
              <a:buFont typeface="Wingdings" pitchFamily="2" charset="2"/>
              <a:buChar char="§"/>
              <a:defRPr sz="1600"/>
            </a:lvl1pPr>
            <a:lvl2pPr marL="361950" indent="-180975">
              <a:buSzPct val="80000"/>
              <a:buFont typeface="Wingdings" pitchFamily="2" charset="2"/>
              <a:buChar char="§"/>
              <a:defRPr sz="1600"/>
            </a:lvl2pPr>
            <a:lvl3pPr marL="536575" indent="-174625">
              <a:buSzPct val="80000"/>
              <a:buFont typeface="Wingdings" pitchFamily="2" charset="2"/>
              <a:buChar char="§"/>
              <a:tabLst/>
              <a:defRPr sz="1600"/>
            </a:lvl3pPr>
            <a:lvl4pPr marL="714375" indent="-179388">
              <a:buSzPct val="80000"/>
              <a:buFont typeface="Wingdings" pitchFamily="2" charset="2"/>
              <a:buChar char="§"/>
              <a:defRPr sz="1600"/>
            </a:lvl4pPr>
            <a:lvl5pPr marL="901700" indent="-184150">
              <a:buSzPct val="80000"/>
              <a:buFont typeface="Wingdings" pitchFamily="2" charset="2"/>
              <a:buChar cha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re 1"/>
          <p:cNvSpPr>
            <a:spLocks noGrp="1"/>
          </p:cNvSpPr>
          <p:nvPr>
            <p:ph type="title" hasCustomPrompt="1"/>
          </p:nvPr>
        </p:nvSpPr>
        <p:spPr/>
        <p:txBody>
          <a:bodyPr>
            <a:normAutofit/>
          </a:bodyPr>
          <a:lstStyle>
            <a:lvl1pPr>
              <a:defRPr sz="2400"/>
            </a:lvl1pPr>
          </a:lstStyle>
          <a:p>
            <a:r>
              <a:rPr lang="en-US" dirty="0" smtClean="0"/>
              <a:t>Title</a:t>
            </a:r>
            <a:endParaRPr lang="en-US" dirty="0"/>
          </a:p>
        </p:txBody>
      </p:sp>
    </p:spTree>
    <p:extLst>
      <p:ext uri="{BB962C8B-B14F-4D97-AF65-F5344CB8AC3E}">
        <p14:creationId xmlns:p14="http://schemas.microsoft.com/office/powerpoint/2010/main" val="165913664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lvl3pPr>
              <a:spcBef>
                <a:spcPts val="900"/>
              </a:spcBef>
              <a:defRPr/>
            </a:lvl3pPr>
            <a:lvl4pPr>
              <a:spcBef>
                <a:spcPts val="900"/>
              </a:spcBef>
              <a:defRPr/>
            </a:lvl4pPr>
            <a:lvl5pPr>
              <a:spcBef>
                <a:spcPts val="9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62406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5709085" y="6491687"/>
            <a:ext cx="1656184" cy="165731"/>
          </a:xfrm>
          <a:prstGeom prst="rect">
            <a:avLst/>
          </a:prstGeom>
        </p:spPr>
        <p:txBody>
          <a:bodyPr/>
          <a:lstStyle>
            <a:lvl1pPr>
              <a:defRPr/>
            </a:lvl1pPr>
          </a:lstStyle>
          <a:p>
            <a:r>
              <a:rPr lang="fr-FR" altLang="fr-FR" smtClean="0">
                <a:solidFill>
                  <a:srgbClr val="AA1E2D"/>
                </a:solidFill>
              </a:rPr>
              <a:t>16/02/2016</a:t>
            </a:r>
            <a:endParaRPr lang="fr-FR" altLang="fr-FR">
              <a:solidFill>
                <a:srgbClr val="AA1E2D"/>
              </a:solidFill>
            </a:endParaRPr>
          </a:p>
        </p:txBody>
      </p:sp>
      <p:sp>
        <p:nvSpPr>
          <p:cNvPr id="5" name="Espace réservé du pied de page 4"/>
          <p:cNvSpPr>
            <a:spLocks noGrp="1"/>
          </p:cNvSpPr>
          <p:nvPr>
            <p:ph type="ftr" sz="quarter" idx="11"/>
          </p:nvPr>
        </p:nvSpPr>
        <p:spPr>
          <a:xfrm>
            <a:off x="1892660" y="6491687"/>
            <a:ext cx="3744416" cy="165731"/>
          </a:xfrm>
          <a:prstGeom prst="rect">
            <a:avLst/>
          </a:prstGeom>
        </p:spPr>
        <p:txBody>
          <a:bodyPr/>
          <a:lstStyle>
            <a:lvl1pPr>
              <a:defRPr/>
            </a:lvl1pPr>
          </a:lstStyle>
          <a:p>
            <a:r>
              <a:rPr lang="fr-FR" altLang="fr-FR" smtClean="0">
                <a:solidFill>
                  <a:srgbClr val="5F5046"/>
                </a:solidFill>
              </a:rPr>
              <a:t>Soil stabilization</a:t>
            </a:r>
            <a:endParaRPr lang="fr-FR" altLang="fr-FR">
              <a:solidFill>
                <a:srgbClr val="5F5046"/>
              </a:solidFill>
            </a:endParaRPr>
          </a:p>
        </p:txBody>
      </p:sp>
      <p:sp>
        <p:nvSpPr>
          <p:cNvPr id="6" name="Espace réservé du numéro de diapositive 5"/>
          <p:cNvSpPr>
            <a:spLocks noGrp="1"/>
          </p:cNvSpPr>
          <p:nvPr>
            <p:ph type="sldNum" sz="quarter" idx="12"/>
          </p:nvPr>
        </p:nvSpPr>
        <p:spPr/>
        <p:txBody>
          <a:bodyPr/>
          <a:lstStyle>
            <a:lvl1pPr>
              <a:defRPr/>
            </a:lvl1pPr>
          </a:lstStyle>
          <a:p>
            <a:fld id="{83EE7117-D4AF-4B88-A8DF-C6F0F80F1F19}" type="slidenum">
              <a:rPr lang="fr-FR" altLang="fr-FR">
                <a:solidFill>
                  <a:srgbClr val="5F5046"/>
                </a:solidFill>
              </a:rPr>
              <a:pPr/>
              <a:t>‹#›</a:t>
            </a:fld>
            <a:endParaRPr lang="fr-FR" altLang="fr-FR">
              <a:solidFill>
                <a:srgbClr val="5F5046"/>
              </a:solidFill>
            </a:endParaRPr>
          </a:p>
        </p:txBody>
      </p:sp>
    </p:spTree>
    <p:extLst>
      <p:ext uri="{BB962C8B-B14F-4D97-AF65-F5344CB8AC3E}">
        <p14:creationId xmlns:p14="http://schemas.microsoft.com/office/powerpoint/2010/main" val="384259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mp; 2 Picture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885696" y="1628801"/>
            <a:ext cx="4230203" cy="4740250"/>
          </a:xfrm>
        </p:spPr>
        <p:txBody>
          <a:bodyPr/>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5265037" y="1628779"/>
            <a:ext cx="4212737" cy="2160265"/>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7" name="Espace réservé pour une image  6"/>
          <p:cNvSpPr>
            <a:spLocks noGrp="1"/>
          </p:cNvSpPr>
          <p:nvPr>
            <p:ph type="pic" sz="quarter" idx="17"/>
          </p:nvPr>
        </p:nvSpPr>
        <p:spPr>
          <a:xfrm>
            <a:off x="5265037" y="4040777"/>
            <a:ext cx="4212737" cy="2159998"/>
          </a:xfrm>
        </p:spPr>
        <p:txBody>
          <a:bodyPr rtlCol="0">
            <a:normAutofit/>
          </a:bodyPr>
          <a:lstStyle>
            <a:lvl1pPr>
              <a:defRPr lang="en-GB" b="0" i="0" baseline="0" dirty="0">
                <a:solidFill>
                  <a:schemeClr val="tx2">
                    <a:lumMod val="75000"/>
                  </a:schemeClr>
                </a:solidFill>
              </a:defRPr>
            </a:lvl1pPr>
          </a:lstStyle>
          <a:p>
            <a:pPr lvl="0"/>
            <a:r>
              <a:rPr lang="en-US" noProof="0" smtClean="0"/>
              <a:t>Cliquez sur l'icône pour ajouter une image</a:t>
            </a:r>
            <a:endParaRPr lang="fr-FR" noProof="0" dirty="0"/>
          </a:p>
        </p:txBody>
      </p:sp>
      <p:sp>
        <p:nvSpPr>
          <p:cNvPr id="12" name="Espace réservé du texte 6"/>
          <p:cNvSpPr>
            <a:spLocks noGrp="1"/>
          </p:cNvSpPr>
          <p:nvPr>
            <p:ph type="body" sz="quarter" idx="18"/>
          </p:nvPr>
        </p:nvSpPr>
        <p:spPr>
          <a:xfrm>
            <a:off x="5265037" y="6200774"/>
            <a:ext cx="4212737"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3" name="Espace réservé du texte 6"/>
          <p:cNvSpPr>
            <a:spLocks noGrp="1"/>
          </p:cNvSpPr>
          <p:nvPr>
            <p:ph type="body" sz="quarter" idx="19"/>
          </p:nvPr>
        </p:nvSpPr>
        <p:spPr>
          <a:xfrm>
            <a:off x="5265037" y="3789040"/>
            <a:ext cx="4212737"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9" name="Espace réservé du pied de page 4"/>
          <p:cNvSpPr>
            <a:spLocks noGrp="1"/>
          </p:cNvSpPr>
          <p:nvPr>
            <p:ph type="ftr" sz="quarter" idx="20"/>
          </p:nvPr>
        </p:nvSpPr>
        <p:spPr>
          <a:xfrm>
            <a:off x="2504728" y="6417332"/>
            <a:ext cx="3168290" cy="165731"/>
          </a:xfrm>
          <a:prstGeom prst="rect">
            <a:avLst/>
          </a:prstGeom>
        </p:spPr>
        <p:txBody>
          <a:bodyPr/>
          <a:lstStyle>
            <a:lvl1pPr>
              <a:defRPr/>
            </a:lvl1pPr>
          </a:lstStyle>
          <a:p>
            <a:pPr>
              <a:defRPr/>
            </a:pPr>
            <a:endParaRPr lang="fr-FR"/>
          </a:p>
        </p:txBody>
      </p:sp>
      <p:sp>
        <p:nvSpPr>
          <p:cNvPr id="10" name="Espace réservé du numéro de diapositive 5"/>
          <p:cNvSpPr>
            <a:spLocks noGrp="1"/>
          </p:cNvSpPr>
          <p:nvPr>
            <p:ph type="sldNum" sz="quarter" idx="21"/>
          </p:nvPr>
        </p:nvSpPr>
        <p:spPr/>
        <p:txBody>
          <a:bodyPr/>
          <a:lstStyle>
            <a:lvl1pPr>
              <a:defRPr/>
            </a:lvl1pPr>
          </a:lstStyle>
          <a:p>
            <a:pPr>
              <a:defRPr/>
            </a:pPr>
            <a:fld id="{61DA8A0E-8C66-4292-B630-CE7A6310805F}" type="slidenum">
              <a:rPr lang="fr-FR"/>
              <a:pPr>
                <a:defRPr/>
              </a:pPr>
              <a:t>‹#›</a:t>
            </a:fld>
            <a:endParaRPr lang="fr-FR" dirty="0"/>
          </a:p>
        </p:txBody>
      </p:sp>
      <p:sp>
        <p:nvSpPr>
          <p:cNvPr id="11" name="Espace réservé de la date 3"/>
          <p:cNvSpPr>
            <a:spLocks noGrp="1"/>
          </p:cNvSpPr>
          <p:nvPr>
            <p:ph type="dt" sz="half" idx="22"/>
          </p:nvPr>
        </p:nvSpPr>
        <p:spPr>
          <a:xfrm>
            <a:off x="1856656" y="6417332"/>
            <a:ext cx="576064" cy="165731"/>
          </a:xfrm>
          <a:prstGeom prst="rect">
            <a:avLst/>
          </a:prstGeom>
        </p:spPr>
        <p:txBody>
          <a:bodyPr/>
          <a:lstStyle>
            <a:lvl1pPr>
              <a:defRPr/>
            </a:lvl1pPr>
          </a:lstStyle>
          <a:p>
            <a:pPr>
              <a:defRPr/>
            </a:pPr>
            <a:endParaRPr/>
          </a:p>
        </p:txBody>
      </p:sp>
    </p:spTree>
    <p:extLst>
      <p:ext uri="{BB962C8B-B14F-4D97-AF65-F5344CB8AC3E}">
        <p14:creationId xmlns:p14="http://schemas.microsoft.com/office/powerpoint/2010/main" val="3831079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5369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2078313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6" name="Band"/>
          <p:cNvSpPr/>
          <p:nvPr userDrawn="1">
            <p:custDataLst>
              <p:tags r:id="rId1"/>
            </p:custDataLst>
          </p:nvPr>
        </p:nvSpPr>
        <p:spPr>
          <a:xfrm>
            <a:off x="0" y="0"/>
            <a:ext cx="9906000" cy="34290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buClr>
                <a:srgbClr val="AA1E2D"/>
              </a:buClr>
              <a:buFont typeface="Arial" panose="020B0604020202020204" pitchFamily="34" charset="0"/>
              <a:buChar char="•"/>
            </a:pPr>
            <a:endParaRPr lang="en-GB" sz="1800" kern="1200" dirty="0" smtClean="0">
              <a:solidFill>
                <a:srgbClr val="5F5046"/>
              </a:solidFill>
            </a:endParaRPr>
          </a:p>
        </p:txBody>
      </p:sp>
      <p:sp>
        <p:nvSpPr>
          <p:cNvPr id="2" name="Title 1"/>
          <p:cNvSpPr>
            <a:spLocks noGrp="1"/>
          </p:cNvSpPr>
          <p:nvPr>
            <p:ph type="ctrTitle"/>
          </p:nvPr>
        </p:nvSpPr>
        <p:spPr>
          <a:xfrm>
            <a:off x="523875" y="3700078"/>
            <a:ext cx="8858250" cy="1133078"/>
          </a:xfrm>
        </p:spPr>
        <p:txBody>
          <a:bodyPr anchor="t"/>
          <a:lstStyle>
            <a:lvl1pPr>
              <a:defRPr sz="3600" b="1">
                <a:solidFill>
                  <a:schemeClr val="tx1"/>
                </a:solidFill>
              </a:defRPr>
            </a:lvl1pPr>
          </a:lstStyle>
          <a:p>
            <a:r>
              <a:rPr lang="fr-FR" dirty="0" smtClean="0"/>
              <a:t>Modifiez le style du titre</a:t>
            </a:r>
            <a:endParaRPr lang="en-GB" dirty="0"/>
          </a:p>
        </p:txBody>
      </p:sp>
      <p:sp>
        <p:nvSpPr>
          <p:cNvPr id="3" name="Subtitle 2"/>
          <p:cNvSpPr>
            <a:spLocks noGrp="1"/>
          </p:cNvSpPr>
          <p:nvPr>
            <p:ph type="subTitle" idx="1"/>
          </p:nvPr>
        </p:nvSpPr>
        <p:spPr>
          <a:xfrm>
            <a:off x="513718" y="4879208"/>
            <a:ext cx="6666347" cy="1538124"/>
          </a:xfrm>
        </p:spPr>
        <p:txBody>
          <a:bodyPr anchor="t"/>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GB" dirty="0"/>
          </a:p>
        </p:txBody>
      </p:sp>
      <p:sp>
        <p:nvSpPr>
          <p:cNvPr id="9" name="Picture Placeholder 8"/>
          <p:cNvSpPr>
            <a:spLocks noGrp="1"/>
          </p:cNvSpPr>
          <p:nvPr>
            <p:ph type="pic" sz="quarter" idx="14"/>
          </p:nvPr>
        </p:nvSpPr>
        <p:spPr>
          <a:xfrm>
            <a:off x="0" y="0"/>
            <a:ext cx="9906000" cy="3429000"/>
          </a:xfrm>
          <a:noFill/>
        </p:spPr>
        <p:txBody>
          <a:bodyPr bIns="540000" anchor="ctr"/>
          <a:lstStyle>
            <a:lvl1pPr marL="0" indent="0" algn="ctr">
              <a:buNone/>
              <a:defRPr/>
            </a:lvl1pPr>
          </a:lstStyle>
          <a:p>
            <a:r>
              <a:rPr lang="fr-FR" smtClean="0"/>
              <a:t>Cliquez sur l'icône pour ajouter une image</a:t>
            </a:r>
            <a:endParaRPr lang="de-DE"/>
          </a:p>
        </p:txBody>
      </p:sp>
      <p:sp>
        <p:nvSpPr>
          <p:cNvPr id="7" name="Status" hidden="1"/>
          <p:cNvSpPr txBox="1">
            <a:spLocks/>
          </p:cNvSpPr>
          <p:nvPr userDrawn="1">
            <p:custDataLst>
              <p:tags r:id="rId2"/>
            </p:custDataLst>
          </p:nvPr>
        </p:nvSpPr>
        <p:spPr>
          <a:xfrm rot="16200000">
            <a:off x="8901567" y="4196306"/>
            <a:ext cx="1501030" cy="277288"/>
          </a:xfrm>
          <a:prstGeom prst="rect">
            <a:avLst/>
          </a:prstGeom>
          <a:noFill/>
        </p:spPr>
        <p:txBody>
          <a:bodyPr wrap="none" lIns="0" tIns="0" rIns="0" bIns="0" rtlCol="0">
            <a:noAutofit/>
          </a:bodyPr>
          <a:lstStyle/>
          <a:p>
            <a:pPr algn="r">
              <a:lnSpc>
                <a:spcPts val="2200"/>
              </a:lnSpc>
            </a:pPr>
            <a:r>
              <a:rPr lang="en-GB" sz="2200" b="1" kern="1200" dirty="0" smtClean="0">
                <a:solidFill>
                  <a:srgbClr val="AA1E2D"/>
                </a:solidFill>
              </a:rPr>
              <a:t>DRAFT</a:t>
            </a:r>
            <a:endParaRPr lang="en-GB" sz="2200" b="1" kern="1200" dirty="0">
              <a:solidFill>
                <a:srgbClr val="AA1E2D"/>
              </a:solidFill>
            </a:endParaRPr>
          </a:p>
        </p:txBody>
      </p:sp>
      <p:sp>
        <p:nvSpPr>
          <p:cNvPr id="4" name="Rectangle 3"/>
          <p:cNvSpPr/>
          <p:nvPr userDrawn="1"/>
        </p:nvSpPr>
        <p:spPr>
          <a:xfrm>
            <a:off x="416496" y="6258350"/>
            <a:ext cx="1385316" cy="215444"/>
          </a:xfrm>
          <a:prstGeom prst="rect">
            <a:avLst/>
          </a:prstGeom>
        </p:spPr>
        <p:txBody>
          <a:bodyPr wrap="none">
            <a:spAutoFit/>
          </a:bodyPr>
          <a:lstStyle/>
          <a:p>
            <a:r>
              <a:rPr lang="en-US" altLang="de-DE" sz="800" kern="1200" dirty="0" smtClean="0">
                <a:solidFill>
                  <a:srgbClr val="5F5046"/>
                </a:solidFill>
              </a:rPr>
              <a:t>© LafargeHolcim Ltd 2016</a:t>
            </a:r>
            <a:endParaRPr lang="en-US" sz="800" kern="1200" dirty="0">
              <a:solidFill>
                <a:srgbClr val="5F5046"/>
              </a:solidFill>
            </a:endParaRPr>
          </a:p>
        </p:txBody>
      </p:sp>
      <p:pic>
        <p:nvPicPr>
          <p:cNvPr id="11" name="Bild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7734300" y="5344191"/>
            <a:ext cx="1957388" cy="1315535"/>
          </a:xfrm>
          <a:prstGeom prst="rect">
            <a:avLst/>
          </a:prstGeom>
        </p:spPr>
      </p:pic>
    </p:spTree>
    <p:extLst>
      <p:ext uri="{BB962C8B-B14F-4D97-AF65-F5344CB8AC3E}">
        <p14:creationId xmlns:p14="http://schemas.microsoft.com/office/powerpoint/2010/main" val="128661515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3" name="Content Placeholder 2"/>
          <p:cNvSpPr>
            <a:spLocks noGrp="1"/>
          </p:cNvSpPr>
          <p:nvPr>
            <p:ph idx="1"/>
          </p:nvPr>
        </p:nvSpPr>
        <p:spPr>
          <a:xfrm>
            <a:off x="523875" y="1448780"/>
            <a:ext cx="8858250" cy="4734052"/>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4" name="Espace réservé de la date 3"/>
          <p:cNvSpPr>
            <a:spLocks noGrp="1"/>
          </p:cNvSpPr>
          <p:nvPr>
            <p:ph type="dt" sz="half" idx="10"/>
          </p:nvPr>
        </p:nvSpPr>
        <p:spPr>
          <a:xfrm>
            <a:off x="1856656" y="6417332"/>
            <a:ext cx="576064" cy="165731"/>
          </a:xfrm>
          <a:prstGeom prst="rect">
            <a:avLst/>
          </a:prstGeom>
        </p:spPr>
        <p:txBody>
          <a:bodyPr/>
          <a:lstStyle/>
          <a:p>
            <a:fld id="{5F12E14A-EF71-4698-A06E-33A1BF75B744}" type="datetime1">
              <a:rPr lang="en-GB">
                <a:solidFill>
                  <a:srgbClr val="5F5046"/>
                </a:solidFill>
              </a:rPr>
              <a:pPr/>
              <a:t>27/05/2016</a:t>
            </a:fld>
            <a:endParaRPr>
              <a:solidFill>
                <a:srgbClr val="5F5046"/>
              </a:solidFill>
            </a:endParaRPr>
          </a:p>
        </p:txBody>
      </p:sp>
      <p:sp>
        <p:nvSpPr>
          <p:cNvPr id="7" name="Espace réservé du pied de page 6"/>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8" name="Espace réservé du numéro de diapositive 7"/>
          <p:cNvSpPr>
            <a:spLocks noGrp="1"/>
          </p:cNvSpPr>
          <p:nvPr>
            <p:ph type="sldNum" sz="quarter" idx="12"/>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Tree>
    <p:extLst>
      <p:ext uri="{BB962C8B-B14F-4D97-AF65-F5344CB8AC3E}">
        <p14:creationId xmlns:p14="http://schemas.microsoft.com/office/powerpoint/2010/main" val="220713625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
        <p:cNvGrpSpPr/>
        <p:nvPr/>
      </p:nvGrpSpPr>
      <p:grpSpPr>
        <a:xfrm>
          <a:off x="0" y="0"/>
          <a:ext cx="0" cy="0"/>
          <a:chOff x="0" y="0"/>
          <a:chExt cx="0" cy="0"/>
        </a:xfrm>
      </p:grpSpPr>
      <p:sp>
        <p:nvSpPr>
          <p:cNvPr id="8" name="LineHider"/>
          <p:cNvSpPr/>
          <p:nvPr userDrawn="1">
            <p:custDataLst>
              <p:tags r:id="rId1"/>
            </p:custDataLst>
          </p:nvPr>
        </p:nvSpPr>
        <p:spPr bwMode="white">
          <a:xfrm>
            <a:off x="467544" y="1113322"/>
            <a:ext cx="8949952" cy="834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kern="1200" dirty="0" smtClean="0">
              <a:solidFill>
                <a:prstClr val="white"/>
              </a:solidFill>
              <a:cs typeface="Arial" pitchFamily="34" charset="0"/>
            </a:endParaRPr>
          </a:p>
        </p:txBody>
      </p:sp>
      <p:sp>
        <p:nvSpPr>
          <p:cNvPr id="9" name="Picture Placeholder"/>
          <p:cNvSpPr>
            <a:spLocks noGrp="1"/>
          </p:cNvSpPr>
          <p:nvPr>
            <p:ph type="pic" sz="quarter" idx="13"/>
          </p:nvPr>
        </p:nvSpPr>
        <p:spPr>
          <a:xfrm>
            <a:off x="0" y="0"/>
            <a:ext cx="9906000" cy="6858000"/>
          </a:xfrm>
          <a:prstGeom prst="rect">
            <a:avLst/>
          </a:prstGeom>
        </p:spPr>
        <p:txBody>
          <a:bodyPr tIns="3636000"/>
          <a:lstStyle>
            <a:lvl1pPr marL="0" indent="0" algn="ctr">
              <a:buFontTx/>
              <a:buNone/>
              <a:defRPr sz="1800">
                <a:solidFill>
                  <a:srgbClr val="969696"/>
                </a:solidFill>
                <a:latin typeface="Arial" pitchFamily="34" charset="0"/>
                <a:cs typeface="Arial" pitchFamily="34" charset="0"/>
              </a:defRPr>
            </a:lvl1pPr>
          </a:lstStyle>
          <a:p>
            <a:r>
              <a:rPr lang="fr-FR" noProof="0" smtClean="0"/>
              <a:t>Cliquez sur l'icône pour ajouter une image</a:t>
            </a:r>
            <a:endParaRPr lang="en-US" noProof="0" dirty="0"/>
          </a:p>
        </p:txBody>
      </p:sp>
      <p:sp>
        <p:nvSpPr>
          <p:cNvPr id="3" name="Title 2"/>
          <p:cNvSpPr>
            <a:spLocks noGrp="1"/>
          </p:cNvSpPr>
          <p:nvPr>
            <p:ph type="title" hasCustomPrompt="1"/>
          </p:nvPr>
        </p:nvSpPr>
        <p:spPr>
          <a:xfrm>
            <a:off x="560388" y="1943998"/>
            <a:ext cx="8785225" cy="1052954"/>
          </a:xfrm>
        </p:spPr>
        <p:txBody>
          <a:bodyPr bIns="0" anchor="t" anchorCtr="0"/>
          <a:lstStyle>
            <a:lvl1pPr>
              <a:lnSpc>
                <a:spcPct val="100000"/>
              </a:lnSpc>
              <a:defRPr sz="3400"/>
            </a:lvl1pPr>
          </a:lstStyle>
          <a:p>
            <a:r>
              <a:rPr lang="en-GB" dirty="0" smtClean="0"/>
              <a:t>Click to add section title</a:t>
            </a:r>
            <a:endParaRPr lang="en-GB" dirty="0"/>
          </a:p>
        </p:txBody>
      </p:sp>
      <p:sp>
        <p:nvSpPr>
          <p:cNvPr id="10" name="Status" hidden="1"/>
          <p:cNvSpPr txBox="1">
            <a:spLocks/>
          </p:cNvSpPr>
          <p:nvPr userDrawn="1">
            <p:custDataLst>
              <p:tags r:id="rId2"/>
            </p:custDataLst>
          </p:nvPr>
        </p:nvSpPr>
        <p:spPr>
          <a:xfrm rot="16200000">
            <a:off x="8901567" y="764508"/>
            <a:ext cx="1501030" cy="277288"/>
          </a:xfrm>
          <a:prstGeom prst="rect">
            <a:avLst/>
          </a:prstGeom>
          <a:noFill/>
        </p:spPr>
        <p:txBody>
          <a:bodyPr wrap="none" lIns="0" tIns="0" rIns="0" bIns="0" rtlCol="0">
            <a:noAutofit/>
          </a:bodyPr>
          <a:lstStyle/>
          <a:p>
            <a:pPr algn="r">
              <a:lnSpc>
                <a:spcPts val="2200"/>
              </a:lnSpc>
            </a:pPr>
            <a:r>
              <a:rPr lang="en-GB" sz="2200" b="1" kern="1200" dirty="0" smtClean="0">
                <a:solidFill>
                  <a:srgbClr val="AA1E2D"/>
                </a:solidFill>
              </a:rPr>
              <a:t>DRAFT</a:t>
            </a:r>
            <a:endParaRPr lang="en-GB" sz="2200" b="1" kern="1200" dirty="0">
              <a:solidFill>
                <a:srgbClr val="AA1E2D"/>
              </a:solidFill>
            </a:endParaRPr>
          </a:p>
        </p:txBody>
      </p:sp>
      <p:sp>
        <p:nvSpPr>
          <p:cNvPr id="6" name="Espace réservé de la date 5"/>
          <p:cNvSpPr>
            <a:spLocks noGrp="1"/>
          </p:cNvSpPr>
          <p:nvPr>
            <p:ph type="dt" sz="half" idx="14"/>
          </p:nvPr>
        </p:nvSpPr>
        <p:spPr>
          <a:xfrm>
            <a:off x="1856656" y="6417332"/>
            <a:ext cx="576064" cy="165731"/>
          </a:xfrm>
          <a:prstGeom prst="rect">
            <a:avLst/>
          </a:prstGeom>
        </p:spPr>
        <p:txBody>
          <a:bodyPr/>
          <a:lstStyle/>
          <a:p>
            <a:fld id="{D4AB12DD-3C00-45C6-BF2F-02BC6214FE83}" type="datetime1">
              <a:rPr lang="en-GB">
                <a:solidFill>
                  <a:srgbClr val="5F5046"/>
                </a:solidFill>
              </a:rPr>
              <a:pPr/>
              <a:t>27/05/2016</a:t>
            </a:fld>
            <a:endParaRPr>
              <a:solidFill>
                <a:srgbClr val="5F5046"/>
              </a:solidFill>
            </a:endParaRPr>
          </a:p>
        </p:txBody>
      </p:sp>
      <p:sp>
        <p:nvSpPr>
          <p:cNvPr id="7" name="Espace réservé du pied de page 6"/>
          <p:cNvSpPr>
            <a:spLocks noGrp="1"/>
          </p:cNvSpPr>
          <p:nvPr>
            <p:ph type="ftr" sz="quarter" idx="15"/>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12" name="Espace réservé du numéro de diapositive 11"/>
          <p:cNvSpPr>
            <a:spLocks noGrp="1"/>
          </p:cNvSpPr>
          <p:nvPr>
            <p:ph type="sldNum" sz="quarter" idx="16"/>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Tree>
    <p:extLst>
      <p:ext uri="{BB962C8B-B14F-4D97-AF65-F5344CB8AC3E}">
        <p14:creationId xmlns:p14="http://schemas.microsoft.com/office/powerpoint/2010/main" val="375413064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2 Contents"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3" name="Content Placeholder 2"/>
          <p:cNvSpPr>
            <a:spLocks noGrp="1"/>
          </p:cNvSpPr>
          <p:nvPr>
            <p:ph idx="1"/>
          </p:nvPr>
        </p:nvSpPr>
        <p:spPr>
          <a:xfrm>
            <a:off x="523875" y="1448780"/>
            <a:ext cx="4320542" cy="4734052"/>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9" name="Content Placeholder 2"/>
          <p:cNvSpPr>
            <a:spLocks noGrp="1"/>
          </p:cNvSpPr>
          <p:nvPr>
            <p:ph idx="14"/>
          </p:nvPr>
        </p:nvSpPr>
        <p:spPr>
          <a:xfrm>
            <a:off x="5060950" y="1448780"/>
            <a:ext cx="4321175" cy="4734053"/>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7" name="Espace réservé de la date 6"/>
          <p:cNvSpPr>
            <a:spLocks noGrp="1"/>
          </p:cNvSpPr>
          <p:nvPr>
            <p:ph type="dt" sz="half" idx="15"/>
          </p:nvPr>
        </p:nvSpPr>
        <p:spPr>
          <a:xfrm>
            <a:off x="1856656" y="6417332"/>
            <a:ext cx="576064" cy="165731"/>
          </a:xfrm>
          <a:prstGeom prst="rect">
            <a:avLst/>
          </a:prstGeom>
        </p:spPr>
        <p:txBody>
          <a:bodyPr/>
          <a:lstStyle/>
          <a:p>
            <a:fld id="{7E8822F0-6236-4F69-B7AA-A51EBE4C4509}" type="datetime1">
              <a:rPr lang="en-GB">
                <a:solidFill>
                  <a:srgbClr val="5F5046"/>
                </a:solidFill>
              </a:rPr>
              <a:pPr/>
              <a:t>27/05/2016</a:t>
            </a:fld>
            <a:endParaRPr>
              <a:solidFill>
                <a:srgbClr val="5F5046"/>
              </a:solidFill>
            </a:endParaRPr>
          </a:p>
        </p:txBody>
      </p:sp>
      <p:sp>
        <p:nvSpPr>
          <p:cNvPr id="8" name="Espace réservé du pied de page 7"/>
          <p:cNvSpPr>
            <a:spLocks noGrp="1"/>
          </p:cNvSpPr>
          <p:nvPr>
            <p:ph type="ftr" sz="quarter" idx="16"/>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10" name="Espace réservé du numéro de diapositive 9"/>
          <p:cNvSpPr>
            <a:spLocks noGrp="1"/>
          </p:cNvSpPr>
          <p:nvPr>
            <p:ph type="sldNum" sz="quarter" idx="17"/>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Tree>
    <p:extLst>
      <p:ext uri="{BB962C8B-B14F-4D97-AF65-F5344CB8AC3E}">
        <p14:creationId xmlns:p14="http://schemas.microsoft.com/office/powerpoint/2010/main" val="4002662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and Picture"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3" name="Content Placeholder 2"/>
          <p:cNvSpPr>
            <a:spLocks noGrp="1"/>
          </p:cNvSpPr>
          <p:nvPr>
            <p:ph idx="1"/>
          </p:nvPr>
        </p:nvSpPr>
        <p:spPr>
          <a:xfrm>
            <a:off x="523875" y="1448780"/>
            <a:ext cx="4320542" cy="4734053"/>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9" name="Picture Placeholder 8"/>
          <p:cNvSpPr>
            <a:spLocks noGrp="1"/>
          </p:cNvSpPr>
          <p:nvPr>
            <p:ph type="pic" sz="quarter" idx="14"/>
          </p:nvPr>
        </p:nvSpPr>
        <p:spPr>
          <a:xfrm>
            <a:off x="5060950" y="1448780"/>
            <a:ext cx="4321175" cy="4734053"/>
          </a:xfrm>
          <a:solidFill>
            <a:schemeClr val="bg2"/>
          </a:solidFill>
        </p:spPr>
        <p:txBody>
          <a:bodyPr anchor="ctr"/>
          <a:lstStyle>
            <a:lvl1pPr marL="0" indent="0" algn="ctr">
              <a:buNone/>
              <a:defRPr/>
            </a:lvl1pPr>
          </a:lstStyle>
          <a:p>
            <a:r>
              <a:rPr lang="fr-FR" smtClean="0"/>
              <a:t>Cliquez sur l'icône pour ajouter une image</a:t>
            </a:r>
            <a:endParaRPr lang="de-DE" dirty="0"/>
          </a:p>
        </p:txBody>
      </p:sp>
      <p:sp>
        <p:nvSpPr>
          <p:cNvPr id="7" name="Espace réservé de la date 6"/>
          <p:cNvSpPr>
            <a:spLocks noGrp="1"/>
          </p:cNvSpPr>
          <p:nvPr>
            <p:ph type="dt" sz="half" idx="15"/>
          </p:nvPr>
        </p:nvSpPr>
        <p:spPr>
          <a:xfrm>
            <a:off x="1856656" y="6417332"/>
            <a:ext cx="576064" cy="165731"/>
          </a:xfrm>
          <a:prstGeom prst="rect">
            <a:avLst/>
          </a:prstGeom>
        </p:spPr>
        <p:txBody>
          <a:bodyPr/>
          <a:lstStyle/>
          <a:p>
            <a:fld id="{ABDC63D5-5D8D-43D5-8940-0D6E92105315}" type="datetime1">
              <a:rPr lang="en-GB">
                <a:solidFill>
                  <a:srgbClr val="5F5046"/>
                </a:solidFill>
              </a:rPr>
              <a:pPr/>
              <a:t>27/05/2016</a:t>
            </a:fld>
            <a:endParaRPr>
              <a:solidFill>
                <a:srgbClr val="5F5046"/>
              </a:solidFill>
            </a:endParaRPr>
          </a:p>
        </p:txBody>
      </p:sp>
      <p:sp>
        <p:nvSpPr>
          <p:cNvPr id="8" name="Espace réservé du pied de page 7"/>
          <p:cNvSpPr>
            <a:spLocks noGrp="1"/>
          </p:cNvSpPr>
          <p:nvPr>
            <p:ph type="ftr" sz="quarter" idx="16"/>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10" name="Espace réservé du numéro de diapositive 9"/>
          <p:cNvSpPr>
            <a:spLocks noGrp="1"/>
          </p:cNvSpPr>
          <p:nvPr>
            <p:ph type="sldNum" sz="quarter" idx="17"/>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Tree>
    <p:extLst>
      <p:ext uri="{BB962C8B-B14F-4D97-AF65-F5344CB8AC3E}">
        <p14:creationId xmlns:p14="http://schemas.microsoft.com/office/powerpoint/2010/main" val="262794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2 Contents and Picture" preserve="1" userDrawn="1">
  <p:cSld name="Title, 2 Contents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3" name="Content Placeholder 2"/>
          <p:cNvSpPr>
            <a:spLocks noGrp="1"/>
          </p:cNvSpPr>
          <p:nvPr>
            <p:ph idx="1"/>
          </p:nvPr>
        </p:nvSpPr>
        <p:spPr>
          <a:xfrm>
            <a:off x="524509" y="1448780"/>
            <a:ext cx="4320542" cy="4732613"/>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5" name="Footer Placeholder 4"/>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
        <p:nvSpPr>
          <p:cNvPr id="9" name="Content Placeholder 2"/>
          <p:cNvSpPr>
            <a:spLocks noGrp="1"/>
          </p:cNvSpPr>
          <p:nvPr>
            <p:ph idx="14"/>
          </p:nvPr>
        </p:nvSpPr>
        <p:spPr>
          <a:xfrm>
            <a:off x="5060950" y="4077072"/>
            <a:ext cx="4321175" cy="210567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12" name="Picture Placeholder 8"/>
          <p:cNvSpPr>
            <a:spLocks noGrp="1"/>
          </p:cNvSpPr>
          <p:nvPr>
            <p:ph type="pic" sz="quarter" idx="15"/>
          </p:nvPr>
        </p:nvSpPr>
        <p:spPr>
          <a:xfrm>
            <a:off x="5060950" y="1448780"/>
            <a:ext cx="4321175" cy="2376264"/>
          </a:xfrm>
          <a:solidFill>
            <a:schemeClr val="bg2"/>
          </a:solidFill>
        </p:spPr>
        <p:txBody>
          <a:bodyPr anchor="ctr"/>
          <a:lstStyle>
            <a:lvl1pPr marL="0" indent="0" algn="ctr">
              <a:buNone/>
              <a:defRPr/>
            </a:lvl1pPr>
          </a:lstStyle>
          <a:p>
            <a:r>
              <a:rPr lang="fr-FR" smtClean="0"/>
              <a:t>Cliquez sur l'icône pour ajouter une image</a:t>
            </a:r>
            <a:endParaRPr lang="de-DE" dirty="0"/>
          </a:p>
        </p:txBody>
      </p:sp>
      <p:sp>
        <p:nvSpPr>
          <p:cNvPr id="4" name="Espace réservé de la date 3"/>
          <p:cNvSpPr>
            <a:spLocks noGrp="1"/>
          </p:cNvSpPr>
          <p:nvPr>
            <p:ph type="dt" sz="half" idx="16"/>
          </p:nvPr>
        </p:nvSpPr>
        <p:spPr>
          <a:xfrm>
            <a:off x="1856656" y="6417332"/>
            <a:ext cx="576064" cy="165731"/>
          </a:xfrm>
          <a:prstGeom prst="rect">
            <a:avLst/>
          </a:prstGeom>
        </p:spPr>
        <p:txBody>
          <a:bodyPr/>
          <a:lstStyle/>
          <a:p>
            <a:fld id="{4E3D072D-83CC-4400-8937-B460B0DBD80B}" type="datetime1">
              <a:rPr lang="en-GB">
                <a:solidFill>
                  <a:srgbClr val="5F5046"/>
                </a:solidFill>
              </a:rPr>
              <a:pPr/>
              <a:t>27/05/2016</a:t>
            </a:fld>
            <a:endParaRPr>
              <a:solidFill>
                <a:srgbClr val="5F5046"/>
              </a:solidFill>
            </a:endParaRPr>
          </a:p>
        </p:txBody>
      </p:sp>
    </p:spTree>
    <p:extLst>
      <p:ext uri="{BB962C8B-B14F-4D97-AF65-F5344CB8AC3E}">
        <p14:creationId xmlns:p14="http://schemas.microsoft.com/office/powerpoint/2010/main" val="1812401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Picture" preserve="1" userDrawn="1">
  <p:cSld name="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5" name="Footer Placeholder 4"/>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
        <p:nvSpPr>
          <p:cNvPr id="9" name="Picture Placeholder 8"/>
          <p:cNvSpPr>
            <a:spLocks noGrp="1"/>
          </p:cNvSpPr>
          <p:nvPr>
            <p:ph type="pic" sz="quarter" idx="14"/>
          </p:nvPr>
        </p:nvSpPr>
        <p:spPr>
          <a:xfrm>
            <a:off x="523875" y="1268413"/>
            <a:ext cx="8858250" cy="4912979"/>
          </a:xfrm>
          <a:solidFill>
            <a:schemeClr val="bg2"/>
          </a:solidFill>
        </p:spPr>
        <p:txBody>
          <a:bodyPr anchor="ctr"/>
          <a:lstStyle>
            <a:lvl1pPr marL="0" indent="0" algn="ctr">
              <a:buNone/>
              <a:defRPr/>
            </a:lvl1pPr>
          </a:lstStyle>
          <a:p>
            <a:r>
              <a:rPr lang="fr-FR" smtClean="0"/>
              <a:t>Cliquez sur l'icône pour ajouter une image</a:t>
            </a:r>
            <a:endParaRPr lang="de-DE" dirty="0"/>
          </a:p>
        </p:txBody>
      </p:sp>
      <p:sp>
        <p:nvSpPr>
          <p:cNvPr id="3" name="Espace réservé de la date 2"/>
          <p:cNvSpPr>
            <a:spLocks noGrp="1"/>
          </p:cNvSpPr>
          <p:nvPr>
            <p:ph type="dt" sz="half" idx="15"/>
          </p:nvPr>
        </p:nvSpPr>
        <p:spPr>
          <a:xfrm>
            <a:off x="1856656" y="6417332"/>
            <a:ext cx="576064" cy="165731"/>
          </a:xfrm>
          <a:prstGeom prst="rect">
            <a:avLst/>
          </a:prstGeom>
        </p:spPr>
        <p:txBody>
          <a:bodyPr/>
          <a:lstStyle/>
          <a:p>
            <a:fld id="{372145D5-5505-4134-B002-1FDC4AF30B2C}" type="datetime1">
              <a:rPr lang="en-GB">
                <a:solidFill>
                  <a:srgbClr val="5F5046"/>
                </a:solidFill>
              </a:rPr>
              <a:pPr/>
              <a:t>27/05/2016</a:t>
            </a:fld>
            <a:endParaRPr>
              <a:solidFill>
                <a:srgbClr val="5F5046"/>
              </a:solidFill>
            </a:endParaRPr>
          </a:p>
        </p:txBody>
      </p:sp>
    </p:spTree>
    <p:extLst>
      <p:ext uri="{BB962C8B-B14F-4D97-AF65-F5344CB8AC3E}">
        <p14:creationId xmlns:p14="http://schemas.microsoft.com/office/powerpoint/2010/main" val="75818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GB" dirty="0"/>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
        <p:nvSpPr>
          <p:cNvPr id="3" name="Espace réservé de la date 2"/>
          <p:cNvSpPr>
            <a:spLocks noGrp="1"/>
          </p:cNvSpPr>
          <p:nvPr>
            <p:ph type="dt" sz="half" idx="13"/>
          </p:nvPr>
        </p:nvSpPr>
        <p:spPr>
          <a:xfrm>
            <a:off x="1856656" y="6417332"/>
            <a:ext cx="576064" cy="165731"/>
          </a:xfrm>
          <a:prstGeom prst="rect">
            <a:avLst/>
          </a:prstGeom>
        </p:spPr>
        <p:txBody>
          <a:bodyPr/>
          <a:lstStyle/>
          <a:p>
            <a:fld id="{4FD849C3-622F-4707-9F8A-67F491180A9C}" type="datetime1">
              <a:rPr lang="en-GB">
                <a:solidFill>
                  <a:srgbClr val="5F5046"/>
                </a:solidFill>
              </a:rPr>
              <a:pPr/>
              <a:t>27/05/2016</a:t>
            </a:fld>
            <a:endParaRPr>
              <a:solidFill>
                <a:srgbClr val="5F5046"/>
              </a:solidFill>
            </a:endParaRPr>
          </a:p>
        </p:txBody>
      </p:sp>
    </p:spTree>
    <p:extLst>
      <p:ext uri="{BB962C8B-B14F-4D97-AF65-F5344CB8AC3E}">
        <p14:creationId xmlns:p14="http://schemas.microsoft.com/office/powerpoint/2010/main" val="15935036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6798" y="2132856"/>
            <a:ext cx="4222221" cy="864096"/>
          </a:xfrm>
        </p:spPr>
        <p:txBody>
          <a:bodyPr lIns="72000">
            <a:normAutofit/>
          </a:bodyPr>
          <a:lstStyle>
            <a:lvl1pPr marL="0" indent="0">
              <a:spcBef>
                <a:spcPts val="1200"/>
              </a:spcBef>
              <a:buNone/>
              <a:defRPr sz="1400" b="0" i="1"/>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Espace réservé du texte 7"/>
          <p:cNvSpPr>
            <a:spLocks noGrp="1"/>
          </p:cNvSpPr>
          <p:nvPr>
            <p:ph type="body" sz="quarter" idx="13"/>
          </p:nvPr>
        </p:nvSpPr>
        <p:spPr>
          <a:xfrm>
            <a:off x="878814" y="1290246"/>
            <a:ext cx="8598958" cy="338554"/>
          </a:xfrm>
        </p:spPr>
        <p:txBody>
          <a:bodyPr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lvl="0"/>
            <a:r>
              <a:rPr lang="en-US" smtClean="0"/>
              <a:t>Click to edit Master text styles</a:t>
            </a:r>
          </a:p>
        </p:txBody>
      </p:sp>
      <p:sp>
        <p:nvSpPr>
          <p:cNvPr id="9" name="Espace réservé du contenu 2"/>
          <p:cNvSpPr>
            <a:spLocks noGrp="1"/>
          </p:cNvSpPr>
          <p:nvPr>
            <p:ph idx="16"/>
          </p:nvPr>
        </p:nvSpPr>
        <p:spPr>
          <a:xfrm>
            <a:off x="5255553" y="3933056"/>
            <a:ext cx="4222221" cy="2448694"/>
          </a:xfrm>
        </p:spPr>
        <p:txBody>
          <a:bodyPr>
            <a:normAutofit/>
          </a:bodyPr>
          <a:lstStyle>
            <a:lvl1pPr>
              <a:spcBef>
                <a:spcPts val="1200"/>
              </a:spcBef>
              <a:defRPr sz="1400"/>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Espace réservé du contenu 2"/>
          <p:cNvSpPr>
            <a:spLocks noGrp="1"/>
          </p:cNvSpPr>
          <p:nvPr>
            <p:ph idx="17"/>
          </p:nvPr>
        </p:nvSpPr>
        <p:spPr>
          <a:xfrm>
            <a:off x="886798" y="3573019"/>
            <a:ext cx="4222221" cy="2808735"/>
          </a:xfrm>
        </p:spPr>
        <p:txBody>
          <a:bodyPr>
            <a:normAutofit/>
          </a:bodyPr>
          <a:lstStyle>
            <a:lvl1pPr>
              <a:spcBef>
                <a:spcPts val="600"/>
              </a:spcBef>
              <a:defRPr sz="1200" b="0">
                <a:solidFill>
                  <a:schemeClr val="tx1"/>
                </a:solidFill>
              </a:defRPr>
            </a:lvl1pPr>
            <a:lvl2pPr>
              <a:defRPr sz="1100"/>
            </a:lvl2pPr>
            <a:lvl3pPr>
              <a:defRPr sz="1050"/>
            </a:lvl3pPr>
            <a:lvl4pPr>
              <a:defRPr sz="10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Espace réservé du contenu 2"/>
          <p:cNvSpPr>
            <a:spLocks noGrp="1"/>
          </p:cNvSpPr>
          <p:nvPr>
            <p:ph idx="18"/>
          </p:nvPr>
        </p:nvSpPr>
        <p:spPr>
          <a:xfrm>
            <a:off x="5237536" y="1412776"/>
            <a:ext cx="4222221" cy="2448694"/>
          </a:xfrm>
        </p:spPr>
        <p:txBody>
          <a:bodyPr>
            <a:normAutofit/>
          </a:bodyPr>
          <a:lstStyle>
            <a:lvl1pPr>
              <a:spcBef>
                <a:spcPts val="1200"/>
              </a:spcBef>
              <a:defRPr sz="1400"/>
            </a:lvl1pPr>
            <a:lvl2pPr>
              <a:defRPr sz="1200"/>
            </a:lvl2pPr>
            <a:lvl3pPr>
              <a:defRPr sz="1100"/>
            </a:lvl3pPr>
            <a:lvl4pPr>
              <a:defRPr sz="105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4"/>
          <p:cNvSpPr>
            <a:spLocks noGrp="1"/>
          </p:cNvSpPr>
          <p:nvPr>
            <p:ph type="title"/>
          </p:nvPr>
        </p:nvSpPr>
        <p:spPr/>
        <p:txBody>
          <a:bodyPr/>
          <a:lstStyle/>
          <a:p>
            <a:r>
              <a:rPr lang="en-US" smtClean="0"/>
              <a:t>Click to edit Master title style</a:t>
            </a:r>
            <a:endParaRPr lang="sr-Latn-RS"/>
          </a:p>
        </p:txBody>
      </p:sp>
      <p:sp>
        <p:nvSpPr>
          <p:cNvPr id="11" name="Espace réservé du numéro de diapositive 5"/>
          <p:cNvSpPr>
            <a:spLocks noGrp="1"/>
          </p:cNvSpPr>
          <p:nvPr>
            <p:ph type="sldNum" sz="quarter" idx="19"/>
          </p:nvPr>
        </p:nvSpPr>
        <p:spPr/>
        <p:txBody>
          <a:bodyPr/>
          <a:lstStyle>
            <a:lvl1pPr fontAlgn="base">
              <a:spcBef>
                <a:spcPct val="0"/>
              </a:spcBef>
              <a:spcAft>
                <a:spcPct val="0"/>
              </a:spcAft>
              <a:defRPr>
                <a:latin typeface="Arial" charset="0"/>
                <a:cs typeface="Arial" charset="0"/>
              </a:defRPr>
            </a:lvl1pPr>
          </a:lstStyle>
          <a:p>
            <a:pPr>
              <a:defRPr/>
            </a:pPr>
            <a:fld id="{9DC8790A-4718-40F7-B031-3B820C218D54}" type="slidenum">
              <a:rPr lang="en-US">
                <a:solidFill>
                  <a:srgbClr val="5F5046"/>
                </a:solidFill>
              </a:rPr>
              <a:pPr>
                <a:defRPr/>
              </a:pPr>
              <a:t>‹#›</a:t>
            </a:fld>
            <a:endParaRPr lang="en-US">
              <a:solidFill>
                <a:srgbClr val="5F5046"/>
              </a:solidFill>
            </a:endParaRPr>
          </a:p>
        </p:txBody>
      </p:sp>
      <p:sp>
        <p:nvSpPr>
          <p:cNvPr id="12" name="Espace réservé du pied de page 10"/>
          <p:cNvSpPr>
            <a:spLocks noGrp="1"/>
          </p:cNvSpPr>
          <p:nvPr>
            <p:ph type="ftr" sz="quarter" idx="20"/>
          </p:nvPr>
        </p:nvSpPr>
        <p:spPr>
          <a:xfrm>
            <a:off x="2504728" y="6417332"/>
            <a:ext cx="3168290" cy="165731"/>
          </a:xfrm>
          <a:prstGeom prst="rect">
            <a:avLst/>
          </a:prstGeom>
        </p:spPr>
        <p:txBody>
          <a:bodyPr/>
          <a:lstStyle>
            <a:lvl1pPr fontAlgn="base">
              <a:spcBef>
                <a:spcPct val="0"/>
              </a:spcBef>
              <a:spcAft>
                <a:spcPct val="0"/>
              </a:spcAft>
              <a:defRPr>
                <a:latin typeface="Arial" charset="0"/>
                <a:cs typeface="Arial" charset="0"/>
              </a:defRPr>
            </a:lvl1pPr>
          </a:lstStyle>
          <a:p>
            <a:pPr>
              <a:defRPr/>
            </a:pPr>
            <a:endParaRPr lang="en-US">
              <a:solidFill>
                <a:srgbClr val="5F5046"/>
              </a:solidFill>
            </a:endParaRPr>
          </a:p>
        </p:txBody>
      </p:sp>
      <p:sp>
        <p:nvSpPr>
          <p:cNvPr id="13" name="Espace réservé de la date 3"/>
          <p:cNvSpPr>
            <a:spLocks noGrp="1"/>
          </p:cNvSpPr>
          <p:nvPr>
            <p:ph type="dt" sz="half" idx="21"/>
          </p:nvPr>
        </p:nvSpPr>
        <p:spPr>
          <a:xfrm>
            <a:off x="1856656" y="6417332"/>
            <a:ext cx="576064" cy="165731"/>
          </a:xfrm>
          <a:prstGeom prst="rect">
            <a:avLst/>
          </a:prstGeom>
        </p:spPr>
        <p:txBody>
          <a:bodyPr/>
          <a:lstStyle>
            <a:lvl1pPr fontAlgn="base">
              <a:spcBef>
                <a:spcPct val="0"/>
              </a:spcBef>
              <a:spcAft>
                <a:spcPct val="0"/>
              </a:spcAft>
              <a:defRPr>
                <a:latin typeface="Arial" charset="0"/>
                <a:cs typeface="Arial" charset="0"/>
              </a:defRPr>
            </a:lvl1pPr>
          </a:lstStyle>
          <a:p>
            <a:pPr>
              <a:defRPr/>
            </a:pPr>
            <a:endParaRPr lang="en-US">
              <a:solidFill>
                <a:srgbClr val="AA1E2D"/>
              </a:solidFill>
            </a:endParaRPr>
          </a:p>
        </p:txBody>
      </p:sp>
    </p:spTree>
    <p:extLst>
      <p:ext uri="{BB962C8B-B14F-4D97-AF65-F5344CB8AC3E}">
        <p14:creationId xmlns:p14="http://schemas.microsoft.com/office/powerpoint/2010/main" val="101322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lang="en-GB" dirty="0">
              <a:solidFill>
                <a:srgbClr val="5F5046"/>
              </a:solidFill>
            </a:endParaRPr>
          </a:p>
        </p:txBody>
      </p:sp>
      <p:sp>
        <p:nvSpPr>
          <p:cNvPr id="4" name="Slide Number Placeholder 3"/>
          <p:cNvSpPr>
            <a:spLocks noGrp="1"/>
          </p:cNvSpPr>
          <p:nvPr>
            <p:ph type="sldNum" sz="quarter" idx="12"/>
          </p:nvPr>
        </p:nvSpPr>
        <p:spPr/>
        <p:txBody>
          <a:bodyPr/>
          <a:lstStyle/>
          <a:p>
            <a:fld id="{A45E2B5F-19B1-41F4-9C65-D0E69646D5F3}" type="slidenum">
              <a:rPr lang="en-GB" smtClean="0">
                <a:solidFill>
                  <a:srgbClr val="5F5046"/>
                </a:solidFill>
              </a:rPr>
              <a:pPr/>
              <a:t>‹#›</a:t>
            </a:fld>
            <a:endParaRPr lang="en-GB" dirty="0">
              <a:solidFill>
                <a:srgbClr val="5F5046"/>
              </a:solidFill>
            </a:endParaRPr>
          </a:p>
        </p:txBody>
      </p:sp>
      <p:sp>
        <p:nvSpPr>
          <p:cNvPr id="5" name="Hider"/>
          <p:cNvSpPr/>
          <p:nvPr userDrawn="1"/>
        </p:nvSpPr>
        <p:spPr bwMode="white">
          <a:xfrm>
            <a:off x="452500" y="1088740"/>
            <a:ext cx="8996300" cy="13046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buClr>
                <a:srgbClr val="AA1E2D"/>
              </a:buClr>
              <a:buFont typeface="Arial" panose="020B0604020202020204" pitchFamily="34" charset="0"/>
              <a:buChar char="•"/>
            </a:pPr>
            <a:endParaRPr lang="en-GB" sz="1800" kern="1200" dirty="0" smtClean="0">
              <a:solidFill>
                <a:srgbClr val="5F5046"/>
              </a:solidFill>
            </a:endParaRPr>
          </a:p>
        </p:txBody>
      </p:sp>
      <p:sp>
        <p:nvSpPr>
          <p:cNvPr id="2" name="Espace réservé de la date 1"/>
          <p:cNvSpPr>
            <a:spLocks noGrp="1"/>
          </p:cNvSpPr>
          <p:nvPr>
            <p:ph type="dt" sz="half" idx="13"/>
          </p:nvPr>
        </p:nvSpPr>
        <p:spPr>
          <a:xfrm>
            <a:off x="1856656" y="6417332"/>
            <a:ext cx="576064" cy="165731"/>
          </a:xfrm>
          <a:prstGeom prst="rect">
            <a:avLst/>
          </a:prstGeom>
        </p:spPr>
        <p:txBody>
          <a:bodyPr/>
          <a:lstStyle/>
          <a:p>
            <a:fld id="{1DB0024C-96BD-468C-8B9F-C48A8D2751D9}" type="datetime1">
              <a:rPr lang="en-GB">
                <a:solidFill>
                  <a:srgbClr val="5F5046"/>
                </a:solidFill>
              </a:rPr>
              <a:pPr/>
              <a:t>27/05/2016</a:t>
            </a:fld>
            <a:endParaRPr>
              <a:solidFill>
                <a:srgbClr val="5F5046"/>
              </a:solidFill>
            </a:endParaRPr>
          </a:p>
        </p:txBody>
      </p:sp>
    </p:spTree>
    <p:extLst>
      <p:ext uri="{BB962C8B-B14F-4D97-AF65-F5344CB8AC3E}">
        <p14:creationId xmlns:p14="http://schemas.microsoft.com/office/powerpoint/2010/main" val="7734195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FB013626-2AB9-4468-8879-732E6653FFD8}"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2633805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B3243BA4-B1A3-4C05-B2EF-5F638384BA5A}"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2460777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6EB44208-D100-43CC-BB62-1904AE49EB54}"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1718267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6DCACD5A-E069-4F7F-B217-69C93D79F7B2}"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2959231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0E53E77E-6562-4CCC-AF37-F331AE135550}"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36312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1856656" y="6417332"/>
            <a:ext cx="576064" cy="165731"/>
          </a:xfrm>
          <a:prstGeom prst="rect">
            <a:avLst/>
          </a:prstGeom>
        </p:spPr>
        <p:txBody>
          <a:bodyPr/>
          <a:lstStyle/>
          <a:p>
            <a:fld id="{023C079D-494A-425D-A0CD-156F4DED1B15}" type="datetime1">
              <a:rPr lang="en-GB">
                <a:solidFill>
                  <a:srgbClr val="5F5046"/>
                </a:solidFill>
              </a:rPr>
              <a:pPr/>
              <a:t>27/05/2016</a:t>
            </a:fld>
            <a:endParaRPr lang="de-DE">
              <a:solidFill>
                <a:srgbClr val="5F5046"/>
              </a:solidFill>
            </a:endParaRPr>
          </a:p>
        </p:txBody>
      </p:sp>
      <p:sp>
        <p:nvSpPr>
          <p:cNvPr id="4" name="Footer Placeholder 3"/>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5" name="Slide Number Placeholder 4"/>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Tree>
    <p:extLst>
      <p:ext uri="{BB962C8B-B14F-4D97-AF65-F5344CB8AC3E}">
        <p14:creationId xmlns:p14="http://schemas.microsoft.com/office/powerpoint/2010/main" val="151106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a:xfrm>
            <a:off x="524509" y="1916833"/>
            <a:ext cx="4320542" cy="3888656"/>
          </a:xfr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1856656" y="6417332"/>
            <a:ext cx="576064" cy="165731"/>
          </a:xfrm>
          <a:prstGeom prst="rect">
            <a:avLst/>
          </a:prstGeom>
        </p:spPr>
        <p:txBody>
          <a:bodyPr/>
          <a:lstStyle/>
          <a:p>
            <a:fld id="{DE8DCA7A-E96C-4741-B38F-79188D4D087F}" type="datetime1">
              <a:rPr lang="en-GB">
                <a:solidFill>
                  <a:srgbClr val="AA1E2D"/>
                </a:solidFill>
              </a:rPr>
              <a:pPr/>
              <a:t>27/05/2016</a:t>
            </a:fld>
            <a:endParaRPr lang="de-DE">
              <a:solidFill>
                <a:srgbClr val="AA1E2D"/>
              </a:solidFill>
            </a:endParaRPr>
          </a:p>
        </p:txBody>
      </p:sp>
      <p:sp>
        <p:nvSpPr>
          <p:cNvPr id="5" name="Footer Placeholder 4"/>
          <p:cNvSpPr>
            <a:spLocks noGrp="1"/>
          </p:cNvSpPr>
          <p:nvPr>
            <p:ph type="ftr" sz="quarter" idx="11"/>
          </p:nvPr>
        </p:nvSpPr>
        <p:spPr>
          <a:xfrm>
            <a:off x="2504728" y="6417332"/>
            <a:ext cx="3168290" cy="165731"/>
          </a:xfrm>
          <a:prstGeom prst="rect">
            <a:avLst/>
          </a:prstGeom>
        </p:spPr>
        <p:txBody>
          <a:bodyPr/>
          <a:lstStyle/>
          <a:p>
            <a:r>
              <a:rPr lang="en-US" smtClean="0">
                <a:solidFill>
                  <a:srgbClr val="5F5046"/>
                </a:solidFill>
              </a:rPr>
              <a:t>LafargeHolcim R&amp;D Presentation</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4320851" cy="396044"/>
          </a:xfrm>
        </p:spPr>
        <p:txBody>
          <a:bodyPr/>
          <a:lstStyle>
            <a:lvl1pPr marL="0" indent="0">
              <a:spcBef>
                <a:spcPts val="0"/>
              </a:spcBef>
              <a:buNone/>
              <a:defRPr sz="2200" b="1">
                <a:solidFill>
                  <a:schemeClr val="accent1"/>
                </a:solidFill>
              </a:defRPr>
            </a:lvl1pPr>
          </a:lstStyle>
          <a:p>
            <a:pPr lvl="0"/>
            <a:r>
              <a:rPr lang="en-US" dirty="0" smtClean="0"/>
              <a:t>Subtitle</a:t>
            </a:r>
          </a:p>
        </p:txBody>
      </p:sp>
      <p:sp>
        <p:nvSpPr>
          <p:cNvPr id="9" name="Picture Placeholder 8"/>
          <p:cNvSpPr>
            <a:spLocks noGrp="1"/>
          </p:cNvSpPr>
          <p:nvPr>
            <p:ph type="pic" sz="quarter" idx="14"/>
          </p:nvPr>
        </p:nvSpPr>
        <p:spPr>
          <a:xfrm>
            <a:off x="5060950" y="1520825"/>
            <a:ext cx="4321175" cy="4284663"/>
          </a:xfrm>
          <a:solidFill>
            <a:schemeClr val="bg2"/>
          </a:solidFill>
        </p:spPr>
        <p:txBody>
          <a:bodyPr anchor="ctr"/>
          <a:lstStyle>
            <a:lvl1pPr marL="0" indent="0" algn="ctr">
              <a:buNone/>
              <a:defRPr/>
            </a:lvl1pPr>
          </a:lstStyle>
          <a:p>
            <a:r>
              <a:rPr lang="fr-FR" smtClean="0"/>
              <a:t>Cliquez sur l'icône pour ajouter une image</a:t>
            </a:r>
            <a:endParaRPr lang="de-DE"/>
          </a:p>
        </p:txBody>
      </p:sp>
    </p:spTree>
    <p:extLst>
      <p:ext uri="{BB962C8B-B14F-4D97-AF65-F5344CB8AC3E}">
        <p14:creationId xmlns:p14="http://schemas.microsoft.com/office/powerpoint/2010/main" val="4202935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Autofit/>
          </a:bodyPr>
          <a:lstStyle>
            <a:lvl1pPr>
              <a:defRPr sz="2800"/>
            </a:lvl1pPr>
          </a:lstStyle>
          <a:p>
            <a:r>
              <a:rPr lang="fr-FR" dirty="0" smtClean="0"/>
              <a:t>Title</a:t>
            </a:r>
            <a:endParaRPr lang="fr-FR" dirty="0"/>
          </a:p>
        </p:txBody>
      </p:sp>
      <p:sp>
        <p:nvSpPr>
          <p:cNvPr id="3" name="Espace réservé du contenu 2"/>
          <p:cNvSpPr>
            <a:spLocks noGrp="1"/>
          </p:cNvSpPr>
          <p:nvPr>
            <p:ph idx="1" hasCustomPrompt="1"/>
          </p:nvPr>
        </p:nvSpPr>
        <p:spPr/>
        <p:txBody>
          <a:bodyPr/>
          <a:lstStyle>
            <a:lvl1pPr>
              <a:spcBef>
                <a:spcPts val="1200"/>
              </a:spcBef>
              <a:defRPr/>
            </a:lvl1pPr>
          </a:lstStyle>
          <a:p>
            <a:pPr lvl="0"/>
            <a:r>
              <a:rPr lang="fr-FR" smtClean="0"/>
              <a:t>Text level one</a:t>
            </a:r>
          </a:p>
          <a:p>
            <a:pPr lvl="1"/>
            <a:r>
              <a:rPr lang="fr-FR" smtClean="0"/>
              <a:t>Text level two</a:t>
            </a:r>
          </a:p>
          <a:p>
            <a:pPr lvl="2"/>
            <a:r>
              <a:rPr lang="fr-FR" smtClean="0"/>
              <a:t>Text level three</a:t>
            </a:r>
          </a:p>
          <a:p>
            <a:pPr lvl="3"/>
            <a:r>
              <a:rPr lang="fr-FR" smtClean="0"/>
              <a:t>Text level four</a:t>
            </a:r>
            <a:endParaRPr lang="fr-FR" dirty="0" smtClean="0"/>
          </a:p>
        </p:txBody>
      </p:sp>
      <p:sp>
        <p:nvSpPr>
          <p:cNvPr id="6" name="Espace réservé du numéro de diapositive 5"/>
          <p:cNvSpPr>
            <a:spLocks noGrp="1"/>
          </p:cNvSpPr>
          <p:nvPr>
            <p:ph type="sldNum" sz="quarter" idx="12"/>
          </p:nvPr>
        </p:nvSpPr>
        <p:spPr/>
        <p:txBody>
          <a:bodyPr/>
          <a:lstStyle/>
          <a:p>
            <a:fld id="{8E8DECCD-1A0F-41FF-973B-5070EC03A2F7}" type="slidenum">
              <a:rPr lang="fr-FR" smtClean="0">
                <a:solidFill>
                  <a:srgbClr val="5F5046"/>
                </a:solidFill>
              </a:rPr>
              <a:pPr/>
              <a:t>‹#›</a:t>
            </a:fld>
            <a:endParaRPr lang="fr-FR">
              <a:solidFill>
                <a:srgbClr val="5F5046"/>
              </a:solidFill>
            </a:endParaRPr>
          </a:p>
        </p:txBody>
      </p:sp>
      <p:sp>
        <p:nvSpPr>
          <p:cNvPr id="8" name="Espace réservé du texte 7"/>
          <p:cNvSpPr>
            <a:spLocks noGrp="1"/>
          </p:cNvSpPr>
          <p:nvPr>
            <p:ph type="body" sz="quarter" idx="13" hasCustomPrompt="1"/>
          </p:nvPr>
        </p:nvSpPr>
        <p:spPr>
          <a:xfrm>
            <a:off x="878814" y="981075"/>
            <a:ext cx="8598958" cy="338554"/>
          </a:xfrm>
        </p:spPr>
        <p:txBody>
          <a:bodyPr wrap="square"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marL="0" lvl="0" indent="0"/>
            <a:r>
              <a:rPr lang="fr-FR" smtClean="0"/>
              <a:t>Subtitle</a:t>
            </a:r>
            <a:endParaRPr lang="fr-FR" dirty="0"/>
          </a:p>
        </p:txBody>
      </p:sp>
      <p:sp>
        <p:nvSpPr>
          <p:cNvPr id="11" name="Espace réservé du pied de page 10"/>
          <p:cNvSpPr>
            <a:spLocks noGrp="1"/>
          </p:cNvSpPr>
          <p:nvPr>
            <p:ph type="ftr" sz="quarter" idx="14"/>
          </p:nvPr>
        </p:nvSpPr>
        <p:spPr>
          <a:xfrm>
            <a:off x="2504728" y="6417332"/>
            <a:ext cx="3168290" cy="165731"/>
          </a:xfrm>
          <a:prstGeom prst="rect">
            <a:avLst/>
          </a:prstGeom>
        </p:spPr>
        <p:txBody>
          <a:bodyPr/>
          <a:lstStyle/>
          <a:p>
            <a:r>
              <a:rPr lang="fr-FR" smtClean="0">
                <a:solidFill>
                  <a:srgbClr val="5F5046"/>
                </a:solidFill>
              </a:rPr>
              <a:t>LafargeHolcim R&amp;D Presentation</a:t>
            </a:r>
            <a:endParaRPr lang="fr-FR" dirty="0">
              <a:solidFill>
                <a:srgbClr val="5F5046"/>
              </a:solidFill>
            </a:endParaRPr>
          </a:p>
        </p:txBody>
      </p:sp>
      <p:sp>
        <p:nvSpPr>
          <p:cNvPr id="4" name="Espace réservé de la date 3"/>
          <p:cNvSpPr>
            <a:spLocks noGrp="1"/>
          </p:cNvSpPr>
          <p:nvPr>
            <p:ph type="dt" sz="half" idx="15"/>
          </p:nvPr>
        </p:nvSpPr>
        <p:spPr>
          <a:xfrm>
            <a:off x="1856656" y="6417332"/>
            <a:ext cx="576064" cy="165731"/>
          </a:xfrm>
          <a:prstGeom prst="rect">
            <a:avLst/>
          </a:prstGeom>
        </p:spPr>
        <p:txBody>
          <a:bodyPr/>
          <a:lstStyle/>
          <a:p>
            <a:fld id="{10369490-EC16-469A-978F-CE21DB8BD68B}" type="datetime1">
              <a:rPr lang="en-GB">
                <a:solidFill>
                  <a:srgbClr val="5F5046"/>
                </a:solidFill>
              </a:rPr>
              <a:pPr/>
              <a:t>27/05/2016</a:t>
            </a:fld>
            <a:endParaRPr dirty="0">
              <a:solidFill>
                <a:srgbClr val="5F5046"/>
              </a:solidFill>
            </a:endParaRPr>
          </a:p>
        </p:txBody>
      </p:sp>
    </p:spTree>
    <p:extLst>
      <p:ext uri="{BB962C8B-B14F-4D97-AF65-F5344CB8AC3E}">
        <p14:creationId xmlns:p14="http://schemas.microsoft.com/office/powerpoint/2010/main" val="279685341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452439" y="3700078"/>
            <a:ext cx="8929686" cy="1133078"/>
          </a:xfrm>
          <a:prstGeom prst="rect">
            <a:avLst/>
          </a:prstGeom>
          <a:noFill/>
          <a:ln>
            <a:noFill/>
          </a:ln>
        </p:spPr>
        <p:txBody>
          <a:bodyPr lIns="91425" tIns="91425" rIns="91425" bIns="91425" anchor="t" anchorCtr="0"/>
          <a:lstStyle>
            <a:lvl1pPr marL="0" marR="0" indent="0" algn="l" rtl="0">
              <a:lnSpc>
                <a:spcPct val="95000"/>
              </a:lnSpc>
              <a:spcBef>
                <a:spcPts val="0"/>
              </a:spcBef>
              <a:buClr>
                <a:schemeClr val="dk1"/>
              </a:buClr>
              <a:buSzPct val="100000"/>
              <a:buFont typeface="Arial"/>
              <a:buNone/>
              <a:defRPr sz="360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9" name="Shape 19"/>
          <p:cNvSpPr txBox="1">
            <a:spLocks noGrp="1"/>
          </p:cNvSpPr>
          <p:nvPr>
            <p:ph type="subTitle" idx="1"/>
          </p:nvPr>
        </p:nvSpPr>
        <p:spPr>
          <a:xfrm>
            <a:off x="452437" y="4879207"/>
            <a:ext cx="6696805" cy="1538124"/>
          </a:xfrm>
          <a:prstGeom prst="rect">
            <a:avLst/>
          </a:prstGeom>
          <a:noFill/>
          <a:ln>
            <a:noFill/>
          </a:ln>
        </p:spPr>
        <p:txBody>
          <a:bodyPr lIns="91425" tIns="91425" rIns="91425" bIns="91425" anchor="t" anchorCtr="0"/>
          <a:lstStyle>
            <a:lvl1pPr marL="0" marR="0" indent="0" algn="l" rtl="0">
              <a:spcBef>
                <a:spcPts val="1200"/>
              </a:spcBef>
              <a:buClr>
                <a:schemeClr val="dk1"/>
              </a:buClr>
              <a:buSzPct val="100000"/>
              <a:buFont typeface="Arial"/>
              <a:buNone/>
              <a:defRPr sz="2000" b="0">
                <a:solidFill>
                  <a:schemeClr val="dk1"/>
                </a:solidFill>
              </a:defRPr>
            </a:lvl1pPr>
            <a:lvl2pPr marL="457200" marR="0" indent="0" algn="ctr" rtl="0">
              <a:spcBef>
                <a:spcPts val="1200"/>
              </a:spcBef>
              <a:buClr>
                <a:schemeClr val="accent1"/>
              </a:buClr>
              <a:buFont typeface="Arial"/>
              <a:buNone/>
              <a:defRPr/>
            </a:lvl2pPr>
            <a:lvl3pPr marL="914400" marR="0" indent="0" algn="ctr" rtl="0">
              <a:spcBef>
                <a:spcPts val="600"/>
              </a:spcBef>
              <a:buClr>
                <a:schemeClr val="accent1"/>
              </a:buClr>
              <a:buFont typeface="Arial"/>
              <a:buNone/>
              <a:defRPr/>
            </a:lvl3pPr>
            <a:lvl4pPr marL="1371600" marR="0" indent="0" algn="ctr" rtl="0">
              <a:spcBef>
                <a:spcPts val="600"/>
              </a:spcBef>
              <a:buClr>
                <a:schemeClr val="accent1"/>
              </a:buClr>
              <a:buFont typeface="Arial"/>
              <a:buNone/>
              <a:defRPr/>
            </a:lvl4pPr>
            <a:lvl5pPr marL="1828800" marR="0" indent="0" algn="ctr" rtl="0">
              <a:spcBef>
                <a:spcPts val="600"/>
              </a:spcBef>
              <a:buClr>
                <a:schemeClr val="accent1"/>
              </a:buClr>
              <a:buFont typeface="Arial"/>
              <a:buNone/>
              <a:defRPr/>
            </a:lvl5pPr>
            <a:lvl6pPr marL="2286000" marR="0" indent="0" algn="ctr" rtl="0">
              <a:spcBef>
                <a:spcPts val="400"/>
              </a:spcBef>
              <a:buClr>
                <a:srgbClr val="B4ADA9"/>
              </a:buClr>
              <a:buFont typeface="Arial"/>
              <a:buNone/>
              <a:defRPr/>
            </a:lvl6pPr>
            <a:lvl7pPr marL="2743200" marR="0" indent="0" algn="ctr" rtl="0">
              <a:spcBef>
                <a:spcPts val="400"/>
              </a:spcBef>
              <a:buClr>
                <a:srgbClr val="B4ADA9"/>
              </a:buClr>
              <a:buFont typeface="Arial"/>
              <a:buNone/>
              <a:defRPr/>
            </a:lvl7pPr>
            <a:lvl8pPr marL="3200400" marR="0" indent="0" algn="ctr" rtl="0">
              <a:spcBef>
                <a:spcPts val="400"/>
              </a:spcBef>
              <a:buClr>
                <a:srgbClr val="B4ADA9"/>
              </a:buClr>
              <a:buFont typeface="Arial"/>
              <a:buNone/>
              <a:defRPr/>
            </a:lvl8pPr>
            <a:lvl9pPr marL="3657600" marR="0" indent="0" algn="ctr" rtl="0">
              <a:spcBef>
                <a:spcPts val="400"/>
              </a:spcBef>
              <a:buClr>
                <a:srgbClr val="B4ADA9"/>
              </a:buClr>
              <a:buFont typeface="Arial"/>
              <a:buNone/>
              <a:defRPr/>
            </a:lvl9pPr>
          </a:lstStyle>
          <a:p>
            <a:endParaRPr/>
          </a:p>
        </p:txBody>
      </p:sp>
      <p:pic>
        <p:nvPicPr>
          <p:cNvPr id="20" name="Shape 20"/>
          <p:cNvPicPr preferRelativeResize="0"/>
          <p:nvPr/>
        </p:nvPicPr>
        <p:blipFill rotWithShape="1">
          <a:blip r:embed="rId2">
            <a:alphaModFix/>
          </a:blip>
          <a:srcRect/>
          <a:stretch/>
        </p:blipFill>
        <p:spPr>
          <a:xfrm>
            <a:off x="7919614" y="5530908"/>
            <a:ext cx="1574430" cy="982763"/>
          </a:xfrm>
          <a:prstGeom prst="rect">
            <a:avLst/>
          </a:prstGeom>
          <a:noFill/>
          <a:ln>
            <a:noFill/>
          </a:ln>
        </p:spPr>
      </p:pic>
      <p:sp>
        <p:nvSpPr>
          <p:cNvPr id="21" name="Shape 21"/>
          <p:cNvSpPr>
            <a:spLocks noGrp="1"/>
          </p:cNvSpPr>
          <p:nvPr>
            <p:ph type="pic" idx="2"/>
          </p:nvPr>
        </p:nvSpPr>
        <p:spPr>
          <a:xfrm>
            <a:off x="0" y="0"/>
            <a:ext cx="9906000" cy="3428998"/>
          </a:xfrm>
          <a:prstGeom prst="rect">
            <a:avLst/>
          </a:prstGeom>
          <a:solidFill>
            <a:schemeClr val="lt2"/>
          </a:solidFill>
          <a:ln>
            <a:noFill/>
          </a:ln>
        </p:spPr>
      </p:sp>
    </p:spTree>
    <p:extLst>
      <p:ext uri="{BB962C8B-B14F-4D97-AF65-F5344CB8AC3E}">
        <p14:creationId xmlns:p14="http://schemas.microsoft.com/office/powerpoint/2010/main" val="241303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de-DE"/>
          </a:p>
        </p:txBody>
      </p:sp>
      <p:sp>
        <p:nvSpPr>
          <p:cNvPr id="3" name="Content Placeholder 2"/>
          <p:cNvSpPr>
            <a:spLocks noGrp="1"/>
          </p:cNvSpPr>
          <p:nvPr>
            <p:ph idx="1"/>
          </p:nvPr>
        </p:nvSpPr>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8858250" cy="396044"/>
          </a:xfr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398965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and 2 Contents">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23875" y="188639"/>
            <a:ext cx="8858249" cy="851907"/>
          </a:xfrm>
          <a:prstGeom prst="rect">
            <a:avLst/>
          </a:prstGeom>
          <a:noFill/>
          <a:ln>
            <a:noFill/>
          </a:ln>
        </p:spPr>
        <p:txBody>
          <a:bodyPr lIns="91425" tIns="91425" rIns="91425" bIns="91425" anchor="b" anchorCtr="0"/>
          <a:lstStyle>
            <a:lvl1pPr algn="l" rtl="0">
              <a:lnSpc>
                <a:spcPct val="95000"/>
              </a:lnSpc>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a:buSzPct val="25000"/>
            </a:pPr>
            <a:fld id="{00000000-1234-1234-1234-123412341234}" type="slidenum">
              <a:rPr lang="en-US">
                <a:solidFill>
                  <a:srgbClr val="5F5046"/>
                </a:solidFill>
              </a:rPr>
              <a:pPr>
                <a:buSzPct val="25000"/>
              </a:pPr>
              <a:t>‹#›</a:t>
            </a:fld>
            <a:endParaRPr lang="en-US">
              <a:solidFill>
                <a:srgbClr val="5F5046"/>
              </a:solidFill>
            </a:endParaRPr>
          </a:p>
        </p:txBody>
      </p:sp>
      <p:sp>
        <p:nvSpPr>
          <p:cNvPr id="67" name="Shape 67"/>
          <p:cNvSpPr txBox="1">
            <a:spLocks noGrp="1"/>
          </p:cNvSpPr>
          <p:nvPr>
            <p:ph type="subTitle" idx="1"/>
          </p:nvPr>
        </p:nvSpPr>
        <p:spPr>
          <a:xfrm>
            <a:off x="509300" y="1374075"/>
            <a:ext cx="4234499" cy="516299"/>
          </a:xfrm>
          <a:prstGeom prst="rect">
            <a:avLst/>
          </a:prstGeom>
        </p:spPr>
        <p:txBody>
          <a:bodyPr lIns="91425" tIns="91425" rIns="91425" bIns="91425" anchor="ctr" anchorCtr="0"/>
          <a:lstStyle>
            <a:lvl1pPr rtl="0">
              <a:spcBef>
                <a:spcPts val="0"/>
              </a:spcBef>
              <a:buNone/>
              <a:defRPr sz="2200" b="1">
                <a:solidFill>
                  <a:srgbClr val="AA1E2D"/>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
        <p:nvSpPr>
          <p:cNvPr id="68" name="Shape 68"/>
          <p:cNvSpPr txBox="1">
            <a:spLocks noGrp="1"/>
          </p:cNvSpPr>
          <p:nvPr>
            <p:ph type="body" idx="2"/>
          </p:nvPr>
        </p:nvSpPr>
        <p:spPr>
          <a:xfrm>
            <a:off x="516244" y="1890379"/>
            <a:ext cx="4227899" cy="4414500"/>
          </a:xfrm>
          <a:prstGeom prst="rect">
            <a:avLst/>
          </a:prstGeom>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rtl="0">
              <a:spcBef>
                <a:spcPts val="0"/>
              </a:spcBef>
              <a:buClr>
                <a:schemeClr val="dk1"/>
              </a:buClr>
              <a:buSzPct val="100000"/>
              <a:buChar char="■"/>
              <a:defRPr sz="2000">
                <a:solidFill>
                  <a:schemeClr val="dk1"/>
                </a:solidFill>
              </a:defRPr>
            </a:lvl9pPr>
          </a:lstStyle>
          <a:p>
            <a:endParaRPr/>
          </a:p>
        </p:txBody>
      </p:sp>
      <p:sp>
        <p:nvSpPr>
          <p:cNvPr id="69" name="Shape 69"/>
          <p:cNvSpPr txBox="1">
            <a:spLocks noGrp="1"/>
          </p:cNvSpPr>
          <p:nvPr>
            <p:ph type="body" idx="3"/>
          </p:nvPr>
        </p:nvSpPr>
        <p:spPr>
          <a:xfrm>
            <a:off x="5153594" y="1890379"/>
            <a:ext cx="4227899" cy="4414500"/>
          </a:xfrm>
          <a:prstGeom prst="rect">
            <a:avLst/>
          </a:prstGeom>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rtl="0">
              <a:spcBef>
                <a:spcPts val="0"/>
              </a:spcBef>
              <a:buClr>
                <a:schemeClr val="dk1"/>
              </a:buClr>
              <a:buSzPct val="100000"/>
              <a:buChar char="■"/>
              <a:defRPr sz="2000">
                <a:solidFill>
                  <a:schemeClr val="dk1"/>
                </a:solidFill>
              </a:defRPr>
            </a:lvl9pPr>
          </a:lstStyle>
          <a:p>
            <a:endParaRPr/>
          </a:p>
        </p:txBody>
      </p:sp>
      <p:sp>
        <p:nvSpPr>
          <p:cNvPr id="70" name="Shape 70"/>
          <p:cNvSpPr txBox="1">
            <a:spLocks noGrp="1"/>
          </p:cNvSpPr>
          <p:nvPr>
            <p:ph type="subTitle" idx="4"/>
          </p:nvPr>
        </p:nvSpPr>
        <p:spPr>
          <a:xfrm>
            <a:off x="5146650" y="1374075"/>
            <a:ext cx="4234499" cy="516299"/>
          </a:xfrm>
          <a:prstGeom prst="rect">
            <a:avLst/>
          </a:prstGeom>
        </p:spPr>
        <p:txBody>
          <a:bodyPr lIns="91425" tIns="91425" rIns="91425" bIns="91425" anchor="ctr" anchorCtr="0"/>
          <a:lstStyle>
            <a:lvl1pPr rtl="0">
              <a:spcBef>
                <a:spcPts val="0"/>
              </a:spcBef>
              <a:buNone/>
              <a:defRPr sz="2200" b="1">
                <a:solidFill>
                  <a:srgbClr val="AA1E2D"/>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Tree>
    <p:extLst>
      <p:ext uri="{BB962C8B-B14F-4D97-AF65-F5344CB8AC3E}">
        <p14:creationId xmlns:p14="http://schemas.microsoft.com/office/powerpoint/2010/main" val="4167436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1"/>
        <p:cNvGrpSpPr/>
        <p:nvPr/>
      </p:nvGrpSpPr>
      <p:grpSpPr>
        <a:xfrm>
          <a:off x="0" y="0"/>
          <a:ext cx="0" cy="0"/>
          <a:chOff x="0" y="0"/>
          <a:chExt cx="0" cy="0"/>
        </a:xfrm>
      </p:grpSpPr>
      <p:sp>
        <p:nvSpPr>
          <p:cNvPr id="72" name="Shape 72"/>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a:buSzPct val="25000"/>
            </a:pPr>
            <a:fld id="{00000000-1234-1234-1234-123412341234}" type="slidenum">
              <a:rPr lang="en-US">
                <a:solidFill>
                  <a:srgbClr val="5F5046"/>
                </a:solidFill>
              </a:rPr>
              <a:pPr>
                <a:buSzPct val="25000"/>
              </a:pPr>
              <a:t>‹#›</a:t>
            </a:fld>
            <a:endParaRPr lang="en-US">
              <a:solidFill>
                <a:srgbClr val="5F5046"/>
              </a:solidFill>
            </a:endParaRPr>
          </a:p>
        </p:txBody>
      </p:sp>
    </p:spTree>
    <p:extLst>
      <p:ext uri="{BB962C8B-B14F-4D97-AF65-F5344CB8AC3E}">
        <p14:creationId xmlns:p14="http://schemas.microsoft.com/office/powerpoint/2010/main" val="3553756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800"/>
            </a:lvl1pPr>
          </a:lstStyle>
          <a:p>
            <a:r>
              <a:rPr lang="en-US" smtClean="0"/>
              <a:t>Title</a:t>
            </a:r>
            <a:endParaRPr lang="en-US" dirty="0"/>
          </a:p>
        </p:txBody>
      </p:sp>
      <p:sp>
        <p:nvSpPr>
          <p:cNvPr id="3" name="Espace réservé du contenu 2"/>
          <p:cNvSpPr>
            <a:spLocks noGrp="1"/>
          </p:cNvSpPr>
          <p:nvPr>
            <p:ph idx="1" hasCustomPrompt="1"/>
          </p:nvPr>
        </p:nvSpPr>
        <p:spPr/>
        <p:txBody>
          <a:bodyPr/>
          <a:lstStyle>
            <a:lvl1pPr>
              <a:spcBef>
                <a:spcPts val="1200"/>
              </a:spcBef>
              <a:defRPr/>
            </a:lvl1pPr>
          </a:lstStyle>
          <a:p>
            <a:pPr lvl="0"/>
            <a:r>
              <a:rPr lang="en-US" dirty="0" smtClean="0"/>
              <a:t>Text level one</a:t>
            </a:r>
          </a:p>
          <a:p>
            <a:pPr lvl="1"/>
            <a:r>
              <a:rPr lang="en-US" dirty="0" smtClean="0"/>
              <a:t>Text level two</a:t>
            </a:r>
          </a:p>
          <a:p>
            <a:pPr lvl="2"/>
            <a:r>
              <a:rPr lang="en-US" dirty="0" smtClean="0"/>
              <a:t>Text level three</a:t>
            </a:r>
          </a:p>
          <a:p>
            <a:pPr lvl="3"/>
            <a:r>
              <a:rPr lang="en-US" dirty="0" smtClean="0"/>
              <a:t>Text level four</a:t>
            </a:r>
          </a:p>
        </p:txBody>
      </p:sp>
      <p:sp>
        <p:nvSpPr>
          <p:cNvPr id="6" name="Espace réservé du numéro de diapositive 5"/>
          <p:cNvSpPr>
            <a:spLocks noGrp="1"/>
          </p:cNvSpPr>
          <p:nvPr>
            <p:ph type="sldNum" sz="quarter" idx="12"/>
          </p:nvPr>
        </p:nvSpPr>
        <p:spPr/>
        <p:txBody>
          <a:bodyPr/>
          <a:lstStyle/>
          <a:p>
            <a:fld id="{8E8DECCD-1A0F-41FF-973B-5070EC03A2F7}" type="slidenum">
              <a:rPr lang="en-US" smtClean="0">
                <a:solidFill>
                  <a:srgbClr val="5F5046"/>
                </a:solidFill>
              </a:rPr>
              <a:pPr/>
              <a:t>‹#›</a:t>
            </a:fld>
            <a:endParaRPr lang="en-US">
              <a:solidFill>
                <a:srgbClr val="5F5046"/>
              </a:solidFill>
            </a:endParaRPr>
          </a:p>
        </p:txBody>
      </p:sp>
      <p:sp>
        <p:nvSpPr>
          <p:cNvPr id="8" name="Espace réservé du texte 7"/>
          <p:cNvSpPr>
            <a:spLocks noGrp="1"/>
          </p:cNvSpPr>
          <p:nvPr>
            <p:ph type="body" sz="quarter" idx="13" hasCustomPrompt="1"/>
          </p:nvPr>
        </p:nvSpPr>
        <p:spPr>
          <a:xfrm>
            <a:off x="878814" y="981075"/>
            <a:ext cx="8598958" cy="338554"/>
          </a:xfrm>
        </p:spPr>
        <p:txBody>
          <a:bodyPr wrap="square"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marL="0" lvl="0" indent="0"/>
            <a:r>
              <a:rPr lang="en-US" dirty="0" smtClean="0"/>
              <a:t>Subtitle</a:t>
            </a:r>
            <a:endParaRPr lang="en-US" dirty="0"/>
          </a:p>
        </p:txBody>
      </p:sp>
      <p:sp>
        <p:nvSpPr>
          <p:cNvPr id="11" name="Espace réservé du pied de page 10"/>
          <p:cNvSpPr>
            <a:spLocks noGrp="1"/>
          </p:cNvSpPr>
          <p:nvPr>
            <p:ph type="ftr" sz="quarter" idx="14"/>
          </p:nvPr>
        </p:nvSpPr>
        <p:spPr>
          <a:xfrm>
            <a:off x="2222697" y="6525345"/>
            <a:ext cx="5382599" cy="138499"/>
          </a:xfrm>
          <a:prstGeom prst="rect">
            <a:avLst/>
          </a:prstGeom>
        </p:spPr>
        <p:txBody>
          <a:bodyPr/>
          <a:lstStyle/>
          <a:p>
            <a:r>
              <a:rPr lang="en-US" smtClean="0"/>
              <a:t>Concrete Pavement Construction</a:t>
            </a:r>
            <a:endParaRPr lang="en-US" dirty="0"/>
          </a:p>
        </p:txBody>
      </p:sp>
      <p:sp>
        <p:nvSpPr>
          <p:cNvPr id="4" name="Espace réservé de la date 3"/>
          <p:cNvSpPr>
            <a:spLocks noGrp="1"/>
          </p:cNvSpPr>
          <p:nvPr>
            <p:ph type="dt" sz="half" idx="15"/>
          </p:nvPr>
        </p:nvSpPr>
        <p:spPr>
          <a:xfrm>
            <a:off x="7743599" y="6525344"/>
            <a:ext cx="1531313" cy="143594"/>
          </a:xfrm>
          <a:prstGeom prst="rect">
            <a:avLst/>
          </a:prstGeom>
        </p:spPr>
        <p:txBody>
          <a:bodyPr/>
          <a:lstStyle/>
          <a:p>
            <a:r>
              <a:rPr lang="en-US" dirty="0" smtClean="0"/>
              <a:t>May 14, 2015 |</a:t>
            </a:r>
            <a:endParaRPr lang="en-US" dirty="0"/>
          </a:p>
        </p:txBody>
      </p:sp>
    </p:spTree>
    <p:extLst>
      <p:ext uri="{BB962C8B-B14F-4D97-AF65-F5344CB8AC3E}">
        <p14:creationId xmlns:p14="http://schemas.microsoft.com/office/powerpoint/2010/main" val="30391568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E8DECCD-1A0F-41FF-973B-5070EC03A2F7}" type="slidenum">
              <a:rPr lang="en-US" smtClean="0">
                <a:solidFill>
                  <a:srgbClr val="5F5046"/>
                </a:solidFill>
              </a:rPr>
              <a:pPr/>
              <a:t>‹#›</a:t>
            </a:fld>
            <a:endParaRPr lang="en-US">
              <a:solidFill>
                <a:srgbClr val="5F5046"/>
              </a:solidFill>
            </a:endParaRPr>
          </a:p>
        </p:txBody>
      </p:sp>
      <p:sp>
        <p:nvSpPr>
          <p:cNvPr id="8" name="Espace réservé du pied de page 7"/>
          <p:cNvSpPr>
            <a:spLocks noGrp="1"/>
          </p:cNvSpPr>
          <p:nvPr>
            <p:ph type="ftr" sz="quarter" idx="13"/>
          </p:nvPr>
        </p:nvSpPr>
        <p:spPr>
          <a:xfrm>
            <a:off x="2222697" y="6525345"/>
            <a:ext cx="5382599" cy="138499"/>
          </a:xfrm>
          <a:prstGeom prst="rect">
            <a:avLst/>
          </a:prstGeom>
        </p:spPr>
        <p:txBody>
          <a:bodyPr/>
          <a:lstStyle/>
          <a:p>
            <a:r>
              <a:rPr lang="en-US" smtClean="0"/>
              <a:t>Concrete Pavement Construction</a:t>
            </a:r>
            <a:endParaRPr lang="en-US" dirty="0"/>
          </a:p>
        </p:txBody>
      </p:sp>
      <p:sp>
        <p:nvSpPr>
          <p:cNvPr id="2" name="Espace réservé de la date 1"/>
          <p:cNvSpPr>
            <a:spLocks noGrp="1"/>
          </p:cNvSpPr>
          <p:nvPr>
            <p:ph type="dt" sz="half" idx="14"/>
          </p:nvPr>
        </p:nvSpPr>
        <p:spPr>
          <a:xfrm>
            <a:off x="7743599" y="6525344"/>
            <a:ext cx="1531313" cy="143594"/>
          </a:xfrm>
          <a:prstGeom prst="rect">
            <a:avLst/>
          </a:prstGeom>
        </p:spPr>
        <p:txBody>
          <a:bodyPr/>
          <a:lstStyle/>
          <a:p>
            <a:r>
              <a:rPr lang="en-US" dirty="0" smtClean="0"/>
              <a:t>May 14, 2015 |</a:t>
            </a:r>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814" y="6488780"/>
            <a:ext cx="832723" cy="2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24641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US" dirty="0" smtClean="0"/>
              <a:t>Title</a:t>
            </a:r>
            <a:endParaRPr lang="en-US" dirty="0"/>
          </a:p>
        </p:txBody>
      </p:sp>
      <p:sp>
        <p:nvSpPr>
          <p:cNvPr id="5" name="Espace réservé du numéro de diapositive 4"/>
          <p:cNvSpPr>
            <a:spLocks noGrp="1"/>
          </p:cNvSpPr>
          <p:nvPr>
            <p:ph type="sldNum" sz="quarter" idx="12"/>
          </p:nvPr>
        </p:nvSpPr>
        <p:spPr/>
        <p:txBody>
          <a:bodyPr/>
          <a:lstStyle/>
          <a:p>
            <a:fld id="{8E8DECCD-1A0F-41FF-973B-5070EC03A2F7}" type="slidenum">
              <a:rPr lang="en-US" smtClean="0">
                <a:solidFill>
                  <a:srgbClr val="DADADA">
                    <a:lumMod val="50000"/>
                  </a:srgbClr>
                </a:solidFill>
              </a:rPr>
              <a:pPr/>
              <a:t>‹#›</a:t>
            </a:fld>
            <a:endParaRPr lang="en-US" dirty="0">
              <a:solidFill>
                <a:srgbClr val="DADADA">
                  <a:lumMod val="50000"/>
                </a:srgbClr>
              </a:solidFill>
            </a:endParaRPr>
          </a:p>
        </p:txBody>
      </p:sp>
      <p:sp>
        <p:nvSpPr>
          <p:cNvPr id="7" name="Espace réservé du texte 7"/>
          <p:cNvSpPr>
            <a:spLocks noGrp="1"/>
          </p:cNvSpPr>
          <p:nvPr>
            <p:ph type="body" sz="quarter" idx="13" hasCustomPrompt="1"/>
          </p:nvPr>
        </p:nvSpPr>
        <p:spPr>
          <a:xfrm>
            <a:off x="878815" y="981075"/>
            <a:ext cx="8598957" cy="338554"/>
          </a:xfrm>
        </p:spPr>
        <p:txBody>
          <a:bodyPr wrap="square"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marL="0" lvl="0" indent="0"/>
            <a:r>
              <a:rPr lang="en-US" smtClean="0"/>
              <a:t>Subtitle</a:t>
            </a:r>
            <a:endParaRPr lang="en-US" dirty="0"/>
          </a:p>
        </p:txBody>
      </p:sp>
      <p:sp>
        <p:nvSpPr>
          <p:cNvPr id="10" name="Espace réservé du pied de page 9"/>
          <p:cNvSpPr>
            <a:spLocks noGrp="1"/>
          </p:cNvSpPr>
          <p:nvPr>
            <p:ph type="ftr" sz="quarter" idx="14"/>
          </p:nvPr>
        </p:nvSpPr>
        <p:spPr>
          <a:xfrm>
            <a:off x="2222697" y="6525345"/>
            <a:ext cx="5382599" cy="138499"/>
          </a:xfrm>
          <a:prstGeom prst="rect">
            <a:avLst/>
          </a:prstGeom>
        </p:spPr>
        <p:txBody>
          <a:bodyPr/>
          <a:lstStyle/>
          <a:p>
            <a:endParaRPr lang="en-US" dirty="0">
              <a:solidFill>
                <a:srgbClr val="DADADA">
                  <a:lumMod val="50000"/>
                </a:srgbClr>
              </a:solidFill>
            </a:endParaRPr>
          </a:p>
        </p:txBody>
      </p:sp>
      <p:sp>
        <p:nvSpPr>
          <p:cNvPr id="3" name="Espace réservé de la date 2"/>
          <p:cNvSpPr>
            <a:spLocks noGrp="1"/>
          </p:cNvSpPr>
          <p:nvPr>
            <p:ph type="dt" sz="half" idx="15"/>
          </p:nvPr>
        </p:nvSpPr>
        <p:spPr>
          <a:xfrm>
            <a:off x="7743599" y="6525344"/>
            <a:ext cx="1531313" cy="143594"/>
          </a:xfrm>
          <a:prstGeom prst="rect">
            <a:avLst/>
          </a:prstGeom>
        </p:spPr>
        <p:txBody>
          <a:bodyPr/>
          <a:lstStyle/>
          <a:p>
            <a:fld id="{AC0AAE6E-79D6-4F88-BFFE-33AC17E4189D}" type="datetime1">
              <a:rPr lang="en-US" smtClean="0">
                <a:solidFill>
                  <a:srgbClr val="DADADA">
                    <a:lumMod val="50000"/>
                  </a:srgbClr>
                </a:solidFill>
              </a:rPr>
              <a:pPr/>
              <a:t>5/27/2016</a:t>
            </a:fld>
            <a:endParaRPr lang="en-US" dirty="0">
              <a:solidFill>
                <a:srgbClr val="DADADA">
                  <a:lumMod val="50000"/>
                </a:srgbClr>
              </a:solidFill>
            </a:endParaRPr>
          </a:p>
        </p:txBody>
      </p:sp>
    </p:spTree>
    <p:extLst>
      <p:ext uri="{BB962C8B-B14F-4D97-AF65-F5344CB8AC3E}">
        <p14:creationId xmlns:p14="http://schemas.microsoft.com/office/powerpoint/2010/main" val="118858336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Content and Picture">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523875" y="188639"/>
            <a:ext cx="8858249" cy="851907"/>
          </a:xfrm>
          <a:prstGeom prst="rect">
            <a:avLst/>
          </a:prstGeom>
          <a:noFill/>
          <a:ln>
            <a:noFill/>
          </a:ln>
        </p:spPr>
        <p:txBody>
          <a:bodyPr lIns="91425" tIns="91425" rIns="91425" bIns="91425" anchor="b" anchorCtr="0"/>
          <a:lstStyle>
            <a:lvl1pPr algn="l" rtl="0">
              <a:lnSpc>
                <a:spcPct val="95000"/>
              </a:lnSpc>
              <a:spcBef>
                <a:spcPts val="0"/>
              </a:spcBef>
              <a:buClr>
                <a:schemeClr val="dk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sldNum" idx="12"/>
          </p:nvPr>
        </p:nvSpPr>
        <p:spPr>
          <a:xfrm>
            <a:off x="8949442" y="6491816"/>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a:t>
            </a:fld>
            <a:endParaRPr lang="ru-RU" sz="800" b="0" i="0" u="none" strike="noStrike" cap="none" baseline="0">
              <a:solidFill>
                <a:schemeClr val="dk1"/>
              </a:solidFill>
              <a:latin typeface="Arial"/>
              <a:ea typeface="Arial"/>
              <a:cs typeface="Arial"/>
              <a:sym typeface="Arial"/>
              <a:rtl val="0"/>
            </a:endParaRPr>
          </a:p>
        </p:txBody>
      </p:sp>
      <p:sp>
        <p:nvSpPr>
          <p:cNvPr id="22" name="Shape 22"/>
          <p:cNvSpPr>
            <a:spLocks noGrp="1"/>
          </p:cNvSpPr>
          <p:nvPr>
            <p:ph type="pic" idx="2"/>
          </p:nvPr>
        </p:nvSpPr>
        <p:spPr>
          <a:xfrm>
            <a:off x="5060950" y="1520825"/>
            <a:ext cx="4321173" cy="4284661"/>
          </a:xfrm>
          <a:prstGeom prst="rect">
            <a:avLst/>
          </a:prstGeom>
          <a:solidFill>
            <a:schemeClr val="lt2"/>
          </a:solidFill>
          <a:ln>
            <a:noFill/>
          </a:ln>
        </p:spPr>
        <p:txBody>
          <a:bodyPr lIns="91425" tIns="91425" rIns="91425" bIns="91425" anchor="ctr" anchorCtr="0"/>
          <a:lstStyle>
            <a:lvl1pPr>
              <a:spcBef>
                <a:spcPts val="0"/>
              </a:spcBef>
              <a:buNone/>
              <a:defRPr/>
            </a:lvl1pPr>
          </a:lstStyle>
          <a:p>
            <a:endParaRPr/>
          </a:p>
        </p:txBody>
      </p:sp>
      <p:sp>
        <p:nvSpPr>
          <p:cNvPr id="23" name="Shape 23"/>
          <p:cNvSpPr txBox="1">
            <a:spLocks noGrp="1"/>
          </p:cNvSpPr>
          <p:nvPr>
            <p:ph type="subTitle" idx="1"/>
          </p:nvPr>
        </p:nvSpPr>
        <p:spPr>
          <a:xfrm>
            <a:off x="509300" y="1374075"/>
            <a:ext cx="4443598" cy="516298"/>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AA1E2D"/>
              </a:buClr>
              <a:buFont typeface="Arial"/>
              <a:buNone/>
              <a:defRPr sz="2200" b="1" i="0" u="none" strike="noStrike" cap="none" baseline="0">
                <a:solidFill>
                  <a:srgbClr val="AA1E2D"/>
                </a:solidFill>
                <a:latin typeface="Arial"/>
                <a:ea typeface="Arial"/>
                <a:cs typeface="Arial"/>
                <a:sym typeface="Arial"/>
                <a:rtl val="0"/>
              </a:defRPr>
            </a:lvl1pPr>
            <a:lvl2pPr marL="0" marR="0" indent="0" algn="l" rtl="0">
              <a:lnSpc>
                <a:spcPct val="100000"/>
              </a:lnSpc>
              <a:spcBef>
                <a:spcPts val="0"/>
              </a:spcBef>
              <a:spcAft>
                <a:spcPts val="0"/>
              </a:spcAft>
              <a:buClr>
                <a:srgbClr val="AA1E2D"/>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rgbClr val="AA1E2D"/>
              </a:buClr>
              <a:buFont typeface="Arial"/>
              <a:buNone/>
              <a:defRPr sz="16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rgbClr val="AA1E2D"/>
              </a:buClr>
              <a:buFont typeface="Arial"/>
              <a:buNone/>
              <a:defRPr sz="14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rgbClr val="AA1E2D"/>
              </a:buClr>
              <a:buFont typeface="Arial"/>
              <a:buNone/>
              <a:defRPr sz="12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9pPr>
          </a:lstStyle>
          <a:p>
            <a:endParaRPr/>
          </a:p>
        </p:txBody>
      </p:sp>
      <p:sp>
        <p:nvSpPr>
          <p:cNvPr id="24" name="Shape 24"/>
          <p:cNvSpPr txBox="1">
            <a:spLocks noGrp="1"/>
          </p:cNvSpPr>
          <p:nvPr>
            <p:ph type="body" idx="3"/>
          </p:nvPr>
        </p:nvSpPr>
        <p:spPr>
          <a:xfrm>
            <a:off x="516587" y="1890380"/>
            <a:ext cx="4436400" cy="4414500"/>
          </a:xfrm>
          <a:prstGeom prst="rect">
            <a:avLst/>
          </a:prstGeom>
          <a:noFill/>
          <a:ln>
            <a:noFill/>
          </a:ln>
        </p:spPr>
        <p:txBody>
          <a:bodyPr lIns="91425" tIns="91425" rIns="91425" bIns="91425" anchor="t" anchorCtr="0"/>
          <a:lstStyle>
            <a:lvl1pPr rtl="0">
              <a:spcBef>
                <a:spcPts val="0"/>
              </a:spcBef>
              <a:buClr>
                <a:srgbClr val="AA1E2D"/>
              </a:buClr>
              <a:buFont typeface="Arial"/>
              <a:buChar char="●"/>
              <a:defRPr sz="2000">
                <a:solidFill>
                  <a:schemeClr val="dk1"/>
                </a:solidFill>
              </a:defRPr>
            </a:lvl1pPr>
            <a:lvl2pPr rtl="0">
              <a:spcBef>
                <a:spcPts val="0"/>
              </a:spcBef>
              <a:buClr>
                <a:srgbClr val="AA1E2D"/>
              </a:buClr>
              <a:buFont typeface="Arial"/>
              <a:buChar char="○"/>
              <a:defRPr sz="1800">
                <a:solidFill>
                  <a:schemeClr val="dk1"/>
                </a:solidFill>
              </a:defRPr>
            </a:lvl2pPr>
            <a:lvl3pPr rtl="0">
              <a:spcBef>
                <a:spcPts val="0"/>
              </a:spcBef>
              <a:buClr>
                <a:srgbClr val="AA1E2D"/>
              </a:buClr>
              <a:buFont typeface="Arial"/>
              <a:buChar char="■"/>
              <a:defRPr sz="1600">
                <a:solidFill>
                  <a:schemeClr val="dk1"/>
                </a:solidFill>
              </a:defRPr>
            </a:lvl3pPr>
            <a:lvl4pPr rtl="0">
              <a:spcBef>
                <a:spcPts val="0"/>
              </a:spcBef>
              <a:buClr>
                <a:srgbClr val="AA1E2D"/>
              </a:buClr>
              <a:buFont typeface="Arial"/>
              <a:buChar char="●"/>
              <a:defRPr>
                <a:solidFill>
                  <a:schemeClr val="dk1"/>
                </a:solidFill>
              </a:defRPr>
            </a:lvl4pPr>
            <a:lvl5pPr rtl="0">
              <a:spcBef>
                <a:spcPts val="0"/>
              </a:spcBef>
              <a:buClr>
                <a:srgbClr val="AA1E2D"/>
              </a:buClr>
              <a:buFont typeface="Arial"/>
              <a:buChar char="○"/>
              <a:defRPr sz="1200">
                <a:solidFill>
                  <a:schemeClr val="dk1"/>
                </a:solidFill>
              </a:defRPr>
            </a:lvl5pPr>
            <a:lvl6pPr rtl="0">
              <a:spcBef>
                <a:spcPts val="0"/>
              </a:spcBef>
              <a:buClr>
                <a:schemeClr val="dk1"/>
              </a:buClr>
              <a:buFont typeface="Arial"/>
              <a:buChar char="■"/>
              <a:defRPr sz="2000">
                <a:solidFill>
                  <a:schemeClr val="dk1"/>
                </a:solidFill>
              </a:defRPr>
            </a:lvl6pPr>
            <a:lvl7pPr rtl="0">
              <a:spcBef>
                <a:spcPts val="0"/>
              </a:spcBef>
              <a:buClr>
                <a:schemeClr val="dk1"/>
              </a:buClr>
              <a:buFont typeface="Arial"/>
              <a:buChar char="●"/>
              <a:defRPr sz="2000">
                <a:solidFill>
                  <a:schemeClr val="dk1"/>
                </a:solidFill>
              </a:defRPr>
            </a:lvl7pPr>
            <a:lvl8pPr rtl="0">
              <a:spcBef>
                <a:spcPts val="0"/>
              </a:spcBef>
              <a:buClr>
                <a:schemeClr val="dk1"/>
              </a:buClr>
              <a:buFont typeface="Arial"/>
              <a:buChar char="○"/>
              <a:defRPr sz="2000">
                <a:solidFill>
                  <a:schemeClr val="dk1"/>
                </a:solidFill>
              </a:defRPr>
            </a:lvl8pPr>
            <a:lvl9pPr rtl="0">
              <a:spcBef>
                <a:spcPts val="0"/>
              </a:spcBef>
              <a:buClr>
                <a:schemeClr val="dk1"/>
              </a:buClr>
              <a:buFont typeface="Arial"/>
              <a:buChar char="■"/>
              <a:defRPr sz="2000">
                <a:solidFill>
                  <a:schemeClr val="dk1"/>
                </a:solidFill>
              </a:defRPr>
            </a:lvl9pPr>
          </a:lstStyle>
          <a:p>
            <a:endParaRPr/>
          </a:p>
        </p:txBody>
      </p:sp>
    </p:spTree>
    <p:extLst>
      <p:ext uri="{BB962C8B-B14F-4D97-AF65-F5344CB8AC3E}">
        <p14:creationId xmlns:p14="http://schemas.microsoft.com/office/powerpoint/2010/main" val="1951267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ver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Default"/>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263" y="598714"/>
            <a:ext cx="9557128" cy="390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dre 12"/>
          <p:cNvSpPr/>
          <p:nvPr userDrawn="1"/>
        </p:nvSpPr>
        <p:spPr>
          <a:xfrm>
            <a:off x="0" y="0"/>
            <a:ext cx="9906000" cy="6858000"/>
          </a:xfrm>
          <a:prstGeom prst="frame">
            <a:avLst>
              <a:gd name="adj1" fmla="val 2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5764" tIns="47883" rIns="95764" bIns="47883" anchor="ctr"/>
          <a:lstStyle/>
          <a:p>
            <a:pPr algn="ctr">
              <a:defRPr/>
            </a:pPr>
            <a:endParaRPr lang="fr-FR" sz="1300" kern="1200">
              <a:solidFill>
                <a:srgbClr val="000000"/>
              </a:solidFill>
            </a:endParaRPr>
          </a:p>
        </p:txBody>
      </p:sp>
      <p:pic>
        <p:nvPicPr>
          <p:cNvPr id="5" name="Default"/>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4264" y="607788"/>
            <a:ext cx="9489565" cy="389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5722" y="4149082"/>
            <a:ext cx="5851645" cy="1170221"/>
          </a:xfrm>
          <a:noFill/>
        </p:spPr>
        <p:txBody>
          <a:bodyPr lIns="113108" tIns="113108" rIns="113108" bIns="113108" rtlCol="0" anchor="t">
            <a:spAutoFit/>
          </a:bodyPr>
          <a:lstStyle>
            <a:lvl1pPr>
              <a:defRPr lang="fr-FR" sz="3400" b="1" dirty="0">
                <a:solidFill>
                  <a:schemeClr val="bg1"/>
                </a:solidFill>
              </a:defRPr>
            </a:lvl1pPr>
          </a:lstStyle>
          <a:p>
            <a:pPr lvl="0"/>
            <a:r>
              <a:rPr lang="en-US" smtClean="0"/>
              <a:t>Cliquez pour modifier le style du titre</a:t>
            </a:r>
            <a:endParaRPr lang="fr-FR" dirty="0"/>
          </a:p>
        </p:txBody>
      </p:sp>
    </p:spTree>
    <p:extLst>
      <p:ext uri="{BB962C8B-B14F-4D97-AF65-F5344CB8AC3E}">
        <p14:creationId xmlns:p14="http://schemas.microsoft.com/office/powerpoint/2010/main" val="1760081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p:txBody>
          <a:bodyPr/>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du pied de page 4"/>
          <p:cNvSpPr>
            <a:spLocks noGrp="1"/>
          </p:cNvSpPr>
          <p:nvPr>
            <p:ph type="ftr" sz="quarter" idx="14"/>
          </p:nvPr>
        </p:nvSpPr>
        <p:spPr>
          <a:xfrm>
            <a:off x="2222217" y="6510211"/>
            <a:ext cx="5382948" cy="153888"/>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5"/>
          </p:nvPr>
        </p:nvSpPr>
        <p:spPr/>
        <p:txBody>
          <a:bodyPr/>
          <a:lstStyle>
            <a:lvl1pPr>
              <a:defRPr/>
            </a:lvl1pPr>
          </a:lstStyle>
          <a:p>
            <a:pPr>
              <a:defRPr/>
            </a:pPr>
            <a:fld id="{97E097D9-D9AE-4D79-84B3-3F17B7C68B42}" type="slidenum">
              <a:rPr lang="fr-FR"/>
              <a:pPr>
                <a:defRPr/>
              </a:pPr>
              <a:t>‹#›</a:t>
            </a:fld>
            <a:endParaRPr lang="fr-FR" dirty="0"/>
          </a:p>
        </p:txBody>
      </p:sp>
      <p:sp>
        <p:nvSpPr>
          <p:cNvPr id="7" name="Espace réservé de la date 3"/>
          <p:cNvSpPr>
            <a:spLocks noGrp="1"/>
          </p:cNvSpPr>
          <p:nvPr>
            <p:ph type="dt" sz="half" idx="16"/>
          </p:nvPr>
        </p:nvSpPr>
        <p:spPr/>
        <p:txBody>
          <a:bodyPr/>
          <a:lstStyle>
            <a:lvl1pPr>
              <a:defRPr/>
            </a:lvl1pPr>
          </a:lstStyle>
          <a:p>
            <a:pPr>
              <a:defRPr/>
            </a:pPr>
            <a:endParaRPr/>
          </a:p>
        </p:txBody>
      </p:sp>
    </p:spTree>
    <p:extLst>
      <p:ext uri="{BB962C8B-B14F-4D97-AF65-F5344CB8AC3E}">
        <p14:creationId xmlns:p14="http://schemas.microsoft.com/office/powerpoint/2010/main" val="1507088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777429" y="1628801"/>
            <a:ext cx="8700345" cy="4752950"/>
          </a:xfrm>
          <a:solidFill>
            <a:srgbClr val="EAEAEA"/>
          </a:solidFill>
        </p:spPr>
        <p:txBody>
          <a:bodyPr lIns="75405">
            <a:normAutofit/>
          </a:bodyPr>
          <a:lstStyle>
            <a:lvl1pPr marL="191197" indent="-184546">
              <a:spcBef>
                <a:spcPts val="628"/>
              </a:spcBef>
              <a:buClr>
                <a:schemeClr val="accent1"/>
              </a:buClr>
              <a:buSzPct val="115000"/>
              <a:buFont typeface="Wingdings" pitchFamily="2" charset="2"/>
              <a:buChar char="§"/>
              <a:tabLst>
                <a:tab pos="8169891" algn="r"/>
              </a:tabLst>
              <a:defRPr sz="1900" b="0" u="none" baseline="0">
                <a:solidFill>
                  <a:schemeClr val="tx2">
                    <a:lumMod val="75000"/>
                  </a:schemeClr>
                </a:solidFill>
                <a:uFill>
                  <a:solidFill>
                    <a:schemeClr val="tx2"/>
                  </a:solidFill>
                </a:uFill>
              </a:defRPr>
            </a:lvl1pPr>
            <a:lvl2pPr marL="374080" marR="0" indent="-182883" algn="l" defTabSz="957644" rtl="0" eaLnBrk="1" fontAlgn="auto" latinLnBrk="0" hangingPunct="1">
              <a:lnSpc>
                <a:spcPct val="100000"/>
              </a:lnSpc>
              <a:spcBef>
                <a:spcPts val="0"/>
              </a:spcBef>
              <a:spcAft>
                <a:spcPts val="0"/>
              </a:spcAft>
              <a:buClr>
                <a:schemeClr val="tx2"/>
              </a:buClr>
              <a:buSzPct val="100000"/>
              <a:buFont typeface="Wingdings" pitchFamily="2" charset="2"/>
              <a:buChar char="§"/>
              <a:tabLst>
                <a:tab pos="8169891" algn="r"/>
              </a:tabLst>
              <a:defRPr sz="1600" b="0">
                <a:solidFill>
                  <a:schemeClr val="tx2">
                    <a:lumMod val="75000"/>
                  </a:schemeClr>
                </a:solidFill>
              </a:defRPr>
            </a:lvl2pPr>
            <a:lvl3pPr marL="566939" indent="-192858">
              <a:spcBef>
                <a:spcPts val="0"/>
              </a:spcBef>
              <a:buClr>
                <a:schemeClr val="tx2"/>
              </a:buClr>
              <a:buFont typeface="Wingdings" pitchFamily="2" charset="2"/>
              <a:buChar char="§"/>
              <a:tabLst>
                <a:tab pos="8169891" algn="r"/>
              </a:tabLst>
              <a:defRPr sz="1500" b="0">
                <a:solidFill>
                  <a:schemeClr val="tx2">
                    <a:lumMod val="75000"/>
                  </a:schemeClr>
                </a:solidFill>
              </a:defRPr>
            </a:lvl3pPr>
            <a:lvl4pPr marL="749822" indent="-141319">
              <a:buClr>
                <a:schemeClr val="tx2"/>
              </a:buClr>
              <a:tabLst>
                <a:tab pos="8169891" algn="r"/>
              </a:tabLst>
              <a:defRPr>
                <a:solidFill>
                  <a:schemeClr val="tx2">
                    <a:lumMod val="75000"/>
                  </a:schemeClr>
                </a:solidFill>
              </a:defRPr>
            </a:lvl4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7"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du pied de page 4"/>
          <p:cNvSpPr>
            <a:spLocks noGrp="1"/>
          </p:cNvSpPr>
          <p:nvPr>
            <p:ph type="ftr" sz="quarter" idx="14"/>
          </p:nvPr>
        </p:nvSpPr>
        <p:spPr>
          <a:xfrm>
            <a:off x="2222217" y="6510211"/>
            <a:ext cx="5382948" cy="153888"/>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5"/>
          </p:nvPr>
        </p:nvSpPr>
        <p:spPr/>
        <p:txBody>
          <a:bodyPr/>
          <a:lstStyle>
            <a:lvl1pPr>
              <a:defRPr/>
            </a:lvl1pPr>
          </a:lstStyle>
          <a:p>
            <a:pPr>
              <a:defRPr/>
            </a:pPr>
            <a:fld id="{C3DA60BB-1033-4F69-A519-7D1962BF079B}" type="slidenum">
              <a:rPr lang="fr-FR"/>
              <a:pPr>
                <a:defRPr/>
              </a:pPr>
              <a:t>‹#›</a:t>
            </a:fld>
            <a:endParaRPr lang="fr-FR" dirty="0"/>
          </a:p>
        </p:txBody>
      </p:sp>
      <p:sp>
        <p:nvSpPr>
          <p:cNvPr id="8" name="Espace réservé de la date 3"/>
          <p:cNvSpPr>
            <a:spLocks noGrp="1"/>
          </p:cNvSpPr>
          <p:nvPr>
            <p:ph type="dt" sz="half" idx="16"/>
          </p:nvPr>
        </p:nvSpPr>
        <p:spPr/>
        <p:txBody>
          <a:bodyPr/>
          <a:lstStyle>
            <a:lvl1pPr>
              <a:defRPr/>
            </a:lvl1pPr>
          </a:lstStyle>
          <a:p>
            <a:pPr>
              <a:defRPr/>
            </a:pPr>
            <a:endParaRPr/>
          </a:p>
        </p:txBody>
      </p:sp>
    </p:spTree>
    <p:extLst>
      <p:ext uri="{BB962C8B-B14F-4D97-AF65-F5344CB8AC3E}">
        <p14:creationId xmlns:p14="http://schemas.microsoft.com/office/powerpoint/2010/main" val="3776630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777429" y="1628801"/>
            <a:ext cx="8700345" cy="4752950"/>
          </a:xfrm>
          <a:solidFill>
            <a:srgbClr val="EAEAEA"/>
          </a:solidFill>
        </p:spPr>
        <p:txBody>
          <a:bodyPr lIns="105567"/>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du pied de page 4"/>
          <p:cNvSpPr>
            <a:spLocks noGrp="1"/>
          </p:cNvSpPr>
          <p:nvPr>
            <p:ph type="ftr" sz="quarter" idx="14"/>
          </p:nvPr>
        </p:nvSpPr>
        <p:spPr>
          <a:xfrm>
            <a:off x="2222217" y="6510211"/>
            <a:ext cx="5382948" cy="153888"/>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5"/>
          </p:nvPr>
        </p:nvSpPr>
        <p:spPr/>
        <p:txBody>
          <a:bodyPr/>
          <a:lstStyle>
            <a:lvl1pPr>
              <a:defRPr/>
            </a:lvl1pPr>
          </a:lstStyle>
          <a:p>
            <a:pPr>
              <a:defRPr/>
            </a:pPr>
            <a:fld id="{141E7915-2754-4C3B-B547-391B3CD10F4F}" type="slidenum">
              <a:rPr lang="fr-FR"/>
              <a:pPr>
                <a:defRPr/>
              </a:pPr>
              <a:t>‹#›</a:t>
            </a:fld>
            <a:endParaRPr lang="fr-FR" dirty="0"/>
          </a:p>
        </p:txBody>
      </p:sp>
      <p:sp>
        <p:nvSpPr>
          <p:cNvPr id="7" name="Espace réservé de la date 3"/>
          <p:cNvSpPr>
            <a:spLocks noGrp="1"/>
          </p:cNvSpPr>
          <p:nvPr>
            <p:ph type="dt" sz="half" idx="16"/>
          </p:nvPr>
        </p:nvSpPr>
        <p:spPr/>
        <p:txBody>
          <a:bodyPr/>
          <a:lstStyle>
            <a:lvl1pPr>
              <a:defRPr/>
            </a:lvl1pPr>
          </a:lstStyle>
          <a:p>
            <a:pPr>
              <a:defRPr/>
            </a:pPr>
            <a:endParaRPr/>
          </a:p>
        </p:txBody>
      </p:sp>
    </p:spTree>
    <p:extLst>
      <p:ext uri="{BB962C8B-B14F-4D97-AF65-F5344CB8AC3E}">
        <p14:creationId xmlns:p14="http://schemas.microsoft.com/office/powerpoint/2010/main" val="25895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US" dirty="0" smtClean="0"/>
              <a:t>Title</a:t>
            </a:r>
            <a:endParaRPr lang="en-US" dirty="0"/>
          </a:p>
        </p:txBody>
      </p:sp>
      <p:sp>
        <p:nvSpPr>
          <p:cNvPr id="5" name="Espace réservé du numéro de diapositive 4"/>
          <p:cNvSpPr>
            <a:spLocks noGrp="1"/>
          </p:cNvSpPr>
          <p:nvPr>
            <p:ph type="sldNum" sz="quarter" idx="12"/>
          </p:nvPr>
        </p:nvSpPr>
        <p:spPr/>
        <p:txBody>
          <a:bodyPr/>
          <a:lstStyle/>
          <a:p>
            <a:fld id="{8E8DECCD-1A0F-41FF-973B-5070EC03A2F7}" type="slidenum">
              <a:rPr lang="en-US" smtClean="0">
                <a:solidFill>
                  <a:srgbClr val="DADADA">
                    <a:lumMod val="50000"/>
                  </a:srgbClr>
                </a:solidFill>
              </a:rPr>
              <a:pPr/>
              <a:t>‹#›</a:t>
            </a:fld>
            <a:endParaRPr lang="en-US" dirty="0">
              <a:solidFill>
                <a:srgbClr val="DADADA">
                  <a:lumMod val="50000"/>
                </a:srgbClr>
              </a:solidFill>
            </a:endParaRPr>
          </a:p>
        </p:txBody>
      </p:sp>
      <p:sp>
        <p:nvSpPr>
          <p:cNvPr id="7" name="Espace réservé du texte 7"/>
          <p:cNvSpPr>
            <a:spLocks noGrp="1"/>
          </p:cNvSpPr>
          <p:nvPr>
            <p:ph type="body" sz="quarter" idx="13" hasCustomPrompt="1"/>
          </p:nvPr>
        </p:nvSpPr>
        <p:spPr>
          <a:xfrm>
            <a:off x="878815" y="981075"/>
            <a:ext cx="8598957" cy="338554"/>
          </a:xfrm>
        </p:spPr>
        <p:txBody>
          <a:bodyPr wrap="square" tIns="0" bIns="0">
            <a:spAutoFit/>
          </a:bodyPr>
          <a:lstStyle>
            <a:lvl1pPr marL="0" indent="0">
              <a:buNone/>
              <a:defRPr sz="2200" b="0">
                <a:solidFill>
                  <a:schemeClr val="tx2"/>
                </a:solidFill>
              </a:defRPr>
            </a:lvl1pPr>
            <a:lvl2pPr marL="268288" indent="0">
              <a:buNone/>
              <a:defRPr>
                <a:solidFill>
                  <a:schemeClr val="tx2"/>
                </a:solidFill>
              </a:defRPr>
            </a:lvl2pPr>
            <a:lvl3pPr marL="576263" indent="0">
              <a:buNone/>
              <a:defRPr>
                <a:solidFill>
                  <a:schemeClr val="tx2"/>
                </a:solidFill>
              </a:defRPr>
            </a:lvl3pPr>
            <a:lvl4pPr marL="809625" indent="0">
              <a:buNone/>
              <a:defRPr>
                <a:solidFill>
                  <a:schemeClr val="tx2"/>
                </a:solidFill>
              </a:defRPr>
            </a:lvl4pPr>
            <a:lvl5pPr marL="1050925" indent="0">
              <a:buNone/>
              <a:defRPr>
                <a:solidFill>
                  <a:schemeClr val="tx2"/>
                </a:solidFill>
              </a:defRPr>
            </a:lvl5pPr>
          </a:lstStyle>
          <a:p>
            <a:pPr marL="0" lvl="0" indent="0"/>
            <a:r>
              <a:rPr lang="en-US" smtClean="0"/>
              <a:t>Subtitle</a:t>
            </a:r>
            <a:endParaRPr lang="en-US" dirty="0"/>
          </a:p>
        </p:txBody>
      </p:sp>
      <p:sp>
        <p:nvSpPr>
          <p:cNvPr id="10" name="Espace réservé du pied de page 9"/>
          <p:cNvSpPr>
            <a:spLocks noGrp="1"/>
          </p:cNvSpPr>
          <p:nvPr>
            <p:ph type="ftr" sz="quarter" idx="14"/>
          </p:nvPr>
        </p:nvSpPr>
        <p:spPr>
          <a:xfrm>
            <a:off x="2222697" y="6525345"/>
            <a:ext cx="5382599" cy="138499"/>
          </a:xfrm>
          <a:prstGeom prst="rect">
            <a:avLst/>
          </a:prstGeom>
        </p:spPr>
        <p:txBody>
          <a:bodyPr/>
          <a:lstStyle/>
          <a:p>
            <a:endParaRPr lang="en-US" dirty="0">
              <a:solidFill>
                <a:srgbClr val="DADADA">
                  <a:lumMod val="50000"/>
                </a:srgbClr>
              </a:solidFill>
            </a:endParaRPr>
          </a:p>
        </p:txBody>
      </p:sp>
      <p:sp>
        <p:nvSpPr>
          <p:cNvPr id="3" name="Espace réservé de la date 2"/>
          <p:cNvSpPr>
            <a:spLocks noGrp="1"/>
          </p:cNvSpPr>
          <p:nvPr>
            <p:ph type="dt" sz="half" idx="15"/>
          </p:nvPr>
        </p:nvSpPr>
        <p:spPr>
          <a:xfrm>
            <a:off x="7743599" y="6525344"/>
            <a:ext cx="1531313" cy="143594"/>
          </a:xfrm>
          <a:prstGeom prst="rect">
            <a:avLst/>
          </a:prstGeom>
        </p:spPr>
        <p:txBody>
          <a:bodyPr/>
          <a:lstStyle/>
          <a:p>
            <a:fld id="{AC0AAE6E-79D6-4F88-BFFE-33AC17E4189D}" type="datetime1">
              <a:rPr lang="en-US" smtClean="0">
                <a:solidFill>
                  <a:srgbClr val="DADADA">
                    <a:lumMod val="50000"/>
                  </a:srgbClr>
                </a:solidFill>
              </a:rPr>
              <a:pPr/>
              <a:t>5/27/2016</a:t>
            </a:fld>
            <a:endParaRPr lang="en-US" dirty="0">
              <a:solidFill>
                <a:srgbClr val="DADADA">
                  <a:lumMod val="50000"/>
                </a:srgbClr>
              </a:solidFill>
            </a:endParaRPr>
          </a:p>
        </p:txBody>
      </p:sp>
    </p:spTree>
    <p:extLst>
      <p:ext uri="{BB962C8B-B14F-4D97-AF65-F5344CB8AC3E}">
        <p14:creationId xmlns:p14="http://schemas.microsoft.com/office/powerpoint/2010/main" val="275376292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omns">
    <p:spTree>
      <p:nvGrpSpPr>
        <p:cNvPr id="1" name=""/>
        <p:cNvGrpSpPr/>
        <p:nvPr/>
      </p:nvGrpSpPr>
      <p:grpSpPr>
        <a:xfrm>
          <a:off x="0" y="0"/>
          <a:ext cx="0" cy="0"/>
          <a:chOff x="0" y="0"/>
          <a:chExt cx="0" cy="0"/>
        </a:xfrm>
      </p:grpSpPr>
      <p:sp>
        <p:nvSpPr>
          <p:cNvPr id="4" name="Espace réservé du texte 3"/>
          <p:cNvSpPr>
            <a:spLocks noGrp="1"/>
          </p:cNvSpPr>
          <p:nvPr>
            <p:ph type="body" sz="quarter" idx="18"/>
          </p:nvPr>
        </p:nvSpPr>
        <p:spPr>
          <a:xfrm>
            <a:off x="878814" y="1628775"/>
            <a:ext cx="3996796" cy="4752976"/>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9" name="Espace réservé du texte 8"/>
          <p:cNvSpPr>
            <a:spLocks noGrp="1"/>
          </p:cNvSpPr>
          <p:nvPr>
            <p:ph type="body" sz="quarter" idx="19"/>
          </p:nvPr>
        </p:nvSpPr>
        <p:spPr>
          <a:xfrm>
            <a:off x="5499896" y="1628775"/>
            <a:ext cx="3977879" cy="4752976"/>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2" name="Titre 1"/>
          <p:cNvSpPr>
            <a:spLocks noGrp="1"/>
          </p:cNvSpPr>
          <p:nvPr>
            <p:ph type="title"/>
          </p:nvPr>
        </p:nvSpPr>
        <p:spPr/>
        <p:txBody>
          <a:bodyPr/>
          <a:lstStyle/>
          <a:p>
            <a:r>
              <a:rPr lang="en-US" smtClean="0"/>
              <a:t>Cliquez pour modifier le style du titre</a:t>
            </a:r>
            <a:endParaRPr lang="fr-FR" dirty="0"/>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6" name="Espace réservé du pied de page 4"/>
          <p:cNvSpPr>
            <a:spLocks noGrp="1"/>
          </p:cNvSpPr>
          <p:nvPr>
            <p:ph type="ftr" sz="quarter" idx="20"/>
          </p:nvPr>
        </p:nvSpPr>
        <p:spPr>
          <a:xfrm>
            <a:off x="2222217" y="6510211"/>
            <a:ext cx="5382948" cy="153888"/>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21"/>
          </p:nvPr>
        </p:nvSpPr>
        <p:spPr/>
        <p:txBody>
          <a:bodyPr/>
          <a:lstStyle>
            <a:lvl1pPr>
              <a:defRPr/>
            </a:lvl1pPr>
          </a:lstStyle>
          <a:p>
            <a:pPr>
              <a:defRPr/>
            </a:pPr>
            <a:fld id="{D1669F1C-F69D-4D50-BB1C-48BEC88AE3C3}" type="slidenum">
              <a:rPr lang="fr-FR"/>
              <a:pPr>
                <a:defRPr/>
              </a:pPr>
              <a:t>‹#›</a:t>
            </a:fld>
            <a:endParaRPr lang="fr-FR" dirty="0"/>
          </a:p>
        </p:txBody>
      </p:sp>
      <p:sp>
        <p:nvSpPr>
          <p:cNvPr id="10" name="Espace réservé de la date 3"/>
          <p:cNvSpPr>
            <a:spLocks noGrp="1"/>
          </p:cNvSpPr>
          <p:nvPr>
            <p:ph type="dt" sz="half" idx="22"/>
          </p:nvPr>
        </p:nvSpPr>
        <p:spPr/>
        <p:txBody>
          <a:bodyPr/>
          <a:lstStyle>
            <a:lvl1pPr>
              <a:defRPr/>
            </a:lvl1pPr>
          </a:lstStyle>
          <a:p>
            <a:pPr>
              <a:defRPr/>
            </a:pPr>
            <a:endParaRPr/>
          </a:p>
        </p:txBody>
      </p:sp>
    </p:spTree>
    <p:extLst>
      <p:ext uri="{BB962C8B-B14F-4D97-AF65-F5344CB8AC3E}">
        <p14:creationId xmlns:p14="http://schemas.microsoft.com/office/powerpoint/2010/main" val="3032300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1 Pictur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8" name="Espace réservé du texte 7"/>
          <p:cNvSpPr>
            <a:spLocks noGrp="1"/>
          </p:cNvSpPr>
          <p:nvPr>
            <p:ph type="body" sz="quarter" idx="13"/>
          </p:nvPr>
        </p:nvSpPr>
        <p:spPr>
          <a:xfrm>
            <a:off x="878814" y="981078"/>
            <a:ext cx="8599500"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878814" y="1628776"/>
            <a:ext cx="8598958" cy="4586287"/>
          </a:xfrm>
        </p:spPr>
        <p:txBody>
          <a:bodyPr rtlCol="0">
            <a:normAutofit/>
          </a:bodyPr>
          <a:lstStyle>
            <a:lvl1pPr marL="0" indent="0">
              <a:buNone/>
              <a:defRPr b="0">
                <a:solidFill>
                  <a:schemeClr val="tx2"/>
                </a:solidFill>
              </a:defRPr>
            </a:lvl1pPr>
          </a:lstStyle>
          <a:p>
            <a:pPr lvl="0"/>
            <a:r>
              <a:rPr lang="en-US" noProof="0" smtClean="0"/>
              <a:t>Cliquez sur l'icône pour ajouter une image</a:t>
            </a:r>
            <a:endParaRPr lang="fr-FR" noProof="0" dirty="0"/>
          </a:p>
        </p:txBody>
      </p:sp>
      <p:sp>
        <p:nvSpPr>
          <p:cNvPr id="10" name="Espace réservé du texte 6"/>
          <p:cNvSpPr>
            <a:spLocks noGrp="1"/>
          </p:cNvSpPr>
          <p:nvPr>
            <p:ph type="body" sz="quarter" idx="17"/>
          </p:nvPr>
        </p:nvSpPr>
        <p:spPr>
          <a:xfrm>
            <a:off x="878814" y="6215062"/>
            <a:ext cx="8599500" cy="166688"/>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6" name="Espace réservé du pied de page 4"/>
          <p:cNvSpPr>
            <a:spLocks noGrp="1"/>
          </p:cNvSpPr>
          <p:nvPr>
            <p:ph type="ftr" sz="quarter" idx="18"/>
          </p:nvPr>
        </p:nvSpPr>
        <p:spPr>
          <a:xfrm>
            <a:off x="2222217" y="6510211"/>
            <a:ext cx="5382948" cy="153888"/>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9"/>
          </p:nvPr>
        </p:nvSpPr>
        <p:spPr/>
        <p:txBody>
          <a:bodyPr/>
          <a:lstStyle>
            <a:lvl1pPr>
              <a:defRPr/>
            </a:lvl1pPr>
          </a:lstStyle>
          <a:p>
            <a:pPr>
              <a:defRPr/>
            </a:pPr>
            <a:fld id="{B49C879E-822E-463C-8AA8-9FCA7A10151A}" type="slidenum">
              <a:rPr lang="fr-FR"/>
              <a:pPr>
                <a:defRPr/>
              </a:pPr>
              <a:t>‹#›</a:t>
            </a:fld>
            <a:endParaRPr lang="fr-FR" dirty="0"/>
          </a:p>
        </p:txBody>
      </p:sp>
      <p:sp>
        <p:nvSpPr>
          <p:cNvPr id="9" name="Espace réservé de la date 3"/>
          <p:cNvSpPr>
            <a:spLocks noGrp="1"/>
          </p:cNvSpPr>
          <p:nvPr>
            <p:ph type="dt" sz="half" idx="20"/>
          </p:nvPr>
        </p:nvSpPr>
        <p:spPr/>
        <p:txBody>
          <a:bodyPr/>
          <a:lstStyle>
            <a:lvl1pPr>
              <a:defRPr/>
            </a:lvl1pPr>
          </a:lstStyle>
          <a:p>
            <a:pPr>
              <a:defRPr/>
            </a:pPr>
            <a:endParaRPr/>
          </a:p>
        </p:txBody>
      </p:sp>
    </p:spTree>
    <p:extLst>
      <p:ext uri="{BB962C8B-B14F-4D97-AF65-F5344CB8AC3E}">
        <p14:creationId xmlns:p14="http://schemas.microsoft.com/office/powerpoint/2010/main" val="2218738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1 Pictur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885696" y="1628801"/>
            <a:ext cx="4230203" cy="4752950"/>
          </a:xfrm>
        </p:spPr>
        <p:txBody>
          <a:bodyPr/>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4" y="981078"/>
            <a:ext cx="8598207"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5264286" y="1628775"/>
            <a:ext cx="4212737" cy="4591092"/>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7" name="Espace réservé du texte 6"/>
          <p:cNvSpPr>
            <a:spLocks noGrp="1"/>
          </p:cNvSpPr>
          <p:nvPr>
            <p:ph type="body" sz="quarter" idx="17"/>
          </p:nvPr>
        </p:nvSpPr>
        <p:spPr>
          <a:xfrm>
            <a:off x="5264284" y="6219867"/>
            <a:ext cx="4213490" cy="166688"/>
          </a:xfrm>
          <a:solidFill>
            <a:schemeClr val="tx2">
              <a:lumMod val="20000"/>
              <a:lumOff val="80000"/>
            </a:schemeClr>
          </a:solidFill>
          <a:ln>
            <a:noFill/>
          </a:ln>
          <a:effectLst/>
        </p:spPr>
        <p:txBody>
          <a:bodyPr lIns="37703" tIns="0" bIns="0">
            <a:normAutofit/>
          </a:bodyPr>
          <a:lstStyle>
            <a:lvl1pPr marL="0" marR="0" indent="0" algn="l" defTabSz="957644" rtl="0" eaLnBrk="1" fontAlgn="auto" latinLnBrk="0" hangingPunct="1">
              <a:lnSpc>
                <a:spcPct val="100000"/>
              </a:lnSpc>
              <a:spcBef>
                <a:spcPts val="0"/>
              </a:spcBef>
              <a:spcAft>
                <a:spcPts val="0"/>
              </a:spcAft>
              <a:buClr>
                <a:schemeClr val="accent3"/>
              </a:buClr>
              <a:buSzPct val="80000"/>
              <a:buFont typeface="Wingdings" pitchFamily="2" charset="2"/>
              <a:buNone/>
              <a:tabLst/>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9" name="Espace réservé du pied de page 4"/>
          <p:cNvSpPr>
            <a:spLocks noGrp="1"/>
          </p:cNvSpPr>
          <p:nvPr>
            <p:ph type="ftr" sz="quarter" idx="18"/>
          </p:nvPr>
        </p:nvSpPr>
        <p:spPr>
          <a:xfrm>
            <a:off x="2222217" y="6510211"/>
            <a:ext cx="5382948" cy="153888"/>
          </a:xfrm>
          <a:prstGeom prst="rect">
            <a:avLst/>
          </a:prstGeom>
        </p:spPr>
        <p:txBody>
          <a:bodyPr/>
          <a:lstStyle>
            <a:lvl1pPr>
              <a:defRPr/>
            </a:lvl1pPr>
          </a:lstStyle>
          <a:p>
            <a:pPr>
              <a:defRPr/>
            </a:pPr>
            <a:endParaRPr lang="fr-FR"/>
          </a:p>
        </p:txBody>
      </p:sp>
      <p:sp>
        <p:nvSpPr>
          <p:cNvPr id="10" name="Espace réservé du numéro de diapositive 5"/>
          <p:cNvSpPr>
            <a:spLocks noGrp="1"/>
          </p:cNvSpPr>
          <p:nvPr>
            <p:ph type="sldNum" sz="quarter" idx="19"/>
          </p:nvPr>
        </p:nvSpPr>
        <p:spPr/>
        <p:txBody>
          <a:bodyPr/>
          <a:lstStyle>
            <a:lvl1pPr>
              <a:defRPr/>
            </a:lvl1pPr>
          </a:lstStyle>
          <a:p>
            <a:pPr>
              <a:defRPr/>
            </a:pPr>
            <a:fld id="{CB04B637-23B6-4023-B5F7-D96492AFFAFB}" type="slidenum">
              <a:rPr lang="fr-FR"/>
              <a:pPr>
                <a:defRPr/>
              </a:pPr>
              <a:t>‹#›</a:t>
            </a:fld>
            <a:endParaRPr lang="fr-FR" dirty="0"/>
          </a:p>
        </p:txBody>
      </p:sp>
      <p:sp>
        <p:nvSpPr>
          <p:cNvPr id="11" name="Espace réservé de la date 3"/>
          <p:cNvSpPr>
            <a:spLocks noGrp="1"/>
          </p:cNvSpPr>
          <p:nvPr>
            <p:ph type="dt" sz="half" idx="20"/>
          </p:nvPr>
        </p:nvSpPr>
        <p:spPr/>
        <p:txBody>
          <a:bodyPr/>
          <a:lstStyle>
            <a:lvl1pPr>
              <a:defRPr/>
            </a:lvl1pPr>
          </a:lstStyle>
          <a:p>
            <a:pPr>
              <a:defRPr/>
            </a:pPr>
            <a:endParaRPr/>
          </a:p>
        </p:txBody>
      </p:sp>
    </p:spTree>
    <p:extLst>
      <p:ext uri="{BB962C8B-B14F-4D97-AF65-F5344CB8AC3E}">
        <p14:creationId xmlns:p14="http://schemas.microsoft.com/office/powerpoint/2010/main" val="1465394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1 Picture small">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886936" y="1628801"/>
            <a:ext cx="6318970" cy="4752950"/>
          </a:xfrm>
        </p:spPr>
        <p:txBody>
          <a:bodyPr/>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7" y="981078"/>
            <a:ext cx="8596379"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7351227" y="1628775"/>
            <a:ext cx="2123969" cy="4584700"/>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12" name="Espace réservé du texte 6"/>
          <p:cNvSpPr>
            <a:spLocks noGrp="1"/>
          </p:cNvSpPr>
          <p:nvPr>
            <p:ph type="body" sz="quarter" idx="17"/>
          </p:nvPr>
        </p:nvSpPr>
        <p:spPr>
          <a:xfrm>
            <a:off x="7351224" y="6213474"/>
            <a:ext cx="2125500"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7" name="Espace réservé du pied de page 4"/>
          <p:cNvSpPr>
            <a:spLocks noGrp="1"/>
          </p:cNvSpPr>
          <p:nvPr>
            <p:ph type="ftr" sz="quarter" idx="18"/>
          </p:nvPr>
        </p:nvSpPr>
        <p:spPr>
          <a:xfrm>
            <a:off x="2222217" y="6510211"/>
            <a:ext cx="5382948" cy="153888"/>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9"/>
          </p:nvPr>
        </p:nvSpPr>
        <p:spPr/>
        <p:txBody>
          <a:bodyPr/>
          <a:lstStyle>
            <a:lvl1pPr>
              <a:defRPr/>
            </a:lvl1pPr>
          </a:lstStyle>
          <a:p>
            <a:pPr>
              <a:defRPr/>
            </a:pPr>
            <a:fld id="{9AE296F4-23A1-4817-A263-CC5BFB01683A}" type="slidenum">
              <a:rPr lang="fr-FR"/>
              <a:pPr>
                <a:defRPr/>
              </a:pPr>
              <a:t>‹#›</a:t>
            </a:fld>
            <a:endParaRPr lang="fr-FR" dirty="0"/>
          </a:p>
        </p:txBody>
      </p:sp>
      <p:sp>
        <p:nvSpPr>
          <p:cNvPr id="10" name="Espace réservé de la date 3"/>
          <p:cNvSpPr>
            <a:spLocks noGrp="1"/>
          </p:cNvSpPr>
          <p:nvPr>
            <p:ph type="dt" sz="half" idx="20"/>
          </p:nvPr>
        </p:nvSpPr>
        <p:spPr/>
        <p:txBody>
          <a:bodyPr/>
          <a:lstStyle>
            <a:lvl1pPr>
              <a:defRPr/>
            </a:lvl1pPr>
          </a:lstStyle>
          <a:p>
            <a:pPr>
              <a:defRPr/>
            </a:pPr>
            <a:endParaRPr/>
          </a:p>
        </p:txBody>
      </p:sp>
    </p:spTree>
    <p:extLst>
      <p:ext uri="{BB962C8B-B14F-4D97-AF65-F5344CB8AC3E}">
        <p14:creationId xmlns:p14="http://schemas.microsoft.com/office/powerpoint/2010/main" val="3038906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mp; 2 Picture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3" name="Espace réservé du contenu 2"/>
          <p:cNvSpPr>
            <a:spLocks noGrp="1"/>
          </p:cNvSpPr>
          <p:nvPr>
            <p:ph idx="1"/>
          </p:nvPr>
        </p:nvSpPr>
        <p:spPr>
          <a:xfrm>
            <a:off x="885696" y="1628801"/>
            <a:ext cx="4230203" cy="4740250"/>
          </a:xfrm>
        </p:spPr>
        <p:txBody>
          <a:bodyPr/>
          <a:lstStyle>
            <a:lvl1pPr>
              <a:spcBef>
                <a:spcPts val="1257"/>
              </a:spcBef>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5265037" y="1628779"/>
            <a:ext cx="4212737" cy="2160265"/>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7" name="Espace réservé pour une image  6"/>
          <p:cNvSpPr>
            <a:spLocks noGrp="1"/>
          </p:cNvSpPr>
          <p:nvPr>
            <p:ph type="pic" sz="quarter" idx="17"/>
          </p:nvPr>
        </p:nvSpPr>
        <p:spPr>
          <a:xfrm>
            <a:off x="5265037" y="4040777"/>
            <a:ext cx="4212737" cy="2159998"/>
          </a:xfrm>
        </p:spPr>
        <p:txBody>
          <a:bodyPr rtlCol="0">
            <a:normAutofit/>
          </a:bodyPr>
          <a:lstStyle>
            <a:lvl1pPr>
              <a:defRPr lang="en-GB" b="0" i="0" baseline="0" dirty="0">
                <a:solidFill>
                  <a:schemeClr val="tx2">
                    <a:lumMod val="75000"/>
                  </a:schemeClr>
                </a:solidFill>
              </a:defRPr>
            </a:lvl1pPr>
          </a:lstStyle>
          <a:p>
            <a:pPr lvl="0"/>
            <a:r>
              <a:rPr lang="en-US" noProof="0" smtClean="0"/>
              <a:t>Cliquez sur l'icône pour ajouter une image</a:t>
            </a:r>
            <a:endParaRPr lang="fr-FR" noProof="0" dirty="0"/>
          </a:p>
        </p:txBody>
      </p:sp>
      <p:sp>
        <p:nvSpPr>
          <p:cNvPr id="12" name="Espace réservé du texte 6"/>
          <p:cNvSpPr>
            <a:spLocks noGrp="1"/>
          </p:cNvSpPr>
          <p:nvPr>
            <p:ph type="body" sz="quarter" idx="18"/>
          </p:nvPr>
        </p:nvSpPr>
        <p:spPr>
          <a:xfrm>
            <a:off x="5265037" y="6200774"/>
            <a:ext cx="4212737"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3" name="Espace réservé du texte 6"/>
          <p:cNvSpPr>
            <a:spLocks noGrp="1"/>
          </p:cNvSpPr>
          <p:nvPr>
            <p:ph type="body" sz="quarter" idx="19"/>
          </p:nvPr>
        </p:nvSpPr>
        <p:spPr>
          <a:xfrm>
            <a:off x="5265037" y="3789040"/>
            <a:ext cx="4212737"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9" name="Espace réservé du pied de page 4"/>
          <p:cNvSpPr>
            <a:spLocks noGrp="1"/>
          </p:cNvSpPr>
          <p:nvPr>
            <p:ph type="ftr" sz="quarter" idx="20"/>
          </p:nvPr>
        </p:nvSpPr>
        <p:spPr>
          <a:xfrm>
            <a:off x="2222217" y="6510211"/>
            <a:ext cx="5382948" cy="153888"/>
          </a:xfrm>
          <a:prstGeom prst="rect">
            <a:avLst/>
          </a:prstGeom>
        </p:spPr>
        <p:txBody>
          <a:bodyPr/>
          <a:lstStyle>
            <a:lvl1pPr>
              <a:defRPr/>
            </a:lvl1pPr>
          </a:lstStyle>
          <a:p>
            <a:pPr>
              <a:defRPr/>
            </a:pPr>
            <a:endParaRPr lang="fr-FR"/>
          </a:p>
        </p:txBody>
      </p:sp>
      <p:sp>
        <p:nvSpPr>
          <p:cNvPr id="10" name="Espace réservé du numéro de diapositive 5"/>
          <p:cNvSpPr>
            <a:spLocks noGrp="1"/>
          </p:cNvSpPr>
          <p:nvPr>
            <p:ph type="sldNum" sz="quarter" idx="21"/>
          </p:nvPr>
        </p:nvSpPr>
        <p:spPr/>
        <p:txBody>
          <a:bodyPr/>
          <a:lstStyle>
            <a:lvl1pPr>
              <a:defRPr/>
            </a:lvl1pPr>
          </a:lstStyle>
          <a:p>
            <a:pPr>
              <a:defRPr/>
            </a:pPr>
            <a:fld id="{61DA8A0E-8C66-4292-B630-CE7A6310805F}" type="slidenum">
              <a:rPr lang="fr-FR"/>
              <a:pPr>
                <a:defRPr/>
              </a:pPr>
              <a:t>‹#›</a:t>
            </a:fld>
            <a:endParaRPr lang="fr-FR" dirty="0"/>
          </a:p>
        </p:txBody>
      </p:sp>
      <p:sp>
        <p:nvSpPr>
          <p:cNvPr id="11" name="Espace réservé de la date 3"/>
          <p:cNvSpPr>
            <a:spLocks noGrp="1"/>
          </p:cNvSpPr>
          <p:nvPr>
            <p:ph type="dt" sz="half" idx="22"/>
          </p:nvPr>
        </p:nvSpPr>
        <p:spPr/>
        <p:txBody>
          <a:bodyPr/>
          <a:lstStyle>
            <a:lvl1pPr>
              <a:defRPr/>
            </a:lvl1pPr>
          </a:lstStyle>
          <a:p>
            <a:pPr>
              <a:defRPr/>
            </a:pPr>
            <a:endParaRPr/>
          </a:p>
        </p:txBody>
      </p:sp>
    </p:spTree>
    <p:extLst>
      <p:ext uri="{BB962C8B-B14F-4D97-AF65-F5344CB8AC3E}">
        <p14:creationId xmlns:p14="http://schemas.microsoft.com/office/powerpoint/2010/main" val="2555790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8" name="Espace réservé du texte 7"/>
          <p:cNvSpPr>
            <a:spLocks noGrp="1"/>
          </p:cNvSpPr>
          <p:nvPr>
            <p:ph type="body" sz="quarter" idx="13"/>
          </p:nvPr>
        </p:nvSpPr>
        <p:spPr>
          <a:xfrm>
            <a:off x="878816" y="981078"/>
            <a:ext cx="8599293"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5" name="Espace réservé pour une image  4"/>
          <p:cNvSpPr>
            <a:spLocks noGrp="1"/>
          </p:cNvSpPr>
          <p:nvPr>
            <p:ph type="pic" sz="quarter" idx="16"/>
          </p:nvPr>
        </p:nvSpPr>
        <p:spPr>
          <a:xfrm>
            <a:off x="873620" y="1628775"/>
            <a:ext cx="4212000" cy="2135452"/>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7" name="Espace réservé pour une image  6"/>
          <p:cNvSpPr>
            <a:spLocks noGrp="1"/>
          </p:cNvSpPr>
          <p:nvPr>
            <p:ph type="pic" sz="quarter" idx="17"/>
          </p:nvPr>
        </p:nvSpPr>
        <p:spPr>
          <a:xfrm>
            <a:off x="873620" y="4082967"/>
            <a:ext cx="4212000" cy="2135188"/>
          </a:xfrm>
        </p:spPr>
        <p:txBody>
          <a:bodyPr rtlCol="0">
            <a:normAutofit/>
          </a:bodyPr>
          <a:lstStyle>
            <a:lvl1pPr>
              <a:defRPr lang="en-GB" b="0" i="0" baseline="0" dirty="0">
                <a:solidFill>
                  <a:schemeClr val="tx2">
                    <a:lumMod val="75000"/>
                  </a:schemeClr>
                </a:solidFill>
              </a:defRPr>
            </a:lvl1pPr>
          </a:lstStyle>
          <a:p>
            <a:pPr lvl="0"/>
            <a:r>
              <a:rPr lang="en-US" noProof="0" smtClean="0"/>
              <a:t>Cliquez sur l'icône pour ajouter une image</a:t>
            </a:r>
            <a:endParaRPr lang="fr-FR" noProof="0" dirty="0"/>
          </a:p>
        </p:txBody>
      </p:sp>
      <p:sp>
        <p:nvSpPr>
          <p:cNvPr id="9" name="Espace réservé pour une image  4"/>
          <p:cNvSpPr>
            <a:spLocks noGrp="1"/>
          </p:cNvSpPr>
          <p:nvPr>
            <p:ph type="pic" sz="quarter" idx="18"/>
          </p:nvPr>
        </p:nvSpPr>
        <p:spPr>
          <a:xfrm>
            <a:off x="5266107" y="1628775"/>
            <a:ext cx="4212000" cy="2135452"/>
          </a:xfrm>
        </p:spPr>
        <p:txBody>
          <a:bodyPr rtlCol="0">
            <a:normAutofit/>
          </a:bodyPr>
          <a:lstStyle>
            <a:lvl1pPr marL="0" indent="0" algn="l">
              <a:buNone/>
              <a:defRPr b="0" i="0" baseline="0">
                <a:solidFill>
                  <a:schemeClr val="tx2">
                    <a:lumMod val="75000"/>
                  </a:schemeClr>
                </a:solidFill>
              </a:defRPr>
            </a:lvl1pPr>
          </a:lstStyle>
          <a:p>
            <a:pPr lvl="0"/>
            <a:r>
              <a:rPr lang="en-US" noProof="0" smtClean="0"/>
              <a:t>Cliquez sur l'icône pour ajouter une image</a:t>
            </a:r>
            <a:endParaRPr lang="fr-FR" noProof="0" dirty="0"/>
          </a:p>
        </p:txBody>
      </p:sp>
      <p:sp>
        <p:nvSpPr>
          <p:cNvPr id="10" name="Espace réservé pour une image  6"/>
          <p:cNvSpPr>
            <a:spLocks noGrp="1"/>
          </p:cNvSpPr>
          <p:nvPr>
            <p:ph type="pic" sz="quarter" idx="19"/>
          </p:nvPr>
        </p:nvSpPr>
        <p:spPr>
          <a:xfrm>
            <a:off x="5266107" y="4082967"/>
            <a:ext cx="4212000" cy="2135188"/>
          </a:xfrm>
        </p:spPr>
        <p:txBody>
          <a:bodyPr rtlCol="0">
            <a:normAutofit/>
          </a:bodyPr>
          <a:lstStyle>
            <a:lvl1pPr>
              <a:defRPr lang="en-GB" b="0" i="0" baseline="0" dirty="0">
                <a:solidFill>
                  <a:schemeClr val="tx2">
                    <a:lumMod val="75000"/>
                  </a:schemeClr>
                </a:solidFill>
              </a:defRPr>
            </a:lvl1pPr>
          </a:lstStyle>
          <a:p>
            <a:pPr lvl="0"/>
            <a:r>
              <a:rPr lang="en-US" noProof="0" smtClean="0"/>
              <a:t>Cliquez sur l'icône pour ajouter une image</a:t>
            </a:r>
            <a:endParaRPr lang="fr-FR" noProof="0" dirty="0"/>
          </a:p>
        </p:txBody>
      </p:sp>
      <p:sp>
        <p:nvSpPr>
          <p:cNvPr id="14" name="Espace réservé du texte 6"/>
          <p:cNvSpPr>
            <a:spLocks noGrp="1"/>
          </p:cNvSpPr>
          <p:nvPr>
            <p:ph type="body" sz="quarter" idx="20"/>
          </p:nvPr>
        </p:nvSpPr>
        <p:spPr>
          <a:xfrm>
            <a:off x="5266107" y="6218154"/>
            <a:ext cx="4212000"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5" name="Espace réservé du texte 6"/>
          <p:cNvSpPr>
            <a:spLocks noGrp="1"/>
          </p:cNvSpPr>
          <p:nvPr>
            <p:ph type="body" sz="quarter" idx="21"/>
          </p:nvPr>
        </p:nvSpPr>
        <p:spPr>
          <a:xfrm>
            <a:off x="5266106" y="3760941"/>
            <a:ext cx="4212000"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6" name="Espace réservé du texte 6"/>
          <p:cNvSpPr>
            <a:spLocks noGrp="1"/>
          </p:cNvSpPr>
          <p:nvPr>
            <p:ph type="body" sz="quarter" idx="22"/>
          </p:nvPr>
        </p:nvSpPr>
        <p:spPr>
          <a:xfrm>
            <a:off x="873620" y="6218154"/>
            <a:ext cx="4212000"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7" name="Espace réservé du texte 6"/>
          <p:cNvSpPr>
            <a:spLocks noGrp="1"/>
          </p:cNvSpPr>
          <p:nvPr>
            <p:ph type="body" sz="quarter" idx="23"/>
          </p:nvPr>
        </p:nvSpPr>
        <p:spPr>
          <a:xfrm>
            <a:off x="873620" y="3760941"/>
            <a:ext cx="4212000" cy="168276"/>
          </a:xfrm>
          <a:solidFill>
            <a:schemeClr val="tx2">
              <a:lumMod val="20000"/>
              <a:lumOff val="80000"/>
            </a:schemeClr>
          </a:solidFill>
          <a:ln>
            <a:noFill/>
          </a:ln>
          <a:effectLst/>
        </p:spPr>
        <p:txBody>
          <a:bodyPr lIns="37703" tIns="0" bIns="0">
            <a:normAutofit/>
          </a:bodyPr>
          <a:lstStyle>
            <a:lvl1pPr marL="0" indent="0">
              <a:spcBef>
                <a:spcPts val="0"/>
              </a:spcBef>
              <a:buNone/>
              <a:defRPr lang="fr-FR" sz="1000" b="0" i="1" smtClean="0">
                <a:solidFill>
                  <a:schemeClr val="tx1"/>
                </a:solidFill>
              </a:defRPr>
            </a:lvl1pPr>
            <a:lvl2pPr>
              <a:defRPr lang="fr-FR" sz="1900" smtClean="0"/>
            </a:lvl2pPr>
            <a:lvl3pPr>
              <a:defRPr lang="fr-FR" sz="1900" smtClean="0"/>
            </a:lvl3pPr>
            <a:lvl4pPr>
              <a:defRPr lang="fr-FR" sz="1900" smtClean="0"/>
            </a:lvl4pPr>
            <a:lvl5pPr>
              <a:defRPr lang="en-US" sz="1900"/>
            </a:lvl5pPr>
          </a:lstStyle>
          <a:p>
            <a:pPr lvl="0"/>
            <a:r>
              <a:rPr lang="en-US" smtClean="0"/>
              <a:t>Cliquez pour modifier les styles du texte du masque</a:t>
            </a:r>
          </a:p>
        </p:txBody>
      </p:sp>
      <p:sp>
        <p:nvSpPr>
          <p:cNvPr id="12" name="Espace réservé du pied de page 4"/>
          <p:cNvSpPr>
            <a:spLocks noGrp="1"/>
          </p:cNvSpPr>
          <p:nvPr>
            <p:ph type="ftr" sz="quarter" idx="24"/>
          </p:nvPr>
        </p:nvSpPr>
        <p:spPr>
          <a:xfrm>
            <a:off x="2222217" y="6510211"/>
            <a:ext cx="5382948" cy="153888"/>
          </a:xfrm>
          <a:prstGeom prst="rect">
            <a:avLst/>
          </a:prstGeom>
        </p:spPr>
        <p:txBody>
          <a:bodyPr/>
          <a:lstStyle>
            <a:lvl1pPr>
              <a:defRPr/>
            </a:lvl1pPr>
          </a:lstStyle>
          <a:p>
            <a:pPr>
              <a:defRPr/>
            </a:pPr>
            <a:endParaRPr lang="fr-FR"/>
          </a:p>
        </p:txBody>
      </p:sp>
      <p:sp>
        <p:nvSpPr>
          <p:cNvPr id="13" name="Espace réservé du numéro de diapositive 5"/>
          <p:cNvSpPr>
            <a:spLocks noGrp="1"/>
          </p:cNvSpPr>
          <p:nvPr>
            <p:ph type="sldNum" sz="quarter" idx="25"/>
          </p:nvPr>
        </p:nvSpPr>
        <p:spPr/>
        <p:txBody>
          <a:bodyPr/>
          <a:lstStyle>
            <a:lvl1pPr>
              <a:defRPr/>
            </a:lvl1pPr>
          </a:lstStyle>
          <a:p>
            <a:pPr>
              <a:defRPr/>
            </a:pPr>
            <a:fld id="{689BFD02-85C1-4A6D-A581-F34F03720EF1}" type="slidenum">
              <a:rPr lang="fr-FR"/>
              <a:pPr>
                <a:defRPr/>
              </a:pPr>
              <a:t>‹#›</a:t>
            </a:fld>
            <a:endParaRPr lang="fr-FR" dirty="0"/>
          </a:p>
        </p:txBody>
      </p:sp>
      <p:sp>
        <p:nvSpPr>
          <p:cNvPr id="18" name="Espace réservé de la date 3"/>
          <p:cNvSpPr>
            <a:spLocks noGrp="1"/>
          </p:cNvSpPr>
          <p:nvPr>
            <p:ph type="dt" sz="half" idx="26"/>
          </p:nvPr>
        </p:nvSpPr>
        <p:spPr/>
        <p:txBody>
          <a:bodyPr/>
          <a:lstStyle>
            <a:lvl1pPr>
              <a:defRPr/>
            </a:lvl1pPr>
          </a:lstStyle>
          <a:p>
            <a:pPr>
              <a:defRPr/>
            </a:pPr>
            <a:endParaRPr/>
          </a:p>
        </p:txBody>
      </p:sp>
    </p:spTree>
    <p:extLst>
      <p:ext uri="{BB962C8B-B14F-4D97-AF65-F5344CB8AC3E}">
        <p14:creationId xmlns:p14="http://schemas.microsoft.com/office/powerpoint/2010/main" val="457681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2900"/>
            </a:lvl1pPr>
          </a:lstStyle>
          <a:p>
            <a:r>
              <a:rPr lang="en-US" smtClean="0"/>
              <a:t>Cliquez pour modifier le style du titre</a:t>
            </a:r>
            <a:endParaRPr lang="fr-FR" dirty="0"/>
          </a:p>
        </p:txBody>
      </p:sp>
      <p:sp>
        <p:nvSpPr>
          <p:cNvPr id="8" name="Espace réservé du texte 7"/>
          <p:cNvSpPr>
            <a:spLocks noGrp="1"/>
          </p:cNvSpPr>
          <p:nvPr>
            <p:ph type="body" sz="quarter" idx="13"/>
          </p:nvPr>
        </p:nvSpPr>
        <p:spPr>
          <a:xfrm>
            <a:off x="878814"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4" name="Espace réservé du tableau 3"/>
          <p:cNvSpPr>
            <a:spLocks noGrp="1"/>
          </p:cNvSpPr>
          <p:nvPr>
            <p:ph type="tbl" sz="quarter" idx="16"/>
          </p:nvPr>
        </p:nvSpPr>
        <p:spPr>
          <a:xfrm>
            <a:off x="878814" y="1628775"/>
            <a:ext cx="8598958" cy="4752976"/>
          </a:xfrm>
        </p:spPr>
        <p:txBody>
          <a:bodyPr rtlCol="0">
            <a:normAutofit/>
          </a:bodyPr>
          <a:lstStyle>
            <a:lvl1pPr marL="0" marR="0" indent="0" algn="l" defTabSz="957644" rtl="0" eaLnBrk="1" fontAlgn="auto" latinLnBrk="0" hangingPunct="1">
              <a:lnSpc>
                <a:spcPct val="100000"/>
              </a:lnSpc>
              <a:spcBef>
                <a:spcPts val="1257"/>
              </a:spcBef>
              <a:spcAft>
                <a:spcPts val="0"/>
              </a:spcAft>
              <a:buClr>
                <a:schemeClr val="accent3"/>
              </a:buClr>
              <a:buSzPct val="80000"/>
              <a:buFont typeface="Wingdings" pitchFamily="2" charset="2"/>
              <a:buNone/>
              <a:tabLst/>
              <a:defRPr b="0">
                <a:solidFill>
                  <a:schemeClr val="tx2">
                    <a:lumMod val="75000"/>
                  </a:schemeClr>
                </a:solidFill>
              </a:defRPr>
            </a:lvl1pPr>
          </a:lstStyle>
          <a:p>
            <a:pPr lvl="0"/>
            <a:r>
              <a:rPr lang="en-US" noProof="0" smtClean="0"/>
              <a:t>Cliquez sur l'icône pour ajouter un tableau</a:t>
            </a:r>
            <a:endParaRPr lang="fr-FR" noProof="0" dirty="0"/>
          </a:p>
        </p:txBody>
      </p:sp>
      <p:sp>
        <p:nvSpPr>
          <p:cNvPr id="5" name="Espace réservé du pied de page 4"/>
          <p:cNvSpPr>
            <a:spLocks noGrp="1"/>
          </p:cNvSpPr>
          <p:nvPr>
            <p:ph type="ftr" sz="quarter" idx="17"/>
          </p:nvPr>
        </p:nvSpPr>
        <p:spPr>
          <a:xfrm>
            <a:off x="2222217" y="6510211"/>
            <a:ext cx="5382948" cy="153888"/>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8"/>
          </p:nvPr>
        </p:nvSpPr>
        <p:spPr/>
        <p:txBody>
          <a:bodyPr/>
          <a:lstStyle>
            <a:lvl1pPr>
              <a:defRPr/>
            </a:lvl1pPr>
          </a:lstStyle>
          <a:p>
            <a:pPr>
              <a:defRPr/>
            </a:pPr>
            <a:fld id="{F9E92BDE-673F-4DE8-B483-CD03CAB11CEE}" type="slidenum">
              <a:rPr lang="fr-FR"/>
              <a:pPr>
                <a:defRPr/>
              </a:pPr>
              <a:t>‹#›</a:t>
            </a:fld>
            <a:endParaRPr lang="fr-FR" dirty="0"/>
          </a:p>
        </p:txBody>
      </p:sp>
      <p:sp>
        <p:nvSpPr>
          <p:cNvPr id="7" name="Espace réservé de la date 3"/>
          <p:cNvSpPr>
            <a:spLocks noGrp="1"/>
          </p:cNvSpPr>
          <p:nvPr>
            <p:ph type="dt" sz="half" idx="19"/>
          </p:nvPr>
        </p:nvSpPr>
        <p:spPr/>
        <p:txBody>
          <a:bodyPr/>
          <a:lstStyle>
            <a:lvl1pPr>
              <a:defRPr/>
            </a:lvl1pPr>
          </a:lstStyle>
          <a:p>
            <a:pPr>
              <a:defRPr/>
            </a:pPr>
            <a:endParaRPr/>
          </a:p>
        </p:txBody>
      </p:sp>
    </p:spTree>
    <p:extLst>
      <p:ext uri="{BB962C8B-B14F-4D97-AF65-F5344CB8AC3E}">
        <p14:creationId xmlns:p14="http://schemas.microsoft.com/office/powerpoint/2010/main" val="2955772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pour modifier le style du titre</a:t>
            </a:r>
            <a:endParaRPr lang="fr-FR" dirty="0"/>
          </a:p>
        </p:txBody>
      </p:sp>
      <p:sp>
        <p:nvSpPr>
          <p:cNvPr id="7" name="Espace réservé du texte 7"/>
          <p:cNvSpPr>
            <a:spLocks noGrp="1"/>
          </p:cNvSpPr>
          <p:nvPr>
            <p:ph type="body" sz="quarter" idx="13"/>
          </p:nvPr>
        </p:nvSpPr>
        <p:spPr>
          <a:xfrm>
            <a:off x="878815" y="981078"/>
            <a:ext cx="8598958" cy="353943"/>
          </a:xfrm>
        </p:spPr>
        <p:txBody>
          <a:bodyPr tIns="0" bIns="0">
            <a:spAutoFit/>
          </a:bodyPr>
          <a:lstStyle>
            <a:lvl1pPr marL="0" indent="0">
              <a:buNone/>
              <a:defRPr sz="2300" b="0">
                <a:solidFill>
                  <a:schemeClr val="tx2"/>
                </a:solidFill>
              </a:defRPr>
            </a:lvl1pPr>
            <a:lvl2pPr marL="280975" indent="0">
              <a:buNone/>
              <a:defRPr>
                <a:solidFill>
                  <a:schemeClr val="tx2"/>
                </a:solidFill>
              </a:defRPr>
            </a:lvl2pPr>
            <a:lvl3pPr marL="603515" indent="0">
              <a:buNone/>
              <a:defRPr>
                <a:solidFill>
                  <a:schemeClr val="tx2"/>
                </a:solidFill>
              </a:defRPr>
            </a:lvl3pPr>
            <a:lvl4pPr marL="847913" indent="0">
              <a:buNone/>
              <a:defRPr>
                <a:solidFill>
                  <a:schemeClr val="tx2"/>
                </a:solidFill>
              </a:defRPr>
            </a:lvl4pPr>
            <a:lvl5pPr marL="1100625" indent="0">
              <a:buNone/>
              <a:defRPr>
                <a:solidFill>
                  <a:schemeClr val="tx2"/>
                </a:solidFill>
              </a:defRPr>
            </a:lvl5pPr>
          </a:lstStyle>
          <a:p>
            <a:pPr lvl="0"/>
            <a:r>
              <a:rPr lang="en-US" smtClean="0"/>
              <a:t>Cliquez pour modifier les styles du texte du masque</a:t>
            </a:r>
          </a:p>
        </p:txBody>
      </p:sp>
      <p:sp>
        <p:nvSpPr>
          <p:cNvPr id="4" name="Espace réservé du pied de page 4"/>
          <p:cNvSpPr>
            <a:spLocks noGrp="1"/>
          </p:cNvSpPr>
          <p:nvPr>
            <p:ph type="ftr" sz="quarter" idx="14"/>
          </p:nvPr>
        </p:nvSpPr>
        <p:spPr>
          <a:xfrm>
            <a:off x="2222217" y="6510211"/>
            <a:ext cx="5382948" cy="153888"/>
          </a:xfrm>
          <a:prstGeom prst="rect">
            <a:avLst/>
          </a:prstGeom>
        </p:spPr>
        <p:txBody>
          <a:bodyPr/>
          <a:lstStyle>
            <a:lvl1pPr>
              <a:defRPr/>
            </a:lvl1pPr>
          </a:lstStyle>
          <a:p>
            <a:pPr>
              <a:defRPr/>
            </a:pPr>
            <a:endParaRPr lang="fr-FR"/>
          </a:p>
        </p:txBody>
      </p:sp>
      <p:sp>
        <p:nvSpPr>
          <p:cNvPr id="5" name="Espace réservé du numéro de diapositive 5"/>
          <p:cNvSpPr>
            <a:spLocks noGrp="1"/>
          </p:cNvSpPr>
          <p:nvPr>
            <p:ph type="sldNum" sz="quarter" idx="15"/>
          </p:nvPr>
        </p:nvSpPr>
        <p:spPr/>
        <p:txBody>
          <a:bodyPr/>
          <a:lstStyle>
            <a:lvl1pPr>
              <a:defRPr/>
            </a:lvl1pPr>
          </a:lstStyle>
          <a:p>
            <a:pPr>
              <a:defRPr/>
            </a:pPr>
            <a:fld id="{A08B722B-2E40-4991-AC7E-C7E594EDDD0A}" type="slidenum">
              <a:rPr lang="fr-FR"/>
              <a:pPr>
                <a:defRPr/>
              </a:pPr>
              <a:t>‹#›</a:t>
            </a:fld>
            <a:endParaRPr lang="fr-FR" dirty="0"/>
          </a:p>
        </p:txBody>
      </p:sp>
      <p:sp>
        <p:nvSpPr>
          <p:cNvPr id="6" name="Espace réservé de la date 3"/>
          <p:cNvSpPr>
            <a:spLocks noGrp="1"/>
          </p:cNvSpPr>
          <p:nvPr>
            <p:ph type="dt" sz="half" idx="16"/>
          </p:nvPr>
        </p:nvSpPr>
        <p:spPr/>
        <p:txBody>
          <a:bodyPr/>
          <a:lstStyle>
            <a:lvl1pPr>
              <a:defRPr/>
            </a:lvl1pPr>
          </a:lstStyle>
          <a:p>
            <a:pPr>
              <a:defRPr/>
            </a:pPr>
            <a:endParaRPr/>
          </a:p>
        </p:txBody>
      </p:sp>
    </p:spTree>
    <p:extLst>
      <p:ext uri="{BB962C8B-B14F-4D97-AF65-F5344CB8AC3E}">
        <p14:creationId xmlns:p14="http://schemas.microsoft.com/office/powerpoint/2010/main" val="2216309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323" y="6488339"/>
            <a:ext cx="832871" cy="25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3"/>
          <p:cNvSpPr>
            <a:spLocks noGrp="1"/>
          </p:cNvSpPr>
          <p:nvPr>
            <p:ph type="sldNum" sz="quarter" idx="10"/>
          </p:nvPr>
        </p:nvSpPr>
        <p:spPr/>
        <p:txBody>
          <a:bodyPr/>
          <a:lstStyle>
            <a:lvl1pPr>
              <a:defRPr/>
            </a:lvl1pPr>
          </a:lstStyle>
          <a:p>
            <a:pPr>
              <a:defRPr/>
            </a:pPr>
            <a:fld id="{10EBC576-7F80-4126-B10E-53B4D616AD8F}" type="slidenum">
              <a:rPr lang="fr-FR"/>
              <a:pPr>
                <a:defRPr/>
              </a:pPr>
              <a:t>‹#›</a:t>
            </a:fld>
            <a:endParaRPr lang="fr-FR"/>
          </a:p>
        </p:txBody>
      </p:sp>
      <p:sp>
        <p:nvSpPr>
          <p:cNvPr id="4" name="Espace réservé du pied de page 7"/>
          <p:cNvSpPr>
            <a:spLocks noGrp="1"/>
          </p:cNvSpPr>
          <p:nvPr>
            <p:ph type="ftr" sz="quarter" idx="11"/>
          </p:nvPr>
        </p:nvSpPr>
        <p:spPr>
          <a:xfrm>
            <a:off x="2222217" y="6510211"/>
            <a:ext cx="5382948" cy="153888"/>
          </a:xfrm>
          <a:prstGeom prst="rect">
            <a:avLst/>
          </a:prstGeom>
        </p:spPr>
        <p:txBody>
          <a:bodyPr/>
          <a:lstStyle>
            <a:lvl1pPr>
              <a:defRPr/>
            </a:lvl1pPr>
          </a:lstStyle>
          <a:p>
            <a:pPr>
              <a:defRPr/>
            </a:pPr>
            <a:endParaRPr lang="fr-FR"/>
          </a:p>
        </p:txBody>
      </p:sp>
      <p:sp>
        <p:nvSpPr>
          <p:cNvPr id="5" name="Espace réservé de la date 1"/>
          <p:cNvSpPr>
            <a:spLocks noGrp="1"/>
          </p:cNvSpPr>
          <p:nvPr>
            <p:ph type="dt" sz="half" idx="12"/>
          </p:nvPr>
        </p:nvSpPr>
        <p:spPr/>
        <p:txBody>
          <a:bodyPr/>
          <a:lstStyle>
            <a:lvl1pPr>
              <a:defRPr/>
            </a:lvl1pPr>
          </a:lstStyle>
          <a:p>
            <a:pPr>
              <a:defRPr/>
            </a:pPr>
            <a:endParaRPr/>
          </a:p>
        </p:txBody>
      </p:sp>
    </p:spTree>
    <p:extLst>
      <p:ext uri="{BB962C8B-B14F-4D97-AF65-F5344CB8AC3E}">
        <p14:creationId xmlns:p14="http://schemas.microsoft.com/office/powerpoint/2010/main" val="16159391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pPr>
              <a:defRPr/>
            </a:pPr>
            <a:r>
              <a:t>June 19, 2013 |</a:t>
            </a:r>
          </a:p>
        </p:txBody>
      </p:sp>
      <p:sp>
        <p:nvSpPr>
          <p:cNvPr id="5" name="Rectangle 5"/>
          <p:cNvSpPr>
            <a:spLocks noGrp="1" noChangeArrowheads="1"/>
          </p:cNvSpPr>
          <p:nvPr>
            <p:ph type="ftr" sz="quarter" idx="11"/>
          </p:nvPr>
        </p:nvSpPr>
        <p:spPr>
          <a:xfrm>
            <a:off x="2222217" y="6510211"/>
            <a:ext cx="5382948" cy="153888"/>
          </a:xfrm>
          <a:prstGeom prst="rect">
            <a:avLst/>
          </a:prstGeom>
        </p:spPr>
        <p:txBody>
          <a:bodyPr/>
          <a:lstStyle>
            <a:lvl1pPr>
              <a:defRPr/>
            </a:lvl1pPr>
          </a:lstStyle>
          <a:p>
            <a:pPr>
              <a:defRPr/>
            </a:pPr>
            <a:r>
              <a:rPr lang="fr-FR"/>
              <a:t>Meeting with Investors |   </a:t>
            </a:r>
          </a:p>
        </p:txBody>
      </p:sp>
      <p:sp>
        <p:nvSpPr>
          <p:cNvPr id="6" name="Rectangle 6"/>
          <p:cNvSpPr>
            <a:spLocks noGrp="1" noChangeArrowheads="1"/>
          </p:cNvSpPr>
          <p:nvPr>
            <p:ph type="sldNum" sz="quarter" idx="12"/>
          </p:nvPr>
        </p:nvSpPr>
        <p:spPr/>
        <p:txBody>
          <a:bodyPr/>
          <a:lstStyle>
            <a:lvl1pPr>
              <a:defRPr/>
            </a:lvl1pPr>
          </a:lstStyle>
          <a:p>
            <a:pPr>
              <a:defRPr/>
            </a:pPr>
            <a:fld id="{38715799-A6E4-4AB4-8BAA-6BE268AE3A42}" type="slidenum">
              <a:rPr lang="fr-FR"/>
              <a:pPr>
                <a:defRPr/>
              </a:pPr>
              <a:t>‹#›</a:t>
            </a:fld>
            <a:endParaRPr lang="fr-FR"/>
          </a:p>
        </p:txBody>
      </p:sp>
    </p:spTree>
    <p:extLst>
      <p:ext uri="{BB962C8B-B14F-4D97-AF65-F5344CB8AC3E}">
        <p14:creationId xmlns:p14="http://schemas.microsoft.com/office/powerpoint/2010/main" val="369813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7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523875" y="188639"/>
            <a:ext cx="8858249" cy="851907"/>
          </a:xfrm>
          <a:prstGeom prst="rect">
            <a:avLst/>
          </a:prstGeom>
        </p:spPr>
        <p:txBody>
          <a:bodyPr/>
          <a:lstStyle/>
          <a:p>
            <a:r>
              <a:rPr lang="fr-FR" smtClean="0"/>
              <a:t>Modifiez le style du titre</a:t>
            </a:r>
            <a:endParaRPr lang="de-DE"/>
          </a:p>
        </p:txBody>
      </p:sp>
      <p:sp>
        <p:nvSpPr>
          <p:cNvPr id="3" name="Content Placeholder 2"/>
          <p:cNvSpPr>
            <a:spLocks noGrp="1"/>
          </p:cNvSpPr>
          <p:nvPr>
            <p:ph idx="1"/>
          </p:nvPr>
        </p:nvSpPr>
        <p:spPr>
          <a:xfrm>
            <a:off x="523850" y="1890375"/>
            <a:ext cx="8858099" cy="4414500"/>
          </a:xfrm>
          <a:prstGeom prst="rect">
            <a:avLst/>
          </a:prstGeom>
        </p:spPr>
        <p:txBody>
          <a:bodyPr/>
          <a:lstStyle>
            <a:lvl3pPr>
              <a:spcBef>
                <a:spcPts val="900"/>
              </a:spcBef>
              <a:defRPr/>
            </a:lvl3pPr>
            <a:lvl4pPr>
              <a:spcBef>
                <a:spcPts val="900"/>
              </a:spcBef>
              <a:defRPr/>
            </a:lvl4pPr>
            <a:lvl5pPr>
              <a:spcBef>
                <a:spcPts val="900"/>
              </a:spcBef>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4" name="Date Placeholder 3"/>
          <p:cNvSpPr>
            <a:spLocks noGrp="1"/>
          </p:cNvSpPr>
          <p:nvPr>
            <p:ph type="dt" sz="half" idx="10"/>
          </p:nvPr>
        </p:nvSpPr>
        <p:spPr>
          <a:xfrm>
            <a:off x="5709085" y="6491687"/>
            <a:ext cx="1656184" cy="165731"/>
          </a:xfrm>
          <a:prstGeom prst="rect">
            <a:avLst/>
          </a:prstGeom>
        </p:spPr>
        <p:txBody>
          <a:bodyPr/>
          <a:lstStyle/>
          <a:p>
            <a:r>
              <a:rPr lang="de-DE" smtClean="0">
                <a:solidFill>
                  <a:srgbClr val="AA1E2D"/>
                </a:solidFill>
              </a:rPr>
              <a:t>FOR INTERNAL USE ONLY</a:t>
            </a:r>
            <a:endParaRPr lang="de-DE">
              <a:solidFill>
                <a:srgbClr val="AA1E2D"/>
              </a:solidFill>
            </a:endParaRPr>
          </a:p>
        </p:txBody>
      </p:sp>
      <p:sp>
        <p:nvSpPr>
          <p:cNvPr id="5" name="Footer Placeholder 4"/>
          <p:cNvSpPr>
            <a:spLocks noGrp="1"/>
          </p:cNvSpPr>
          <p:nvPr>
            <p:ph type="ftr" sz="quarter" idx="11"/>
          </p:nvPr>
        </p:nvSpPr>
        <p:spPr>
          <a:xfrm>
            <a:off x="1892660" y="6491687"/>
            <a:ext cx="3744416" cy="165731"/>
          </a:xfrm>
          <a:prstGeom prst="rect">
            <a:avLst/>
          </a:prstGeom>
        </p:spPr>
        <p:txBody>
          <a:bodyPr/>
          <a:lstStyle/>
          <a:p>
            <a:r>
              <a:rPr lang="en-US" smtClean="0">
                <a:solidFill>
                  <a:srgbClr val="5F5046"/>
                </a:solidFill>
              </a:rPr>
              <a:t>Presentation title, Month 00, 2015</a:t>
            </a:r>
            <a:endParaRPr>
              <a:solidFill>
                <a:srgbClr val="5F5046"/>
              </a:solidFill>
            </a:endParaRPr>
          </a:p>
        </p:txBody>
      </p:sp>
      <p:sp>
        <p:nvSpPr>
          <p:cNvPr id="6" name="Slide Number Placeholder 5"/>
          <p:cNvSpPr>
            <a:spLocks noGrp="1"/>
          </p:cNvSpPr>
          <p:nvPr>
            <p:ph type="sldNum" sz="quarter" idx="12"/>
          </p:nvPr>
        </p:nvSpPr>
        <p:spPr>
          <a:xfrm>
            <a:off x="8949443" y="6491816"/>
            <a:ext cx="432047" cy="165599"/>
          </a:xfrm>
          <a:prstGeom prst="rect">
            <a:avLst/>
          </a:prstGeom>
        </p:spPr>
        <p:txBody>
          <a:bodyPr/>
          <a:lstStyle/>
          <a:p>
            <a:fld id="{A45E2B5F-19B1-41F4-9C65-D0E69646D5F3}" type="slidenum">
              <a:rPr lang="de-DE" smtClean="0">
                <a:solidFill>
                  <a:srgbClr val="5F5046"/>
                </a:solidFill>
              </a:rPr>
              <a:pPr/>
              <a:t>‹#›</a:t>
            </a:fld>
            <a:endParaRPr lang="de-DE">
              <a:solidFill>
                <a:srgbClr val="5F5046"/>
              </a:solidFill>
            </a:endParaRPr>
          </a:p>
        </p:txBody>
      </p:sp>
      <p:sp>
        <p:nvSpPr>
          <p:cNvPr id="8" name="Text Placeholder 7"/>
          <p:cNvSpPr>
            <a:spLocks noGrp="1"/>
          </p:cNvSpPr>
          <p:nvPr>
            <p:ph type="body" sz="quarter" idx="13" hasCustomPrompt="1"/>
          </p:nvPr>
        </p:nvSpPr>
        <p:spPr>
          <a:xfrm>
            <a:off x="523875" y="1448780"/>
            <a:ext cx="8858250" cy="396044"/>
          </a:xfrm>
          <a:prstGeom prst="rect">
            <a:avLst/>
          </a:prstGeom>
        </p:spPr>
        <p:txBody>
          <a:bodyPr/>
          <a:lstStyle>
            <a:lvl1pPr marL="0" indent="0">
              <a:spcBef>
                <a:spcPts val="0"/>
              </a:spcBef>
              <a:buNone/>
              <a:defRPr sz="2200" b="1">
                <a:solidFill>
                  <a:schemeClr val="accent1"/>
                </a:solidFill>
              </a:defRPr>
            </a:lvl1pPr>
          </a:lstStyle>
          <a:p>
            <a:pPr lvl="0"/>
            <a:r>
              <a:rPr lang="en-US" dirty="0" smtClean="0"/>
              <a:t>Subtitle</a:t>
            </a:r>
          </a:p>
        </p:txBody>
      </p:sp>
    </p:spTree>
    <p:extLst>
      <p:ext uri="{BB962C8B-B14F-4D97-AF65-F5344CB8AC3E}">
        <p14:creationId xmlns:p14="http://schemas.microsoft.com/office/powerpoint/2010/main" val="272350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4.e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tags" Target="../tags/tag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4.emf"/><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ags" Target="../tags/tag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image" Target="../media/image7.emf"/><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oleObject" Target="../embeddings/oleObject4.bin"/><Relationship Id="rId10" Type="http://schemas.openxmlformats.org/officeDocument/2006/relationships/slideLayout" Target="../slideLayouts/slideLayout51.xml"/><Relationship Id="rId19" Type="http://schemas.openxmlformats.org/officeDocument/2006/relationships/vmlDrawing" Target="../drawings/vmlDrawing4.v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5.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523875" y="188639"/>
            <a:ext cx="8858249" cy="851907"/>
          </a:xfrm>
          <a:prstGeom prst="rect">
            <a:avLst/>
          </a:prstGeom>
          <a:noFill/>
          <a:ln>
            <a:noFill/>
          </a:ln>
        </p:spPr>
        <p:txBody>
          <a:bodyPr lIns="91425" tIns="91425" rIns="91425" bIns="91425" anchor="b" anchorCtr="0"/>
          <a:lstStyle>
            <a:lvl1pPr marL="0" marR="0" indent="0" algn="l" rtl="0">
              <a:lnSpc>
                <a:spcPct val="95000"/>
              </a:lnSpc>
              <a:spcBef>
                <a:spcPts val="0"/>
              </a:spcBef>
              <a:buClr>
                <a:schemeClr val="dk1"/>
              </a:buClr>
              <a:buSzPct val="100000"/>
              <a:buFont typeface="Arial"/>
              <a:buNone/>
              <a:defRPr sz="2400">
                <a:solidFill>
                  <a:schemeClr val="dk1"/>
                </a:solidFil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cxnSp>
        <p:nvCxnSpPr>
          <p:cNvPr id="11" name="Shape 11"/>
          <p:cNvCxnSpPr/>
          <p:nvPr/>
        </p:nvCxnSpPr>
        <p:spPr>
          <a:xfrm>
            <a:off x="509972" y="1160748"/>
            <a:ext cx="8872153" cy="0"/>
          </a:xfrm>
          <a:prstGeom prst="straightConnector1">
            <a:avLst/>
          </a:prstGeom>
          <a:noFill/>
          <a:ln w="12700" cap="flat" cmpd="sng">
            <a:solidFill>
              <a:schemeClr val="dk1"/>
            </a:solidFill>
            <a:prstDash val="solid"/>
            <a:round/>
            <a:headEnd type="none" w="med" len="med"/>
            <a:tailEnd type="none" w="med" len="med"/>
          </a:ln>
        </p:spPr>
      </p:cxnSp>
      <p:sp>
        <p:nvSpPr>
          <p:cNvPr id="12" name="Shape 12"/>
          <p:cNvSpPr/>
          <p:nvPr/>
        </p:nvSpPr>
        <p:spPr>
          <a:xfrm>
            <a:off x="7559353" y="6491816"/>
            <a:ext cx="1210070" cy="165599"/>
          </a:xfrm>
          <a:prstGeom prst="rect">
            <a:avLst/>
          </a:prstGeom>
          <a:noFill/>
          <a:ln>
            <a:noFill/>
          </a:ln>
        </p:spPr>
        <p:txBody>
          <a:bodyPr lIns="0" tIns="0" rIns="0" bIns="0" anchor="b" anchorCtr="0">
            <a:noAutofit/>
          </a:bodyPr>
          <a:lstStyle/>
          <a:p>
            <a:pPr marL="0" marR="0" lvl="0" indent="0" algn="r" rtl="0">
              <a:spcBef>
                <a:spcPts val="0"/>
              </a:spcBef>
              <a:buSzPct val="25000"/>
              <a:buNone/>
            </a:pPr>
            <a:r>
              <a:rPr lang="en-US" sz="800" b="0" i="0" u="none" strike="noStrike" cap="none" baseline="0" dirty="0">
                <a:solidFill>
                  <a:schemeClr val="dk1"/>
                </a:solidFill>
                <a:latin typeface="Arial"/>
                <a:ea typeface="Arial"/>
                <a:cs typeface="Arial"/>
                <a:sym typeface="Arial"/>
              </a:rPr>
              <a:t>© </a:t>
            </a:r>
            <a:r>
              <a:rPr lang="en-US" sz="800" b="0" i="0" u="none" strike="noStrike" cap="none" baseline="0" dirty="0" err="1">
                <a:solidFill>
                  <a:schemeClr val="dk1"/>
                </a:solidFill>
                <a:latin typeface="Arial"/>
                <a:ea typeface="Arial"/>
                <a:cs typeface="Arial"/>
                <a:sym typeface="Arial"/>
              </a:rPr>
              <a:t>LafargeHolcim</a:t>
            </a:r>
            <a:r>
              <a:rPr lang="en-US" sz="800" b="0" i="0" u="none" strike="noStrike" cap="none" baseline="0" dirty="0">
                <a:solidFill>
                  <a:schemeClr val="dk1"/>
                </a:solidFill>
                <a:latin typeface="Arial"/>
                <a:ea typeface="Arial"/>
                <a:cs typeface="Arial"/>
                <a:sym typeface="Arial"/>
              </a:rPr>
              <a:t> </a:t>
            </a:r>
            <a:r>
              <a:rPr lang="en-US" sz="800" b="0" i="0" u="none" strike="noStrike" cap="none" baseline="0" dirty="0" smtClean="0">
                <a:solidFill>
                  <a:schemeClr val="dk1"/>
                </a:solidFill>
                <a:latin typeface="Arial"/>
                <a:ea typeface="Arial"/>
                <a:cs typeface="Arial"/>
                <a:sym typeface="Arial"/>
              </a:rPr>
              <a:t>201</a:t>
            </a:r>
            <a:r>
              <a:rPr lang="ru-RU" sz="800" b="0" i="0" u="none" strike="noStrike" cap="none" baseline="0" dirty="0" smtClean="0">
                <a:solidFill>
                  <a:schemeClr val="dk1"/>
                </a:solidFill>
                <a:latin typeface="Arial"/>
                <a:ea typeface="Arial"/>
                <a:cs typeface="Arial"/>
                <a:sym typeface="Arial"/>
              </a:rPr>
              <a:t>6</a:t>
            </a:r>
            <a:endParaRPr lang="en-US" sz="800" b="0" i="0" u="none" strike="noStrike" cap="none" baseline="0" dirty="0">
              <a:solidFill>
                <a:schemeClr val="dk1"/>
              </a:solidFill>
              <a:latin typeface="Arial"/>
              <a:ea typeface="Arial"/>
              <a:cs typeface="Arial"/>
              <a:sym typeface="Arial"/>
            </a:endParaRPr>
          </a:p>
        </p:txBody>
      </p:sp>
      <p:pic>
        <p:nvPicPr>
          <p:cNvPr id="13" name="Shape 13"/>
          <p:cNvPicPr preferRelativeResize="0"/>
          <p:nvPr/>
        </p:nvPicPr>
        <p:blipFill rotWithShape="1">
          <a:blip r:embed="rId22">
            <a:alphaModFix/>
          </a:blip>
          <a:srcRect/>
          <a:stretch/>
        </p:blipFill>
        <p:spPr>
          <a:xfrm>
            <a:off x="519660" y="6422057"/>
            <a:ext cx="1099541" cy="247301"/>
          </a:xfrm>
          <a:prstGeom prst="rect">
            <a:avLst/>
          </a:prstGeom>
          <a:noFill/>
          <a:ln>
            <a:noFill/>
          </a:ln>
        </p:spPr>
      </p:pic>
      <p:sp>
        <p:nvSpPr>
          <p:cNvPr id="16" name="Shape 16"/>
          <p:cNvSpPr txBox="1">
            <a:spLocks noGrp="1"/>
          </p:cNvSpPr>
          <p:nvPr>
            <p:ph type="body" idx="1"/>
          </p:nvPr>
        </p:nvSpPr>
        <p:spPr>
          <a:xfrm>
            <a:off x="523850" y="1890375"/>
            <a:ext cx="8858099" cy="4414500"/>
          </a:xfrm>
          <a:prstGeom prst="rect">
            <a:avLst/>
          </a:prstGeom>
          <a:noFill/>
          <a:ln>
            <a:noFill/>
          </a:ln>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a:spcBef>
                <a:spcPts val="0"/>
              </a:spcBef>
              <a:buClr>
                <a:schemeClr val="dk1"/>
              </a:buClr>
              <a:buSzPct val="100000"/>
              <a:buChar char="■"/>
              <a:defRPr sz="20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 id="2147483827" r:id="rId4"/>
    <p:sldLayoutId id="2147483828" r:id="rId5"/>
    <p:sldLayoutId id="2147483831" r:id="rId6"/>
    <p:sldLayoutId id="2147483839" r:id="rId7"/>
    <p:sldLayoutId id="2147483840" r:id="rId8"/>
    <p:sldLayoutId id="214748383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3875" y="188641"/>
            <a:ext cx="8858250" cy="851907"/>
          </a:xfrm>
          <a:prstGeom prst="rect">
            <a:avLst/>
          </a:prstGeom>
        </p:spPr>
        <p:txBody>
          <a:bodyPr vert="horz" lIns="0" tIns="0" rIns="0" bIns="0" rtlCol="0" anchor="b">
            <a:noAutofit/>
          </a:bodyPr>
          <a:lstStyle/>
          <a:p>
            <a:r>
              <a:rPr lang="fr-FR" dirty="0" smtClean="0"/>
              <a:t>Modifiez le style du titre</a:t>
            </a:r>
            <a:endParaRPr lang="de-DE" dirty="0"/>
          </a:p>
        </p:txBody>
      </p:sp>
      <p:sp>
        <p:nvSpPr>
          <p:cNvPr id="3" name="Text Placeholder 2"/>
          <p:cNvSpPr>
            <a:spLocks noGrp="1"/>
          </p:cNvSpPr>
          <p:nvPr>
            <p:ph type="body" idx="1"/>
          </p:nvPr>
        </p:nvSpPr>
        <p:spPr>
          <a:xfrm>
            <a:off x="524509" y="1916833"/>
            <a:ext cx="8857617" cy="3888656"/>
          </a:xfrm>
          <a:prstGeom prst="rect">
            <a:avLst/>
          </a:prstGeom>
        </p:spPr>
        <p:txBody>
          <a:bodyPr vert="horz" lIns="0" tIns="0" rIns="0" bIns="0" rtlCol="0">
            <a:no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6" name="Slide Number Placeholder 5"/>
          <p:cNvSpPr>
            <a:spLocks noGrp="1"/>
          </p:cNvSpPr>
          <p:nvPr>
            <p:ph type="sldNum" sz="quarter" idx="4"/>
          </p:nvPr>
        </p:nvSpPr>
        <p:spPr>
          <a:xfrm>
            <a:off x="8949444" y="6491816"/>
            <a:ext cx="432049" cy="165600"/>
          </a:xfrm>
          <a:prstGeom prst="rect">
            <a:avLst/>
          </a:prstGeom>
        </p:spPr>
        <p:txBody>
          <a:bodyPr vert="horz" lIns="0" tIns="0" rIns="0" bIns="0" rtlCol="0" anchor="b" anchorCtr="0">
            <a:noAutofit/>
          </a:bodyPr>
          <a:lstStyle>
            <a:lvl1pPr algn="r">
              <a:defRPr sz="800">
                <a:solidFill>
                  <a:schemeClr val="tx1"/>
                </a:solidFill>
              </a:defRPr>
            </a:lvl1pPr>
          </a:lstStyle>
          <a:p>
            <a:fld id="{A45E2B5F-19B1-41F4-9C65-D0E69646D5F3}" type="slidenum">
              <a:rPr lang="de-DE" kern="1200" smtClean="0">
                <a:solidFill>
                  <a:srgbClr val="5F5046"/>
                </a:solidFill>
              </a:rPr>
              <a:pPr/>
              <a:t>‹#›</a:t>
            </a:fld>
            <a:endParaRPr lang="de-DE" kern="1200">
              <a:solidFill>
                <a:srgbClr val="5F5046"/>
              </a:solidFill>
            </a:endParaRPr>
          </a:p>
        </p:txBody>
      </p:sp>
      <p:cxnSp>
        <p:nvCxnSpPr>
          <p:cNvPr id="10" name="Straight Connector 9"/>
          <p:cNvCxnSpPr/>
          <p:nvPr/>
        </p:nvCxnSpPr>
        <p:spPr>
          <a:xfrm>
            <a:off x="523875" y="1160748"/>
            <a:ext cx="8858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59355" y="6491816"/>
            <a:ext cx="1210071" cy="165600"/>
          </a:xfrm>
          <a:prstGeom prst="rect">
            <a:avLst/>
          </a:prstGeom>
        </p:spPr>
        <p:txBody>
          <a:bodyPr vert="horz" lIns="0" tIns="0" rIns="0" bIns="0" rtlCol="0" anchor="b" anchorCtr="0">
            <a:noAutofit/>
          </a:bodyPr>
          <a:lstStyle/>
          <a:p>
            <a:pPr algn="r"/>
            <a:r>
              <a:rPr lang="de-DE" sz="800" kern="1200" dirty="0" smtClean="0">
                <a:solidFill>
                  <a:srgbClr val="5F5046"/>
                </a:solidFill>
              </a:rPr>
              <a:t>© </a:t>
            </a:r>
            <a:r>
              <a:rPr lang="de-DE" sz="800" kern="1200" dirty="0" err="1" smtClean="0">
                <a:solidFill>
                  <a:srgbClr val="5F5046"/>
                </a:solidFill>
              </a:rPr>
              <a:t>LafargeHolcim</a:t>
            </a:r>
            <a:r>
              <a:rPr lang="de-DE" sz="800" kern="1200" dirty="0" smtClean="0">
                <a:solidFill>
                  <a:srgbClr val="5F5046"/>
                </a:solidFill>
              </a:rPr>
              <a:t> 2015</a:t>
            </a:r>
            <a:endParaRPr lang="de-DE" sz="800" kern="1200" dirty="0">
              <a:solidFill>
                <a:srgbClr val="5F5046"/>
              </a:solidFill>
            </a:endParaRPr>
          </a:p>
        </p:txBody>
      </p:sp>
      <p:pic>
        <p:nvPicPr>
          <p:cNvPr id="15" name="Bild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5568" y="6313462"/>
            <a:ext cx="1318459" cy="441251"/>
          </a:xfrm>
          <a:prstGeom prst="rect">
            <a:avLst/>
          </a:prstGeom>
        </p:spPr>
      </p:pic>
    </p:spTree>
    <p:extLst>
      <p:ext uri="{BB962C8B-B14F-4D97-AF65-F5344CB8AC3E}">
        <p14:creationId xmlns:p14="http://schemas.microsoft.com/office/powerpoint/2010/main" val="75545230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hf hdr="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180975" indent="-180975" algn="l" defTabSz="914400" rtl="0" eaLnBrk="1" latinLnBrk="0" hangingPunct="1">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spcBef>
          <a:spcPts val="12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712788" indent="-169863" algn="l" defTabSz="914400" rtl="0" eaLnBrk="1" latinLnBrk="0" hangingPunct="1">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893763" indent="-180975" algn="l" defTabSz="914400" rtl="0" eaLnBrk="1" latinLnBrk="0" hangingPunct="1">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userDrawn="1">
            <p:custDataLst>
              <p:tags r:id="rId20"/>
            </p:custDataLst>
            <p:extLst>
              <p:ext uri="{D42A27DB-BD31-4B8C-83A1-F6EECF244321}">
                <p14:modId xmlns:p14="http://schemas.microsoft.com/office/powerpoint/2010/main" val="187201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14" name="Diapositive think-cell" r:id="rId23" imgW="270" imgH="270" progId="TCLayout.ActiveDocument.1">
                  <p:embed/>
                </p:oleObj>
              </mc:Choice>
              <mc:Fallback>
                <p:oleObj name="Diapositive think-cell" r:id="rId23" imgW="270" imgH="270" progId="TCLayout.ActiveDocument.1">
                  <p:embed/>
                  <p:pic>
                    <p:nvPicPr>
                      <p:cNvPr id="0" name=""/>
                      <p:cNvPicPr/>
                      <p:nvPr/>
                    </p:nvPicPr>
                    <p:blipFill>
                      <a:blip r:embed="rId24"/>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523875" y="188639"/>
            <a:ext cx="8858250" cy="851907"/>
          </a:xfrm>
          <a:prstGeom prst="rect">
            <a:avLst/>
          </a:prstGeom>
        </p:spPr>
        <p:txBody>
          <a:bodyPr vert="horz" lIns="0" tIns="0" rIns="0" bIns="0" rtlCol="0" anchor="b">
            <a:noAutofit/>
          </a:bodyPr>
          <a:lstStyle/>
          <a:p>
            <a:r>
              <a:rPr lang="fr-FR" smtClean="0"/>
              <a:t>Modifiez le style du titre</a:t>
            </a:r>
            <a:endParaRPr lang="en-GB" dirty="0"/>
          </a:p>
        </p:txBody>
      </p:sp>
      <p:sp>
        <p:nvSpPr>
          <p:cNvPr id="3" name="Text Placeholder 2"/>
          <p:cNvSpPr>
            <a:spLocks noGrp="1"/>
          </p:cNvSpPr>
          <p:nvPr>
            <p:ph type="body" idx="1"/>
          </p:nvPr>
        </p:nvSpPr>
        <p:spPr>
          <a:xfrm>
            <a:off x="523875" y="1448780"/>
            <a:ext cx="8858250" cy="4734052"/>
          </a:xfrm>
          <a:prstGeom prst="rect">
            <a:avLst/>
          </a:prstGeom>
        </p:spPr>
        <p:txBody>
          <a:bodyPr vert="horz" lIns="0" tIns="0" rIns="0" bIns="0" rtlCol="0">
            <a:no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6" name="Slide Number Placeholder 5"/>
          <p:cNvSpPr>
            <a:spLocks noGrp="1"/>
          </p:cNvSpPr>
          <p:nvPr>
            <p:ph type="sldNum" sz="quarter" idx="4"/>
          </p:nvPr>
        </p:nvSpPr>
        <p:spPr>
          <a:xfrm>
            <a:off x="8949444" y="6417463"/>
            <a:ext cx="432048" cy="165600"/>
          </a:xfrm>
          <a:prstGeom prst="rect">
            <a:avLst/>
          </a:prstGeom>
        </p:spPr>
        <p:txBody>
          <a:bodyPr vert="horz" wrap="none" lIns="0" tIns="0" rIns="0" bIns="0" rtlCol="0" anchor="b" anchorCtr="0">
            <a:noAutofit/>
          </a:bodyPr>
          <a:lstStyle>
            <a:lvl1pPr algn="r">
              <a:defRPr sz="800">
                <a:solidFill>
                  <a:schemeClr val="tx1"/>
                </a:solidFill>
              </a:defRPr>
            </a:lvl1pPr>
          </a:lstStyle>
          <a:p>
            <a:fld id="{A45E2B5F-19B1-41F4-9C65-D0E69646D5F3}" type="slidenum">
              <a:rPr lang="en-GB" kern="1200" smtClean="0">
                <a:solidFill>
                  <a:srgbClr val="5F5046"/>
                </a:solidFill>
              </a:rPr>
              <a:pPr/>
              <a:t>‹#›</a:t>
            </a:fld>
            <a:endParaRPr lang="en-GB" kern="1200" dirty="0">
              <a:solidFill>
                <a:srgbClr val="5F5046"/>
              </a:solidFill>
            </a:endParaRPr>
          </a:p>
        </p:txBody>
      </p:sp>
      <p:cxnSp>
        <p:nvCxnSpPr>
          <p:cNvPr id="10" name="Line"/>
          <p:cNvCxnSpPr/>
          <p:nvPr/>
        </p:nvCxnSpPr>
        <p:spPr>
          <a:xfrm>
            <a:off x="523875" y="1160748"/>
            <a:ext cx="88582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pyright"/>
          <p:cNvSpPr/>
          <p:nvPr>
            <p:custDataLst>
              <p:tags r:id="rId21"/>
            </p:custDataLst>
          </p:nvPr>
        </p:nvSpPr>
        <p:spPr>
          <a:xfrm>
            <a:off x="8294339" y="6417463"/>
            <a:ext cx="605036" cy="165600"/>
          </a:xfrm>
          <a:prstGeom prst="rect">
            <a:avLst/>
          </a:prstGeom>
        </p:spPr>
        <p:txBody>
          <a:bodyPr vert="horz" wrap="none" lIns="0" tIns="0" rIns="0" bIns="0" rtlCol="0" anchor="b" anchorCtr="0">
            <a:noAutofit/>
          </a:bodyPr>
          <a:lstStyle/>
          <a:p>
            <a:r>
              <a:rPr lang="en-GB" sz="800" kern="1200" dirty="0" smtClean="0">
                <a:solidFill>
                  <a:srgbClr val="5F5046"/>
                </a:solidFill>
              </a:rPr>
              <a:t>© 2016 LCR</a:t>
            </a:r>
            <a:endParaRPr lang="en-GB" sz="800" kern="1200" dirty="0">
              <a:solidFill>
                <a:srgbClr val="5F5046"/>
              </a:solidFill>
            </a:endParaRPr>
          </a:p>
        </p:txBody>
      </p:sp>
      <p:sp>
        <p:nvSpPr>
          <p:cNvPr id="14" name="Status" hidden="1"/>
          <p:cNvSpPr txBox="1">
            <a:spLocks/>
          </p:cNvSpPr>
          <p:nvPr>
            <p:custDataLst>
              <p:tags r:id="rId22"/>
            </p:custDataLst>
          </p:nvPr>
        </p:nvSpPr>
        <p:spPr>
          <a:xfrm rot="16200000">
            <a:off x="8901567" y="764508"/>
            <a:ext cx="1501030" cy="277288"/>
          </a:xfrm>
          <a:prstGeom prst="rect">
            <a:avLst/>
          </a:prstGeom>
          <a:noFill/>
        </p:spPr>
        <p:txBody>
          <a:bodyPr wrap="none" lIns="0" tIns="0" rIns="0" bIns="0" rtlCol="0">
            <a:noAutofit/>
          </a:bodyPr>
          <a:lstStyle/>
          <a:p>
            <a:pPr algn="r">
              <a:lnSpc>
                <a:spcPts val="2200"/>
              </a:lnSpc>
            </a:pPr>
            <a:r>
              <a:rPr lang="en-GB" sz="2200" b="1" kern="1200" dirty="0" smtClean="0">
                <a:solidFill>
                  <a:srgbClr val="AA1E2D"/>
                </a:solidFill>
              </a:rPr>
              <a:t>DRAFT</a:t>
            </a:r>
            <a:endParaRPr lang="en-GB" sz="2200" b="1" kern="1200" dirty="0">
              <a:solidFill>
                <a:srgbClr val="AA1E2D"/>
              </a:solidFill>
            </a:endParaRPr>
          </a:p>
        </p:txBody>
      </p:sp>
      <p:pic>
        <p:nvPicPr>
          <p:cNvPr id="16" name="Bild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5567" y="6239693"/>
            <a:ext cx="1318459" cy="441251"/>
          </a:xfrm>
          <a:prstGeom prst="rect">
            <a:avLst/>
          </a:prstGeom>
        </p:spPr>
      </p:pic>
    </p:spTree>
    <p:extLst>
      <p:ext uri="{BB962C8B-B14F-4D97-AF65-F5344CB8AC3E}">
        <p14:creationId xmlns:p14="http://schemas.microsoft.com/office/powerpoint/2010/main" val="1810184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hdr="0"/>
  <p:txStyles>
    <p:title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p:titleStyle>
    <p:bodyStyle>
      <a:lvl1pPr marL="180975" indent="-180975" algn="l" defTabSz="914400" rtl="0" eaLnBrk="1" latinLnBrk="0" hangingPunct="1">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spcBef>
          <a:spcPts val="12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spcBef>
          <a:spcPts val="9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712788" indent="-169863" algn="l" defTabSz="914400" rtl="0" eaLnBrk="1" latinLnBrk="0" hangingPunct="1">
        <a:spcBef>
          <a:spcPts val="9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893763" indent="-180975" algn="l" defTabSz="914400" rtl="0" eaLnBrk="1" latinLnBrk="0" hangingPunct="1">
        <a:spcBef>
          <a:spcPts val="9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523875" y="188639"/>
            <a:ext cx="8858249" cy="851907"/>
          </a:xfrm>
          <a:prstGeom prst="rect">
            <a:avLst/>
          </a:prstGeom>
          <a:noFill/>
          <a:ln>
            <a:noFill/>
          </a:ln>
        </p:spPr>
        <p:txBody>
          <a:bodyPr lIns="91425" tIns="91425" rIns="91425" bIns="91425" anchor="b" anchorCtr="0"/>
          <a:lstStyle>
            <a:lvl1pPr marL="0" marR="0" indent="0" algn="l" rtl="0">
              <a:lnSpc>
                <a:spcPct val="95000"/>
              </a:lnSpc>
              <a:spcBef>
                <a:spcPts val="0"/>
              </a:spcBef>
              <a:buClr>
                <a:schemeClr val="dk1"/>
              </a:buClr>
              <a:buSzPct val="100000"/>
              <a:buFont typeface="Arial"/>
              <a:buNone/>
              <a:defRPr sz="2400">
                <a:solidFill>
                  <a:schemeClr val="dk1"/>
                </a:solidFil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sldNum" idx="12"/>
          </p:nvPr>
        </p:nvSpPr>
        <p:spPr>
          <a:xfrm>
            <a:off x="8949443" y="6491816"/>
            <a:ext cx="432047" cy="165599"/>
          </a:xfrm>
          <a:prstGeom prst="rect">
            <a:avLst/>
          </a:prstGeom>
          <a:noFill/>
          <a:ln>
            <a:noFill/>
          </a:ln>
        </p:spPr>
        <p:txBody>
          <a:bodyPr lIns="0" tIns="0" rIns="0" bIns="0" anchor="b" anchorCtr="0">
            <a:noAutofit/>
          </a:bodyPr>
          <a:lstStyle>
            <a:lvl1pPr marL="0" marR="0" indent="0" algn="r" rtl="0">
              <a:spcBef>
                <a:spcPts val="0"/>
              </a:spcBef>
              <a:buNone/>
              <a:defRPr sz="800" b="0" i="0" u="none" strike="noStrike" cap="none" baseline="0">
                <a:solidFill>
                  <a:schemeClr val="dk1"/>
                </a:solidFill>
                <a:latin typeface="Arial"/>
                <a:ea typeface="Arial"/>
                <a:cs typeface="Arial"/>
                <a:sym typeface="Arial"/>
              </a:defRPr>
            </a:lvl1pPr>
          </a:lstStyle>
          <a:p>
            <a:pPr>
              <a:buSzPct val="25000"/>
            </a:pPr>
            <a:fld id="{00000000-1234-1234-1234-123412341234}" type="slidenum">
              <a:rPr lang="en-US">
                <a:solidFill>
                  <a:srgbClr val="5F5046"/>
                </a:solidFill>
              </a:rPr>
              <a:pPr>
                <a:buSzPct val="25000"/>
              </a:pPr>
              <a:t>‹#›</a:t>
            </a:fld>
            <a:endParaRPr lang="en-US">
              <a:solidFill>
                <a:srgbClr val="5F5046"/>
              </a:solidFill>
            </a:endParaRPr>
          </a:p>
        </p:txBody>
      </p:sp>
      <p:cxnSp>
        <p:nvCxnSpPr>
          <p:cNvPr id="11" name="Shape 11"/>
          <p:cNvCxnSpPr/>
          <p:nvPr/>
        </p:nvCxnSpPr>
        <p:spPr>
          <a:xfrm>
            <a:off x="509972" y="1160748"/>
            <a:ext cx="8872153" cy="0"/>
          </a:xfrm>
          <a:prstGeom prst="straightConnector1">
            <a:avLst/>
          </a:prstGeom>
          <a:noFill/>
          <a:ln w="12700" cap="flat" cmpd="sng">
            <a:solidFill>
              <a:schemeClr val="dk1"/>
            </a:solidFill>
            <a:prstDash val="solid"/>
            <a:round/>
            <a:headEnd type="none" w="med" len="med"/>
            <a:tailEnd type="none" w="med" len="med"/>
          </a:ln>
        </p:spPr>
      </p:cxnSp>
      <p:sp>
        <p:nvSpPr>
          <p:cNvPr id="12" name="Shape 12"/>
          <p:cNvSpPr/>
          <p:nvPr/>
        </p:nvSpPr>
        <p:spPr>
          <a:xfrm>
            <a:off x="7559353" y="6491816"/>
            <a:ext cx="1210070" cy="165599"/>
          </a:xfrm>
          <a:prstGeom prst="rect">
            <a:avLst/>
          </a:prstGeom>
          <a:noFill/>
          <a:ln>
            <a:noFill/>
          </a:ln>
        </p:spPr>
        <p:txBody>
          <a:bodyPr lIns="0" tIns="0" rIns="0" bIns="0" anchor="b" anchorCtr="0">
            <a:noAutofit/>
          </a:bodyPr>
          <a:lstStyle/>
          <a:p>
            <a:pPr algn="r">
              <a:buSzPct val="25000"/>
            </a:pPr>
            <a:r>
              <a:rPr lang="en-US" sz="800">
                <a:solidFill>
                  <a:srgbClr val="5F5046"/>
                </a:solidFill>
              </a:rPr>
              <a:t>© LafargeHolcim 2015</a:t>
            </a:r>
          </a:p>
        </p:txBody>
      </p:sp>
      <p:pic>
        <p:nvPicPr>
          <p:cNvPr id="13" name="Shape 13"/>
          <p:cNvPicPr preferRelativeResize="0"/>
          <p:nvPr/>
        </p:nvPicPr>
        <p:blipFill rotWithShape="1">
          <a:blip r:embed="rId9">
            <a:alphaModFix/>
          </a:blip>
          <a:srcRect/>
          <a:stretch/>
        </p:blipFill>
        <p:spPr>
          <a:xfrm>
            <a:off x="519660" y="6422057"/>
            <a:ext cx="1099541" cy="247301"/>
          </a:xfrm>
          <a:prstGeom prst="rect">
            <a:avLst/>
          </a:prstGeom>
          <a:noFill/>
          <a:ln>
            <a:noFill/>
          </a:ln>
        </p:spPr>
      </p:pic>
      <p:sp>
        <p:nvSpPr>
          <p:cNvPr id="16" name="Shape 16"/>
          <p:cNvSpPr txBox="1">
            <a:spLocks noGrp="1"/>
          </p:cNvSpPr>
          <p:nvPr>
            <p:ph type="body" idx="1"/>
          </p:nvPr>
        </p:nvSpPr>
        <p:spPr>
          <a:xfrm>
            <a:off x="523850" y="1890375"/>
            <a:ext cx="8858099" cy="4414500"/>
          </a:xfrm>
          <a:prstGeom prst="rect">
            <a:avLst/>
          </a:prstGeom>
          <a:noFill/>
          <a:ln>
            <a:noFill/>
          </a:ln>
        </p:spPr>
        <p:txBody>
          <a:bodyPr lIns="91425" tIns="91425" rIns="91425" bIns="91425" anchor="t" anchorCtr="0"/>
          <a:lstStyle>
            <a:lvl1pPr rtl="0">
              <a:spcBef>
                <a:spcPts val="0"/>
              </a:spcBef>
              <a:buClr>
                <a:srgbClr val="AA1E2D"/>
              </a:buClr>
              <a:buSzPct val="100000"/>
              <a:buChar char="●"/>
              <a:defRPr sz="2000">
                <a:solidFill>
                  <a:schemeClr val="dk1"/>
                </a:solidFill>
              </a:defRPr>
            </a:lvl1pPr>
            <a:lvl2pPr rtl="0">
              <a:spcBef>
                <a:spcPts val="0"/>
              </a:spcBef>
              <a:buClr>
                <a:srgbClr val="AA1E2D"/>
              </a:buClr>
              <a:buSzPct val="100000"/>
              <a:buChar char="○"/>
              <a:defRPr sz="1800">
                <a:solidFill>
                  <a:schemeClr val="dk1"/>
                </a:solidFill>
              </a:defRPr>
            </a:lvl2pPr>
            <a:lvl3pPr rtl="0">
              <a:spcBef>
                <a:spcPts val="0"/>
              </a:spcBef>
              <a:buClr>
                <a:srgbClr val="AA1E2D"/>
              </a:buClr>
              <a:buSzPct val="100000"/>
              <a:buChar char="■"/>
              <a:defRPr sz="1600">
                <a:solidFill>
                  <a:schemeClr val="dk1"/>
                </a:solidFill>
              </a:defRPr>
            </a:lvl3pPr>
            <a:lvl4pPr rtl="0">
              <a:spcBef>
                <a:spcPts val="0"/>
              </a:spcBef>
              <a:buClr>
                <a:srgbClr val="AA1E2D"/>
              </a:buClr>
              <a:buChar char="●"/>
              <a:defRPr>
                <a:solidFill>
                  <a:schemeClr val="dk1"/>
                </a:solidFill>
              </a:defRPr>
            </a:lvl4pPr>
            <a:lvl5pPr rtl="0">
              <a:spcBef>
                <a:spcPts val="0"/>
              </a:spcBef>
              <a:buClr>
                <a:srgbClr val="AA1E2D"/>
              </a:buClr>
              <a:buSzPct val="100000"/>
              <a:buChar char="○"/>
              <a:defRPr sz="1200">
                <a:solidFill>
                  <a:schemeClr val="dk1"/>
                </a:solidFill>
              </a:defRPr>
            </a:lvl5pPr>
            <a:lvl6pPr rtl="0">
              <a:spcBef>
                <a:spcPts val="0"/>
              </a:spcBef>
              <a:buClr>
                <a:schemeClr val="dk1"/>
              </a:buClr>
              <a:buSzPct val="100000"/>
              <a:buChar char="■"/>
              <a:defRPr sz="2000">
                <a:solidFill>
                  <a:schemeClr val="dk1"/>
                </a:solidFill>
              </a:defRPr>
            </a:lvl6pPr>
            <a:lvl7pPr rtl="0">
              <a:spcBef>
                <a:spcPts val="0"/>
              </a:spcBef>
              <a:buClr>
                <a:schemeClr val="dk1"/>
              </a:buClr>
              <a:buSzPct val="100000"/>
              <a:buChar char="●"/>
              <a:defRPr sz="2000">
                <a:solidFill>
                  <a:schemeClr val="dk1"/>
                </a:solidFill>
              </a:defRPr>
            </a:lvl7pPr>
            <a:lvl8pPr rtl="0">
              <a:spcBef>
                <a:spcPts val="0"/>
              </a:spcBef>
              <a:buClr>
                <a:schemeClr val="dk1"/>
              </a:buClr>
              <a:buSzPct val="100000"/>
              <a:buChar char="○"/>
              <a:defRPr sz="2000">
                <a:solidFill>
                  <a:schemeClr val="dk1"/>
                </a:solidFill>
              </a:defRPr>
            </a:lvl8pPr>
            <a:lvl9pPr>
              <a:spcBef>
                <a:spcPts val="0"/>
              </a:spcBef>
              <a:buClr>
                <a:schemeClr val="dk1"/>
              </a:buClr>
              <a:buSzPct val="100000"/>
              <a:buChar char="■"/>
              <a:defRPr sz="2000">
                <a:solidFill>
                  <a:schemeClr val="dk1"/>
                </a:solidFill>
              </a:defRPr>
            </a:lvl9pPr>
          </a:lstStyle>
          <a:p>
            <a:endParaRPr/>
          </a:p>
        </p:txBody>
      </p:sp>
    </p:spTree>
    <p:extLst>
      <p:ext uri="{BB962C8B-B14F-4D97-AF65-F5344CB8AC3E}">
        <p14:creationId xmlns:p14="http://schemas.microsoft.com/office/powerpoint/2010/main" val="2660266747"/>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832" r:id="rId7"/>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878324" y="189368"/>
            <a:ext cx="8598958" cy="79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37703" numCol="1" anchor="b" anchorCtr="0" compatLnSpc="1">
            <a:prstTxWarp prst="textNoShape">
              <a:avLst/>
            </a:prstTxWarp>
          </a:bodyPr>
          <a:lstStyle/>
          <a:p>
            <a:pPr lvl="0"/>
            <a:r>
              <a:rPr lang="fr-FR" smtClean="0"/>
              <a:t>Title</a:t>
            </a:r>
          </a:p>
        </p:txBody>
      </p:sp>
      <p:sp>
        <p:nvSpPr>
          <p:cNvPr id="2051" name="Espace réservé du texte 2"/>
          <p:cNvSpPr>
            <a:spLocks noGrp="1"/>
          </p:cNvSpPr>
          <p:nvPr>
            <p:ph type="body" idx="1"/>
          </p:nvPr>
        </p:nvSpPr>
        <p:spPr bwMode="auto">
          <a:xfrm>
            <a:off x="886921" y="1628324"/>
            <a:ext cx="8590360" cy="475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7883" rIns="0" bIns="47883" numCol="1" anchor="t" anchorCtr="0" compatLnSpc="1">
            <a:prstTxWarp prst="textNoShape">
              <a:avLst/>
            </a:prstTxWarp>
          </a:bodyPr>
          <a:lstStyle/>
          <a:p>
            <a:pPr lvl="0"/>
            <a:r>
              <a:rPr lang="fr-FR" smtClean="0"/>
              <a:t>Text level one</a:t>
            </a:r>
          </a:p>
          <a:p>
            <a:pPr lvl="1"/>
            <a:r>
              <a:rPr lang="fr-FR" smtClean="0"/>
              <a:t>Text level two</a:t>
            </a:r>
          </a:p>
          <a:p>
            <a:pPr lvl="2"/>
            <a:r>
              <a:rPr lang="fr-FR" smtClean="0"/>
              <a:t>Text level three</a:t>
            </a:r>
          </a:p>
          <a:p>
            <a:pPr lvl="3"/>
            <a:r>
              <a:rPr lang="fr-FR" smtClean="0"/>
              <a:t>Text level four</a:t>
            </a:r>
          </a:p>
        </p:txBody>
      </p:sp>
      <p:sp>
        <p:nvSpPr>
          <p:cNvPr id="6" name="Espace réservé du numéro de diapositive 5"/>
          <p:cNvSpPr>
            <a:spLocks noGrp="1"/>
          </p:cNvSpPr>
          <p:nvPr>
            <p:ph type="sldNum" sz="quarter" idx="4"/>
          </p:nvPr>
        </p:nvSpPr>
        <p:spPr>
          <a:xfrm>
            <a:off x="9312673" y="6524626"/>
            <a:ext cx="267796" cy="153888"/>
          </a:xfrm>
          <a:prstGeom prst="rect">
            <a:avLst/>
          </a:prstGeom>
        </p:spPr>
        <p:txBody>
          <a:bodyPr vert="horz" wrap="square" lIns="0" tIns="0" rIns="0" bIns="0" rtlCol="0" anchor="t">
            <a:spAutoFit/>
          </a:bodyPr>
          <a:lstStyle>
            <a:lvl1pPr algn="l" fontAlgn="auto">
              <a:spcBef>
                <a:spcPts val="0"/>
              </a:spcBef>
              <a:spcAft>
                <a:spcPts val="0"/>
              </a:spcAft>
              <a:defRPr sz="1000">
                <a:solidFill>
                  <a:srgbClr val="DADADA">
                    <a:lumMod val="50000"/>
                  </a:srgbClr>
                </a:solidFill>
                <a:latin typeface="+mn-lt"/>
              </a:defRPr>
            </a:lvl1pPr>
          </a:lstStyle>
          <a:p>
            <a:pPr>
              <a:defRPr/>
            </a:pPr>
            <a:fld id="{A19D2DE9-8BD4-4236-A2ED-CCBE40544905}" type="slidenum">
              <a:rPr lang="fr-FR" kern="1200"/>
              <a:pPr>
                <a:defRPr/>
              </a:pPr>
              <a:t>‹#›</a:t>
            </a:fld>
            <a:endParaRPr lang="fr-FR" kern="1200" dirty="0"/>
          </a:p>
        </p:txBody>
      </p:sp>
      <p:sp>
        <p:nvSpPr>
          <p:cNvPr id="4" name="Espace réservé de la date 3"/>
          <p:cNvSpPr>
            <a:spLocks noGrp="1"/>
          </p:cNvSpPr>
          <p:nvPr>
            <p:ph type="dt" sz="half" idx="2"/>
          </p:nvPr>
        </p:nvSpPr>
        <p:spPr>
          <a:xfrm>
            <a:off x="7743977" y="6524627"/>
            <a:ext cx="1530615" cy="153888"/>
          </a:xfrm>
          <a:prstGeom prst="rect">
            <a:avLst/>
          </a:prstGeom>
        </p:spPr>
        <p:txBody>
          <a:bodyPr vert="horz" wrap="square" lIns="0" tIns="0" rIns="0" bIns="0" rtlCol="0" anchor="t">
            <a:spAutoFit/>
          </a:bodyPr>
          <a:lstStyle>
            <a:lvl1pPr algn="r" fontAlgn="auto">
              <a:spcBef>
                <a:spcPts val="0"/>
              </a:spcBef>
              <a:spcAft>
                <a:spcPts val="0"/>
              </a:spcAft>
              <a:defRPr lang="fr-FR" sz="1000">
                <a:solidFill>
                  <a:srgbClr val="DADADA">
                    <a:lumMod val="50000"/>
                  </a:srgbClr>
                </a:solidFill>
                <a:latin typeface="+mn-lt"/>
              </a:defRPr>
            </a:lvl1pPr>
          </a:lstStyle>
          <a:p>
            <a:pPr>
              <a:defRPr/>
            </a:pPr>
            <a:endParaRPr kern="1200"/>
          </a:p>
        </p:txBody>
      </p:sp>
      <p:cxnSp>
        <p:nvCxnSpPr>
          <p:cNvPr id="7" name="Connecteur droit 6"/>
          <p:cNvCxnSpPr/>
          <p:nvPr/>
        </p:nvCxnSpPr>
        <p:spPr>
          <a:xfrm>
            <a:off x="878324" y="980849"/>
            <a:ext cx="85989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32178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9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900">
          <a:solidFill>
            <a:schemeClr val="accent1"/>
          </a:solidFill>
          <a:latin typeface="Arial" charset="0"/>
        </a:defRPr>
      </a:lvl2pPr>
      <a:lvl3pPr algn="l" rtl="0" eaLnBrk="0" fontAlgn="base" hangingPunct="0">
        <a:lnSpc>
          <a:spcPct val="90000"/>
        </a:lnSpc>
        <a:spcBef>
          <a:spcPct val="0"/>
        </a:spcBef>
        <a:spcAft>
          <a:spcPct val="0"/>
        </a:spcAft>
        <a:defRPr sz="2900">
          <a:solidFill>
            <a:schemeClr val="accent1"/>
          </a:solidFill>
          <a:latin typeface="Arial" charset="0"/>
        </a:defRPr>
      </a:lvl3pPr>
      <a:lvl4pPr algn="l" rtl="0" eaLnBrk="0" fontAlgn="base" hangingPunct="0">
        <a:lnSpc>
          <a:spcPct val="90000"/>
        </a:lnSpc>
        <a:spcBef>
          <a:spcPct val="0"/>
        </a:spcBef>
        <a:spcAft>
          <a:spcPct val="0"/>
        </a:spcAft>
        <a:defRPr sz="2900">
          <a:solidFill>
            <a:schemeClr val="accent1"/>
          </a:solidFill>
          <a:latin typeface="Arial" charset="0"/>
        </a:defRPr>
      </a:lvl4pPr>
      <a:lvl5pPr algn="l" rtl="0" eaLnBrk="0" fontAlgn="base" hangingPunct="0">
        <a:lnSpc>
          <a:spcPct val="90000"/>
        </a:lnSpc>
        <a:spcBef>
          <a:spcPct val="0"/>
        </a:spcBef>
        <a:spcAft>
          <a:spcPct val="0"/>
        </a:spcAft>
        <a:defRPr sz="2900">
          <a:solidFill>
            <a:schemeClr val="accent1"/>
          </a:solidFill>
          <a:latin typeface="Arial" charset="0"/>
        </a:defRPr>
      </a:lvl5pPr>
      <a:lvl6pPr marL="478822" algn="l" rtl="0" fontAlgn="base">
        <a:lnSpc>
          <a:spcPct val="90000"/>
        </a:lnSpc>
        <a:spcBef>
          <a:spcPct val="0"/>
        </a:spcBef>
        <a:spcAft>
          <a:spcPct val="0"/>
        </a:spcAft>
        <a:defRPr sz="2900">
          <a:solidFill>
            <a:schemeClr val="accent1"/>
          </a:solidFill>
          <a:latin typeface="Arial" charset="0"/>
        </a:defRPr>
      </a:lvl6pPr>
      <a:lvl7pPr marL="957644" algn="l" rtl="0" fontAlgn="base">
        <a:lnSpc>
          <a:spcPct val="90000"/>
        </a:lnSpc>
        <a:spcBef>
          <a:spcPct val="0"/>
        </a:spcBef>
        <a:spcAft>
          <a:spcPct val="0"/>
        </a:spcAft>
        <a:defRPr sz="2900">
          <a:solidFill>
            <a:schemeClr val="accent1"/>
          </a:solidFill>
          <a:latin typeface="Arial" charset="0"/>
        </a:defRPr>
      </a:lvl7pPr>
      <a:lvl8pPr marL="1436465" algn="l" rtl="0" fontAlgn="base">
        <a:lnSpc>
          <a:spcPct val="90000"/>
        </a:lnSpc>
        <a:spcBef>
          <a:spcPct val="0"/>
        </a:spcBef>
        <a:spcAft>
          <a:spcPct val="0"/>
        </a:spcAft>
        <a:defRPr sz="2900">
          <a:solidFill>
            <a:schemeClr val="accent1"/>
          </a:solidFill>
          <a:latin typeface="Arial" charset="0"/>
        </a:defRPr>
      </a:lvl8pPr>
      <a:lvl9pPr marL="1915286" algn="l" rtl="0" fontAlgn="base">
        <a:lnSpc>
          <a:spcPct val="90000"/>
        </a:lnSpc>
        <a:spcBef>
          <a:spcPct val="0"/>
        </a:spcBef>
        <a:spcAft>
          <a:spcPct val="0"/>
        </a:spcAft>
        <a:defRPr sz="2900">
          <a:solidFill>
            <a:schemeClr val="accent1"/>
          </a:solidFill>
          <a:latin typeface="Arial" charset="0"/>
        </a:defRPr>
      </a:lvl9pPr>
    </p:titleStyle>
    <p:bodyStyle>
      <a:lvl1pPr marL="188821" indent="-188821" algn="l" rtl="0" eaLnBrk="0" fontAlgn="base" hangingPunct="0">
        <a:spcBef>
          <a:spcPts val="1252"/>
        </a:spcBef>
        <a:spcAft>
          <a:spcPct val="0"/>
        </a:spcAft>
        <a:buClr>
          <a:schemeClr val="tx1"/>
        </a:buClr>
        <a:buSzPct val="80000"/>
        <a:buFont typeface="Wingdings" pitchFamily="2" charset="2"/>
        <a:buChar char="§"/>
        <a:defRPr sz="3400" b="1" kern="1200">
          <a:solidFill>
            <a:schemeClr val="accent1"/>
          </a:solidFill>
          <a:latin typeface="+mn-lt"/>
          <a:ea typeface="+mn-ea"/>
          <a:cs typeface="+mn-cs"/>
        </a:defRPr>
      </a:lvl1pPr>
      <a:lvl2pPr marL="396643" indent="-188821" algn="l" rtl="0" eaLnBrk="0" fontAlgn="base" hangingPunct="0">
        <a:spcBef>
          <a:spcPts val="318"/>
        </a:spcBef>
        <a:spcAft>
          <a:spcPct val="0"/>
        </a:spcAft>
        <a:buClr>
          <a:schemeClr val="tx1"/>
        </a:buClr>
        <a:buSzPct val="80000"/>
        <a:buFont typeface="Wingdings" pitchFamily="2" charset="2"/>
        <a:buChar char="§"/>
        <a:defRPr sz="1600" kern="1200">
          <a:solidFill>
            <a:schemeClr val="tx1"/>
          </a:solidFill>
          <a:latin typeface="+mn-lt"/>
          <a:ea typeface="+mn-ea"/>
          <a:cs typeface="+mn-cs"/>
        </a:defRPr>
      </a:lvl2pPr>
      <a:lvl3pPr marL="596152" indent="-182883" algn="l" rtl="0" eaLnBrk="0" fontAlgn="base" hangingPunct="0">
        <a:spcBef>
          <a:spcPts val="318"/>
        </a:spcBef>
        <a:spcAft>
          <a:spcPct val="0"/>
        </a:spcAft>
        <a:buClr>
          <a:schemeClr val="tx1"/>
        </a:buClr>
        <a:buSzPct val="80000"/>
        <a:buFont typeface="Wingdings" pitchFamily="2" charset="2"/>
        <a:buChar char="§"/>
        <a:defRPr sz="1500" kern="1200">
          <a:solidFill>
            <a:schemeClr val="tx1"/>
          </a:solidFill>
          <a:latin typeface="+mn-lt"/>
          <a:ea typeface="+mn-ea"/>
          <a:cs typeface="+mn-cs"/>
        </a:defRPr>
      </a:lvl3pPr>
      <a:lvl4pPr marL="817037" indent="-209010" algn="l" defTabSz="1036734" rtl="0" eaLnBrk="0" fontAlgn="base" hangingPunct="0">
        <a:spcBef>
          <a:spcPts val="318"/>
        </a:spcBef>
        <a:spcAft>
          <a:spcPct val="0"/>
        </a:spcAft>
        <a:buClr>
          <a:schemeClr val="tx1"/>
        </a:buClr>
        <a:buSzPct val="80000"/>
        <a:buFont typeface="Wingdings" pitchFamily="2" charset="2"/>
        <a:buChar char="§"/>
        <a:defRPr sz="1300" kern="1200">
          <a:solidFill>
            <a:schemeClr val="tx1"/>
          </a:solidFill>
          <a:latin typeface="+mn-lt"/>
          <a:ea typeface="+mn-ea"/>
          <a:cs typeface="+mn-cs"/>
        </a:defRPr>
      </a:lvl4pPr>
      <a:lvl5pPr marL="1339560" indent="-238699" algn="l" rtl="0" eaLnBrk="0" fontAlgn="base" hangingPunct="0">
        <a:spcBef>
          <a:spcPts val="318"/>
        </a:spcBef>
        <a:spcAft>
          <a:spcPct val="0"/>
        </a:spcAft>
        <a:buFont typeface="Arial" pitchFamily="34" charset="0"/>
        <a:buChar char="•"/>
        <a:defRPr sz="1500" kern="1200">
          <a:solidFill>
            <a:schemeClr val="tx1"/>
          </a:solidFill>
          <a:latin typeface="+mn-lt"/>
          <a:ea typeface="+mn-ea"/>
          <a:cs typeface="+mn-cs"/>
        </a:defRPr>
      </a:lvl5pPr>
      <a:lvl6pPr marL="2633518" indent="-239411" algn="l" defTabSz="95764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340" indent="-239411" algn="l" defTabSz="95764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161" indent="-239411" algn="l" defTabSz="95764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9983" indent="-239411" algn="l" defTabSz="95764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fr-FR"/>
      </a:defPPr>
      <a:lvl1pPr marL="0" algn="l" defTabSz="957644" rtl="0" eaLnBrk="1" latinLnBrk="0" hangingPunct="1">
        <a:defRPr sz="1900" kern="1200">
          <a:solidFill>
            <a:schemeClr val="tx1"/>
          </a:solidFill>
          <a:latin typeface="+mn-lt"/>
          <a:ea typeface="+mn-ea"/>
          <a:cs typeface="+mn-cs"/>
        </a:defRPr>
      </a:lvl1pPr>
      <a:lvl2pPr marL="478822" algn="l" defTabSz="957644" rtl="0" eaLnBrk="1" latinLnBrk="0" hangingPunct="1">
        <a:defRPr sz="1900" kern="1200">
          <a:solidFill>
            <a:schemeClr val="tx1"/>
          </a:solidFill>
          <a:latin typeface="+mn-lt"/>
          <a:ea typeface="+mn-ea"/>
          <a:cs typeface="+mn-cs"/>
        </a:defRPr>
      </a:lvl2pPr>
      <a:lvl3pPr marL="957644" algn="l" defTabSz="957644" rtl="0" eaLnBrk="1" latinLnBrk="0" hangingPunct="1">
        <a:defRPr sz="1900" kern="1200">
          <a:solidFill>
            <a:schemeClr val="tx1"/>
          </a:solidFill>
          <a:latin typeface="+mn-lt"/>
          <a:ea typeface="+mn-ea"/>
          <a:cs typeface="+mn-cs"/>
        </a:defRPr>
      </a:lvl3pPr>
      <a:lvl4pPr marL="1436465" algn="l" defTabSz="957644" rtl="0" eaLnBrk="1" latinLnBrk="0" hangingPunct="1">
        <a:defRPr sz="1900" kern="1200">
          <a:solidFill>
            <a:schemeClr val="tx1"/>
          </a:solidFill>
          <a:latin typeface="+mn-lt"/>
          <a:ea typeface="+mn-ea"/>
          <a:cs typeface="+mn-cs"/>
        </a:defRPr>
      </a:lvl4pPr>
      <a:lvl5pPr marL="1915286" algn="l" defTabSz="957644" rtl="0" eaLnBrk="1" latinLnBrk="0" hangingPunct="1">
        <a:defRPr sz="1900" kern="1200">
          <a:solidFill>
            <a:schemeClr val="tx1"/>
          </a:solidFill>
          <a:latin typeface="+mn-lt"/>
          <a:ea typeface="+mn-ea"/>
          <a:cs typeface="+mn-cs"/>
        </a:defRPr>
      </a:lvl5pPr>
      <a:lvl6pPr marL="2394107" algn="l" defTabSz="957644" rtl="0" eaLnBrk="1" latinLnBrk="0" hangingPunct="1">
        <a:defRPr sz="1900" kern="1200">
          <a:solidFill>
            <a:schemeClr val="tx1"/>
          </a:solidFill>
          <a:latin typeface="+mn-lt"/>
          <a:ea typeface="+mn-ea"/>
          <a:cs typeface="+mn-cs"/>
        </a:defRPr>
      </a:lvl6pPr>
      <a:lvl7pPr marL="2872929" algn="l" defTabSz="957644" rtl="0" eaLnBrk="1" latinLnBrk="0" hangingPunct="1">
        <a:defRPr sz="1900" kern="1200">
          <a:solidFill>
            <a:schemeClr val="tx1"/>
          </a:solidFill>
          <a:latin typeface="+mn-lt"/>
          <a:ea typeface="+mn-ea"/>
          <a:cs typeface="+mn-cs"/>
        </a:defRPr>
      </a:lvl7pPr>
      <a:lvl8pPr marL="3351750" algn="l" defTabSz="957644" rtl="0" eaLnBrk="1" latinLnBrk="0" hangingPunct="1">
        <a:defRPr sz="1900" kern="1200">
          <a:solidFill>
            <a:schemeClr val="tx1"/>
          </a:solidFill>
          <a:latin typeface="+mn-lt"/>
          <a:ea typeface="+mn-ea"/>
          <a:cs typeface="+mn-cs"/>
        </a:defRPr>
      </a:lvl8pPr>
      <a:lvl9pPr marL="3830572" algn="l" defTabSz="9576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10.xml"/><Relationship Id="rId5" Type="http://schemas.openxmlformats.org/officeDocument/2006/relationships/image" Target="../media/image59.jpe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0.xml"/><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0.xm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0.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1.xml"/><Relationship Id="rId4" Type="http://schemas.openxmlformats.org/officeDocument/2006/relationships/image" Target="../media/image85.jp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www.youtube.com/watch?v=sJUg_0f-J7Y"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95.jp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8.jpg"/></Relationships>
</file>

<file path=ppt/slides/_rels/slide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65.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65.xml"/><Relationship Id="rId5" Type="http://schemas.openxmlformats.org/officeDocument/2006/relationships/image" Target="../media/image116.png"/><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mailto:eugen.florescu@lafargeholcim.com"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ctrTitle"/>
          </p:nvPr>
        </p:nvSpPr>
        <p:spPr>
          <a:xfrm>
            <a:off x="452439" y="3700078"/>
            <a:ext cx="8929686" cy="1133078"/>
          </a:xfrm>
          <a:prstGeom prst="rect">
            <a:avLst/>
          </a:prstGeom>
          <a:noFill/>
          <a:ln>
            <a:noFill/>
          </a:ln>
        </p:spPr>
        <p:txBody>
          <a:bodyPr lIns="0" tIns="0" rIns="0" bIns="0" anchor="t" anchorCtr="0">
            <a:noAutofit/>
          </a:bodyPr>
          <a:lstStyle/>
          <a:p>
            <a:pPr marL="0" marR="0" lvl="0" indent="0" algn="l" rtl="0">
              <a:lnSpc>
                <a:spcPct val="95000"/>
              </a:lnSpc>
              <a:spcBef>
                <a:spcPts val="0"/>
              </a:spcBef>
              <a:buClr>
                <a:schemeClr val="dk1"/>
              </a:buClr>
              <a:buSzPct val="25000"/>
              <a:buFont typeface="Arial"/>
              <a:buNone/>
            </a:pPr>
            <a:r>
              <a:rPr lang="ru-RU" b="1" dirty="0" smtClean="0"/>
              <a:t>Бетонные дороги: опыт компании </a:t>
            </a:r>
            <a:r>
              <a:rPr lang="en-US" b="1" dirty="0" err="1" smtClean="0"/>
              <a:t>LafargeHolcim</a:t>
            </a:r>
            <a:endParaRPr lang="en-US" sz="3600" b="1" i="0" u="none" strike="noStrike" cap="none" baseline="0" dirty="0">
              <a:solidFill>
                <a:schemeClr val="dk1"/>
              </a:solidFill>
              <a:latin typeface="Arial"/>
              <a:ea typeface="Arial"/>
              <a:cs typeface="Arial"/>
              <a:sym typeface="Arial"/>
            </a:endParaRPr>
          </a:p>
        </p:txBody>
      </p:sp>
      <p:sp>
        <p:nvSpPr>
          <p:cNvPr id="5" name="Shape 82"/>
          <p:cNvSpPr txBox="1">
            <a:spLocks/>
          </p:cNvSpPr>
          <p:nvPr/>
        </p:nvSpPr>
        <p:spPr>
          <a:xfrm>
            <a:off x="560512" y="5229200"/>
            <a:ext cx="7632848" cy="890052"/>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l" rtl="0">
              <a:lnSpc>
                <a:spcPct val="100000"/>
              </a:lnSpc>
              <a:spcBef>
                <a:spcPts val="1200"/>
              </a:spcBef>
              <a:spcAft>
                <a:spcPts val="0"/>
              </a:spcAft>
              <a:buClr>
                <a:schemeClr val="dk1"/>
              </a:buClr>
              <a:buSzPct val="100000"/>
              <a:buFont typeface="Arial"/>
              <a:buNone/>
              <a:defRPr sz="2000" b="0" i="0" u="none" strike="noStrike" cap="none" baseline="0">
                <a:solidFill>
                  <a:schemeClr val="dk1"/>
                </a:solidFill>
                <a:latin typeface="Arial"/>
                <a:ea typeface="Arial"/>
                <a:cs typeface="Arial"/>
                <a:sym typeface="Arial"/>
                <a:rtl val="0"/>
              </a:defRPr>
            </a:lvl1pPr>
            <a:lvl2pPr marL="457200" marR="0" indent="0" algn="ctr" rtl="0">
              <a:lnSpc>
                <a:spcPct val="100000"/>
              </a:lnSpc>
              <a:spcBef>
                <a:spcPts val="1200"/>
              </a:spcBef>
              <a:spcAft>
                <a:spcPts val="0"/>
              </a:spcAft>
              <a:buClr>
                <a:schemeClr val="accent1"/>
              </a:buClr>
              <a:buSzPct val="100000"/>
              <a:buFont typeface="Arial"/>
              <a:buNone/>
              <a:defRPr sz="1800" b="0" i="0" u="none" strike="noStrike" cap="none" baseline="0">
                <a:solidFill>
                  <a:schemeClr val="dk1"/>
                </a:solidFill>
                <a:latin typeface="Arial"/>
                <a:ea typeface="Arial"/>
                <a:cs typeface="Arial"/>
                <a:sym typeface="Arial"/>
                <a:rtl val="0"/>
              </a:defRPr>
            </a:lvl2pPr>
            <a:lvl3pPr marL="914400" marR="0" indent="0" algn="ctr" rtl="0">
              <a:lnSpc>
                <a:spcPct val="100000"/>
              </a:lnSpc>
              <a:spcBef>
                <a:spcPts val="600"/>
              </a:spcBef>
              <a:spcAft>
                <a:spcPts val="0"/>
              </a:spcAft>
              <a:buClr>
                <a:schemeClr val="accent1"/>
              </a:buClr>
              <a:buSzPct val="100000"/>
              <a:buFont typeface="Arial"/>
              <a:buNone/>
              <a:defRPr sz="1600" b="0" i="0" u="none" strike="noStrike" cap="none" baseline="0">
                <a:solidFill>
                  <a:schemeClr val="dk1"/>
                </a:solidFill>
                <a:latin typeface="Arial"/>
                <a:ea typeface="Arial"/>
                <a:cs typeface="Arial"/>
                <a:sym typeface="Arial"/>
                <a:rtl val="0"/>
              </a:defRPr>
            </a:lvl3pPr>
            <a:lvl4pPr marL="1371600" marR="0" indent="0" algn="ctr" rtl="0">
              <a:lnSpc>
                <a:spcPct val="100000"/>
              </a:lnSpc>
              <a:spcBef>
                <a:spcPts val="600"/>
              </a:spcBef>
              <a:spcAft>
                <a:spcPts val="0"/>
              </a:spcAft>
              <a:buClr>
                <a:schemeClr val="accent1"/>
              </a:buClr>
              <a:buFont typeface="Arial"/>
              <a:buNone/>
              <a:defRPr sz="1400" b="0" i="0" u="none" strike="noStrike" cap="none" baseline="0">
                <a:solidFill>
                  <a:schemeClr val="dk1"/>
                </a:solidFill>
                <a:latin typeface="Arial"/>
                <a:ea typeface="Arial"/>
                <a:cs typeface="Arial"/>
                <a:sym typeface="Arial"/>
                <a:rtl val="0"/>
              </a:defRPr>
            </a:lvl4pPr>
            <a:lvl5pPr marL="1828800" marR="0" indent="0" algn="ctr" rtl="0">
              <a:lnSpc>
                <a:spcPct val="100000"/>
              </a:lnSpc>
              <a:spcBef>
                <a:spcPts val="600"/>
              </a:spcBef>
              <a:spcAft>
                <a:spcPts val="0"/>
              </a:spcAft>
              <a:buClr>
                <a:schemeClr val="accent1"/>
              </a:buClr>
              <a:buSzPct val="100000"/>
              <a:buFont typeface="Arial"/>
              <a:buNone/>
              <a:defRPr sz="1200" b="0" i="0" u="none" strike="noStrike" cap="none" baseline="0">
                <a:solidFill>
                  <a:schemeClr val="dk1"/>
                </a:solidFill>
                <a:latin typeface="Arial"/>
                <a:ea typeface="Arial"/>
                <a:cs typeface="Arial"/>
                <a:sym typeface="Arial"/>
                <a:rtl val="0"/>
              </a:defRPr>
            </a:lvl5pPr>
            <a:lvl6pPr marL="2286000" marR="0" indent="0" algn="ctr" rtl="0">
              <a:lnSpc>
                <a:spcPct val="100000"/>
              </a:lnSpc>
              <a:spcBef>
                <a:spcPts val="400"/>
              </a:spcBef>
              <a:spcAft>
                <a:spcPts val="0"/>
              </a:spcAft>
              <a:buClr>
                <a:srgbClr val="B4ADA9"/>
              </a:buClr>
              <a:buSzPct val="100000"/>
              <a:buFont typeface="Arial"/>
              <a:buNone/>
              <a:defRPr sz="2000" b="0" i="0" u="none" strike="noStrike" cap="none" baseline="0">
                <a:solidFill>
                  <a:schemeClr val="dk1"/>
                </a:solidFill>
                <a:latin typeface="Arial"/>
                <a:ea typeface="Arial"/>
                <a:cs typeface="Arial"/>
                <a:sym typeface="Arial"/>
                <a:rtl val="0"/>
              </a:defRPr>
            </a:lvl6pPr>
            <a:lvl7pPr marL="2743200" marR="0" indent="0" algn="ctr" rtl="0">
              <a:lnSpc>
                <a:spcPct val="100000"/>
              </a:lnSpc>
              <a:spcBef>
                <a:spcPts val="400"/>
              </a:spcBef>
              <a:spcAft>
                <a:spcPts val="0"/>
              </a:spcAft>
              <a:buClr>
                <a:srgbClr val="B4ADA9"/>
              </a:buClr>
              <a:buSzPct val="100000"/>
              <a:buFont typeface="Arial"/>
              <a:buNone/>
              <a:defRPr sz="2000" b="0" i="0" u="none" strike="noStrike" cap="none" baseline="0">
                <a:solidFill>
                  <a:schemeClr val="dk1"/>
                </a:solidFill>
                <a:latin typeface="Arial"/>
                <a:ea typeface="Arial"/>
                <a:cs typeface="Arial"/>
                <a:sym typeface="Arial"/>
                <a:rtl val="0"/>
              </a:defRPr>
            </a:lvl7pPr>
            <a:lvl8pPr marL="3200400" marR="0" indent="0" algn="ctr" rtl="0">
              <a:lnSpc>
                <a:spcPct val="100000"/>
              </a:lnSpc>
              <a:spcBef>
                <a:spcPts val="400"/>
              </a:spcBef>
              <a:spcAft>
                <a:spcPts val="0"/>
              </a:spcAft>
              <a:buClr>
                <a:srgbClr val="B4ADA9"/>
              </a:buClr>
              <a:buSzPct val="100000"/>
              <a:buFont typeface="Arial"/>
              <a:buNone/>
              <a:defRPr sz="2000" b="0" i="0" u="none" strike="noStrike" cap="none" baseline="0">
                <a:solidFill>
                  <a:schemeClr val="dk1"/>
                </a:solidFill>
                <a:latin typeface="Arial"/>
                <a:ea typeface="Arial"/>
                <a:cs typeface="Arial"/>
                <a:sym typeface="Arial"/>
                <a:rtl val="0"/>
              </a:defRPr>
            </a:lvl8pPr>
            <a:lvl9pPr marL="3657600" marR="0" indent="0" algn="ctr" rtl="0">
              <a:lnSpc>
                <a:spcPct val="100000"/>
              </a:lnSpc>
              <a:spcBef>
                <a:spcPts val="400"/>
              </a:spcBef>
              <a:spcAft>
                <a:spcPts val="0"/>
              </a:spcAft>
              <a:buClr>
                <a:srgbClr val="B4ADA9"/>
              </a:buClr>
              <a:buSzPct val="100000"/>
              <a:buFont typeface="Arial"/>
              <a:buNone/>
              <a:defRPr sz="2000" b="0" i="0" u="none" strike="noStrike" cap="none" baseline="0">
                <a:solidFill>
                  <a:schemeClr val="dk1"/>
                </a:solidFill>
                <a:latin typeface="Arial"/>
                <a:ea typeface="Arial"/>
                <a:cs typeface="Arial"/>
                <a:sym typeface="Arial"/>
                <a:rtl val="0"/>
              </a:defRPr>
            </a:lvl9pPr>
          </a:lstStyle>
          <a:p>
            <a:pPr>
              <a:spcBef>
                <a:spcPts val="0"/>
              </a:spcBef>
              <a:buClr>
                <a:schemeClr val="accent1"/>
              </a:buClr>
              <a:buSzPct val="25000"/>
            </a:pPr>
            <a:r>
              <a:rPr lang="ru-RU" dirty="0" err="1" smtClean="0"/>
              <a:t>Евген</a:t>
            </a:r>
            <a:r>
              <a:rPr lang="ru-RU" dirty="0" smtClean="0"/>
              <a:t> </a:t>
            </a:r>
            <a:r>
              <a:rPr lang="ru-RU" dirty="0" err="1" smtClean="0"/>
              <a:t>Флореску</a:t>
            </a:r>
            <a:r>
              <a:rPr lang="en-US" dirty="0" smtClean="0"/>
              <a:t>  </a:t>
            </a:r>
            <a:r>
              <a:rPr lang="en-US" dirty="0"/>
              <a:t>			</a:t>
            </a:r>
            <a:r>
              <a:rPr lang="ru-RU" dirty="0" smtClean="0"/>
              <a:t>Сочи</a:t>
            </a:r>
            <a:r>
              <a:rPr lang="en-US" dirty="0" smtClean="0"/>
              <a:t>,</a:t>
            </a:r>
            <a:r>
              <a:rPr lang="ru-RU" dirty="0" smtClean="0"/>
              <a:t> 27 мая</a:t>
            </a:r>
            <a:r>
              <a:rPr lang="en-US" dirty="0" smtClean="0"/>
              <a:t>, 2016</a:t>
            </a:r>
          </a:p>
          <a:p>
            <a:pPr>
              <a:spcBef>
                <a:spcPts val="0"/>
              </a:spcBef>
              <a:buClr>
                <a:schemeClr val="accent1"/>
              </a:buClr>
              <a:buSzPct val="25000"/>
            </a:pPr>
            <a:r>
              <a:rPr lang="ru-RU" dirty="0" smtClean="0"/>
              <a:t>Менеджер проектов дорожного</a:t>
            </a:r>
          </a:p>
          <a:p>
            <a:pPr>
              <a:spcBef>
                <a:spcPts val="0"/>
              </a:spcBef>
              <a:buClr>
                <a:schemeClr val="accent1"/>
              </a:buClr>
              <a:buSzPct val="25000"/>
            </a:pPr>
            <a:r>
              <a:rPr lang="ru-RU" dirty="0" smtClean="0"/>
              <a:t>строительства</a:t>
            </a:r>
            <a:endParaRPr lang="en-US" dirty="0" smtClean="0"/>
          </a:p>
          <a:p>
            <a:pPr>
              <a:spcBef>
                <a:spcPts val="0"/>
              </a:spcBef>
              <a:buClr>
                <a:schemeClr val="accent1"/>
              </a:buClr>
              <a:buSzPct val="25000"/>
            </a:pPr>
            <a:endParaRPr lang="en-US" dirty="0" smtClean="0"/>
          </a:p>
        </p:txBody>
      </p:sp>
      <p:pic>
        <p:nvPicPr>
          <p:cNvPr id="6" name="Picture Placeholder 5"/>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t="1849" b="1849"/>
          <a:stretch/>
        </p:blipFill>
        <p:spPr>
          <a:xfrm>
            <a:off x="0" y="0"/>
            <a:ext cx="9906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6" name="Picture 6" descr="Photo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798" y="2133600"/>
            <a:ext cx="7878365"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7"/>
          <p:cNvSpPr txBox="1">
            <a:spLocks noChangeArrowheads="1"/>
          </p:cNvSpPr>
          <p:nvPr/>
        </p:nvSpPr>
        <p:spPr bwMode="auto">
          <a:xfrm>
            <a:off x="2066330" y="1684369"/>
            <a:ext cx="7099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sz="2000" b="1" dirty="0" smtClean="0"/>
              <a:t>Представьте мир без дорожного полотна….</a:t>
            </a:r>
            <a:endParaRPr lang="en-CA" sz="2000" b="1" dirty="0"/>
          </a:p>
        </p:txBody>
      </p:sp>
      <p:sp>
        <p:nvSpPr>
          <p:cNvPr id="5" name="Text Box 7"/>
          <p:cNvSpPr txBox="1">
            <a:spLocks noChangeArrowheads="1"/>
          </p:cNvSpPr>
          <p:nvPr/>
        </p:nvSpPr>
        <p:spPr bwMode="auto">
          <a:xfrm>
            <a:off x="464976" y="690375"/>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defPPr>
              <a:defRPr lang="fr-FR"/>
            </a:defPPr>
            <a:lvl1pPr>
              <a:defRPr sz="2400">
                <a:solidFill>
                  <a:schemeClr val="accent2"/>
                </a:solidFill>
              </a:defRPr>
            </a:lvl1pPr>
          </a:lstStyle>
          <a:p>
            <a:r>
              <a:rPr lang="ru-RU" b="1" dirty="0" smtClean="0">
                <a:solidFill>
                  <a:schemeClr val="tx1">
                    <a:lumMod val="60000"/>
                    <a:lumOff val="40000"/>
                  </a:schemeClr>
                </a:solidFill>
              </a:rPr>
              <a:t>Дорожное полотно и функциональность</a:t>
            </a:r>
            <a:endParaRPr lang="fr-CA" b="1" dirty="0" smtClean="0">
              <a:solidFill>
                <a:schemeClr val="tx1">
                  <a:lumMod val="60000"/>
                  <a:lumOff val="40000"/>
                </a:schemeClr>
              </a:solidFill>
            </a:endParaRPr>
          </a:p>
        </p:txBody>
      </p:sp>
    </p:spTree>
    <p:extLst>
      <p:ext uri="{BB962C8B-B14F-4D97-AF65-F5344CB8AC3E}">
        <p14:creationId xmlns:p14="http://schemas.microsoft.com/office/powerpoint/2010/main" val="23972113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672" y="2907528"/>
            <a:ext cx="606231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Rectangle 5"/>
          <p:cNvSpPr>
            <a:spLocks noChangeArrowheads="1"/>
          </p:cNvSpPr>
          <p:nvPr/>
        </p:nvSpPr>
        <p:spPr bwMode="auto">
          <a:xfrm>
            <a:off x="447560" y="1154752"/>
            <a:ext cx="8856984"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buFont typeface="Wingdings" pitchFamily="2" charset="2"/>
              <a:buNone/>
              <a:tabLst>
                <a:tab pos="92075" algn="l"/>
              </a:tabLst>
            </a:pPr>
            <a:r>
              <a:rPr lang="ru-RU" sz="2000" b="1" dirty="0" smtClean="0">
                <a:solidFill>
                  <a:srgbClr val="000000"/>
                </a:solidFill>
              </a:rPr>
              <a:t>Дорожное покрытие можно классифицировать по 3 категориям</a:t>
            </a:r>
            <a:r>
              <a:rPr lang="en-US" sz="2000" b="1" dirty="0" smtClean="0">
                <a:solidFill>
                  <a:srgbClr val="000000"/>
                </a:solidFill>
              </a:rPr>
              <a:t>:</a:t>
            </a:r>
            <a:endParaRPr lang="ru-RU" sz="2000" b="1" dirty="0" smtClean="0">
              <a:solidFill>
                <a:srgbClr val="000000"/>
              </a:solidFill>
            </a:endParaRPr>
          </a:p>
          <a:p>
            <a:pPr>
              <a:buFont typeface="Wingdings" pitchFamily="2" charset="2"/>
              <a:buNone/>
              <a:tabLst>
                <a:tab pos="92075" algn="l"/>
              </a:tabLst>
            </a:pPr>
            <a:endParaRPr lang="en-US" sz="2000" b="1" dirty="0">
              <a:solidFill>
                <a:srgbClr val="000000"/>
              </a:solidFill>
            </a:endParaRPr>
          </a:p>
          <a:p>
            <a:pPr>
              <a:lnSpc>
                <a:spcPct val="150000"/>
              </a:lnSpc>
              <a:buFont typeface="Wingdings" pitchFamily="2" charset="2"/>
              <a:buNone/>
              <a:tabLst>
                <a:tab pos="92075" algn="l"/>
              </a:tabLst>
            </a:pPr>
            <a:r>
              <a:rPr lang="en-US" b="1" dirty="0" smtClean="0"/>
              <a:t>1 – </a:t>
            </a:r>
            <a:r>
              <a:rPr lang="ru-RU" b="1" dirty="0" smtClean="0"/>
              <a:t>нежёсткий тип (асфальтобетон)</a:t>
            </a:r>
            <a:endParaRPr lang="en-US" b="1" dirty="0"/>
          </a:p>
          <a:p>
            <a:pPr>
              <a:lnSpc>
                <a:spcPct val="150000"/>
              </a:lnSpc>
              <a:buFont typeface="Wingdings" pitchFamily="2" charset="2"/>
              <a:buNone/>
              <a:tabLst>
                <a:tab pos="92075" algn="l"/>
              </a:tabLst>
            </a:pPr>
            <a:r>
              <a:rPr lang="en-US" b="1" dirty="0" smtClean="0"/>
              <a:t>2</a:t>
            </a:r>
            <a:r>
              <a:rPr lang="ru-RU" b="1" dirty="0" smtClean="0"/>
              <a:t> – жёсткий тип (цементобетонный)</a:t>
            </a:r>
          </a:p>
          <a:p>
            <a:pPr>
              <a:lnSpc>
                <a:spcPct val="150000"/>
              </a:lnSpc>
              <a:buFont typeface="Wingdings" pitchFamily="2" charset="2"/>
              <a:buNone/>
              <a:tabLst>
                <a:tab pos="92075" algn="l"/>
              </a:tabLst>
            </a:pPr>
            <a:r>
              <a:rPr lang="en-US" b="1" dirty="0" smtClean="0"/>
              <a:t>3</a:t>
            </a:r>
            <a:r>
              <a:rPr lang="ru-RU" b="1" dirty="0"/>
              <a:t> </a:t>
            </a:r>
            <a:r>
              <a:rPr lang="ru-RU" b="1" dirty="0" smtClean="0"/>
              <a:t>– полужёсткий тип (асфальтобетон и цемент используются)</a:t>
            </a:r>
            <a:endParaRPr lang="en-US" b="1" dirty="0">
              <a:solidFill>
                <a:srgbClr val="FF0000"/>
              </a:solidFill>
            </a:endParaRPr>
          </a:p>
        </p:txBody>
      </p:sp>
      <p:sp>
        <p:nvSpPr>
          <p:cNvPr id="5" name="Text Box 7"/>
          <p:cNvSpPr txBox="1">
            <a:spLocks noChangeArrowheads="1"/>
          </p:cNvSpPr>
          <p:nvPr/>
        </p:nvSpPr>
        <p:spPr bwMode="auto">
          <a:xfrm>
            <a:off x="433912" y="690375"/>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defPPr>
              <a:defRPr lang="fr-FR"/>
            </a:defPPr>
            <a:lvl1pPr>
              <a:defRPr sz="2400">
                <a:solidFill>
                  <a:schemeClr val="accent2"/>
                </a:solidFill>
              </a:defRPr>
            </a:lvl1pPr>
          </a:lstStyle>
          <a:p>
            <a:r>
              <a:rPr lang="ru-RU" b="1" dirty="0" smtClean="0">
                <a:solidFill>
                  <a:schemeClr val="tx1">
                    <a:lumMod val="60000"/>
                    <a:lumOff val="40000"/>
                  </a:schemeClr>
                </a:solidFill>
              </a:rPr>
              <a:t>Дорожное полотно и функциональность</a:t>
            </a:r>
            <a:endParaRPr lang="fr-CA" b="1" dirty="0" smtClean="0">
              <a:solidFill>
                <a:schemeClr val="tx1">
                  <a:lumMod val="60000"/>
                  <a:lumOff val="40000"/>
                </a:schemeClr>
              </a:solidFill>
            </a:endParaRPr>
          </a:p>
        </p:txBody>
      </p:sp>
    </p:spTree>
    <p:extLst>
      <p:ext uri="{BB962C8B-B14F-4D97-AF65-F5344CB8AC3E}">
        <p14:creationId xmlns:p14="http://schemas.microsoft.com/office/powerpoint/2010/main" val="16590569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485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485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8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029" y="3697446"/>
            <a:ext cx="3740291" cy="29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WSDOT1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559" y="3244963"/>
            <a:ext cx="4161069" cy="26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7971" y="1287337"/>
            <a:ext cx="216005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721978" y="1439251"/>
            <a:ext cx="27159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buFont typeface="Wingdings" pitchFamily="2" charset="2"/>
              <a:buNone/>
              <a:tabLst>
                <a:tab pos="92075" algn="l"/>
              </a:tabLst>
            </a:pPr>
            <a:r>
              <a:rPr lang="ru-RU" sz="2000" b="1" dirty="0" smtClean="0">
                <a:solidFill>
                  <a:srgbClr val="000000"/>
                </a:solidFill>
              </a:rPr>
              <a:t>Дорожное полотно выполняет 4 основные функции</a:t>
            </a:r>
            <a:r>
              <a:rPr lang="en-US" sz="2000" b="1" dirty="0" smtClean="0">
                <a:solidFill>
                  <a:srgbClr val="000000"/>
                </a:solidFill>
              </a:rPr>
              <a:t>:</a:t>
            </a:r>
            <a:endParaRPr lang="en-US" sz="2000" b="1" dirty="0">
              <a:solidFill>
                <a:srgbClr val="000000"/>
              </a:solidFill>
            </a:endParaRPr>
          </a:p>
        </p:txBody>
      </p:sp>
      <p:sp>
        <p:nvSpPr>
          <p:cNvPr id="2" name="Rectangle 1"/>
          <p:cNvSpPr/>
          <p:nvPr/>
        </p:nvSpPr>
        <p:spPr>
          <a:xfrm>
            <a:off x="3368824" y="1071486"/>
            <a:ext cx="2398413" cy="307777"/>
          </a:xfrm>
          <a:prstGeom prst="rect">
            <a:avLst/>
          </a:prstGeom>
        </p:spPr>
        <p:txBody>
          <a:bodyPr wrap="none">
            <a:spAutoFit/>
          </a:bodyPr>
          <a:lstStyle/>
          <a:p>
            <a:r>
              <a:rPr lang="ru-RU" b="1" dirty="0" smtClean="0"/>
              <a:t>Распределение нагрузки</a:t>
            </a:r>
            <a:endParaRPr lang="fr-FR" dirty="0"/>
          </a:p>
        </p:txBody>
      </p:sp>
      <p:sp>
        <p:nvSpPr>
          <p:cNvPr id="4" name="Rectangle 3"/>
          <p:cNvSpPr/>
          <p:nvPr/>
        </p:nvSpPr>
        <p:spPr>
          <a:xfrm>
            <a:off x="5619191" y="6350479"/>
            <a:ext cx="2898550" cy="307777"/>
          </a:xfrm>
          <a:prstGeom prst="rect">
            <a:avLst/>
          </a:prstGeom>
        </p:spPr>
        <p:txBody>
          <a:bodyPr wrap="none">
            <a:spAutoFit/>
          </a:bodyPr>
          <a:lstStyle/>
          <a:p>
            <a:r>
              <a:rPr lang="ru-RU" b="1" dirty="0" smtClean="0"/>
              <a:t>Защита от воздействия влаги</a:t>
            </a:r>
            <a:r>
              <a:rPr lang="en-US" b="1" dirty="0" smtClean="0"/>
              <a:t> </a:t>
            </a:r>
            <a:endParaRPr lang="fr-FR" dirty="0"/>
          </a:p>
        </p:txBody>
      </p:sp>
      <p:pic>
        <p:nvPicPr>
          <p:cNvPr id="13"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9398" y="1488447"/>
            <a:ext cx="3702267" cy="141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77069" y="2839789"/>
            <a:ext cx="4417385" cy="307777"/>
          </a:xfrm>
          <a:prstGeom prst="rect">
            <a:avLst/>
          </a:prstGeom>
        </p:spPr>
        <p:txBody>
          <a:bodyPr wrap="square">
            <a:spAutoFit/>
          </a:bodyPr>
          <a:lstStyle/>
          <a:p>
            <a:pPr algn="ctr"/>
            <a:r>
              <a:rPr lang="ru-RU" b="1" dirty="0" smtClean="0"/>
              <a:t>Безопасность</a:t>
            </a:r>
            <a:endParaRPr lang="fr-FR" dirty="0"/>
          </a:p>
        </p:txBody>
      </p:sp>
      <p:sp>
        <p:nvSpPr>
          <p:cNvPr id="6" name="Rectangle 5"/>
          <p:cNvSpPr/>
          <p:nvPr/>
        </p:nvSpPr>
        <p:spPr>
          <a:xfrm>
            <a:off x="-216024" y="5934671"/>
            <a:ext cx="4953000" cy="307777"/>
          </a:xfrm>
          <a:prstGeom prst="rect">
            <a:avLst/>
          </a:prstGeom>
        </p:spPr>
        <p:txBody>
          <a:bodyPr>
            <a:spAutoFit/>
          </a:bodyPr>
          <a:lstStyle/>
          <a:p>
            <a:pPr marL="450850" lvl="1" indent="6350" algn="ctr">
              <a:buFont typeface="Wingdings" pitchFamily="2" charset="2"/>
              <a:buNone/>
              <a:tabLst>
                <a:tab pos="92075" algn="l"/>
              </a:tabLst>
            </a:pPr>
            <a:r>
              <a:rPr lang="ru-RU" b="1" dirty="0" smtClean="0"/>
              <a:t>Гладкая и комфортная поверхность</a:t>
            </a:r>
            <a:endParaRPr lang="en-US" b="1" dirty="0"/>
          </a:p>
        </p:txBody>
      </p:sp>
      <p:sp>
        <p:nvSpPr>
          <p:cNvPr id="14" name="Text Box 7"/>
          <p:cNvSpPr txBox="1">
            <a:spLocks noChangeArrowheads="1"/>
          </p:cNvSpPr>
          <p:nvPr/>
        </p:nvSpPr>
        <p:spPr bwMode="auto">
          <a:xfrm>
            <a:off x="461208" y="698513"/>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defPPr>
              <a:defRPr lang="fr-FR"/>
            </a:defPPr>
            <a:lvl1pPr>
              <a:defRPr sz="2400">
                <a:solidFill>
                  <a:schemeClr val="accent2"/>
                </a:solidFill>
              </a:defRPr>
            </a:lvl1pPr>
          </a:lstStyle>
          <a:p>
            <a:r>
              <a:rPr lang="ru-RU" b="1" dirty="0" smtClean="0">
                <a:solidFill>
                  <a:schemeClr val="tx1">
                    <a:lumMod val="60000"/>
                    <a:lumOff val="40000"/>
                  </a:schemeClr>
                </a:solidFill>
              </a:rPr>
              <a:t>Дорожное полотно и функциональность</a:t>
            </a:r>
            <a:endParaRPr lang="fr-CA" b="1" dirty="0" smtClean="0">
              <a:solidFill>
                <a:schemeClr val="tx1">
                  <a:lumMod val="60000"/>
                  <a:lumOff val="40000"/>
                </a:schemeClr>
              </a:solidFill>
            </a:endParaRPr>
          </a:p>
        </p:txBody>
      </p:sp>
    </p:spTree>
    <p:extLst>
      <p:ext uri="{BB962C8B-B14F-4D97-AF65-F5344CB8AC3E}">
        <p14:creationId xmlns:p14="http://schemas.microsoft.com/office/powerpoint/2010/main" val="41171654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0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Espace réservé du texte 18"/>
          <p:cNvSpPr txBox="1">
            <a:spLocks/>
          </p:cNvSpPr>
          <p:nvPr/>
        </p:nvSpPr>
        <p:spPr>
          <a:xfrm>
            <a:off x="533399" y="1160604"/>
            <a:ext cx="5276069" cy="677108"/>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Бетонное покрытие распределяет нагрузку!</a:t>
            </a:r>
            <a:endParaRPr lang="en-US" sz="2200" dirty="0" smtClean="0">
              <a:solidFill>
                <a:srgbClr val="A2A1A1"/>
              </a:solidFill>
            </a:endParaRPr>
          </a:p>
        </p:txBody>
      </p:sp>
      <p:sp>
        <p:nvSpPr>
          <p:cNvPr id="14" name="Titre 5"/>
          <p:cNvSpPr txBox="1">
            <a:spLocks/>
          </p:cNvSpPr>
          <p:nvPr/>
        </p:nvSpPr>
        <p:spPr>
          <a:xfrm>
            <a:off x="429350" y="359952"/>
            <a:ext cx="8466674"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Эффективность и долговечность</a:t>
            </a:r>
            <a:endParaRPr lang="en-US" sz="2800" b="1" dirty="0" smtClean="0">
              <a:solidFill>
                <a:schemeClr val="tx1">
                  <a:lumMod val="60000"/>
                  <a:lumOff val="40000"/>
                </a:schemeClr>
              </a:solidFill>
              <a:ea typeface="+mj-ea"/>
              <a:cs typeface="+mj-cs"/>
            </a:endParaRPr>
          </a:p>
        </p:txBody>
      </p:sp>
      <p:sp>
        <p:nvSpPr>
          <p:cNvPr id="7" name="Rectangle 3"/>
          <p:cNvSpPr txBox="1">
            <a:spLocks noChangeArrowheads="1"/>
          </p:cNvSpPr>
          <p:nvPr/>
        </p:nvSpPr>
        <p:spPr bwMode="auto">
          <a:xfrm>
            <a:off x="275608" y="2198960"/>
            <a:ext cx="5778500" cy="447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5000"/>
              <a:buBlip>
                <a:blip r:embed="rId3"/>
              </a:buBlip>
              <a:defRPr sz="3200">
                <a:solidFill>
                  <a:srgbClr val="000066"/>
                </a:solidFill>
                <a:latin typeface="+mn-lt"/>
                <a:ea typeface="+mn-ea"/>
                <a:cs typeface="+mn-cs"/>
              </a:defRPr>
            </a:lvl1pPr>
            <a:lvl2pPr marL="742950" indent="-285750" algn="l" rtl="0" fontAlgn="base">
              <a:spcBef>
                <a:spcPct val="20000"/>
              </a:spcBef>
              <a:spcAft>
                <a:spcPct val="0"/>
              </a:spcAft>
              <a:buClr>
                <a:schemeClr val="folHlink"/>
              </a:buClr>
              <a:buSzPct val="55000"/>
              <a:buBlip>
                <a:blip r:embed="rId3"/>
              </a:buBlip>
              <a:defRPr sz="2800">
                <a:solidFill>
                  <a:srgbClr val="000066"/>
                </a:solidFill>
                <a:latin typeface="+mn-lt"/>
              </a:defRPr>
            </a:lvl2pPr>
            <a:lvl3pPr marL="1143000" indent="-228600" algn="l" rtl="0" fontAlgn="base">
              <a:spcBef>
                <a:spcPct val="20000"/>
              </a:spcBef>
              <a:spcAft>
                <a:spcPct val="0"/>
              </a:spcAft>
              <a:buClr>
                <a:srgbClr val="003399"/>
              </a:buClr>
              <a:buSzPct val="45000"/>
              <a:buFont typeface="Wingdings" pitchFamily="2" charset="2"/>
              <a:buBlip>
                <a:blip r:embed="rId3"/>
              </a:buBlip>
              <a:defRPr sz="2400">
                <a:solidFill>
                  <a:srgbClr val="000066"/>
                </a:solidFill>
                <a:latin typeface="+mn-lt"/>
              </a:defRPr>
            </a:lvl3pPr>
            <a:lvl4pPr marL="1600200" indent="-228600" algn="l" rtl="0" fontAlgn="base">
              <a:spcBef>
                <a:spcPct val="20000"/>
              </a:spcBef>
              <a:spcAft>
                <a:spcPct val="0"/>
              </a:spcAft>
              <a:buClr>
                <a:srgbClr val="000099"/>
              </a:buClr>
              <a:buSzPct val="35000"/>
              <a:buFont typeface="Wingdings" pitchFamily="2" charset="2"/>
              <a:buBlip>
                <a:blip r:embed="rId3"/>
              </a:buBlip>
              <a:defRPr sz="2000">
                <a:solidFill>
                  <a:srgbClr val="000066"/>
                </a:solidFill>
                <a:latin typeface="+mn-lt"/>
              </a:defRPr>
            </a:lvl4pPr>
            <a:lvl5pPr marL="2057400" indent="-228600" algn="l" rtl="0" fontAlgn="base">
              <a:spcBef>
                <a:spcPct val="20000"/>
              </a:spcBef>
              <a:spcAft>
                <a:spcPct val="0"/>
              </a:spcAft>
              <a:buClr>
                <a:srgbClr val="003399"/>
              </a:buClr>
              <a:buSzPct val="25000"/>
              <a:buFont typeface="Wingdings" pitchFamily="2" charset="2"/>
              <a:buBlip>
                <a:blip r:embed="rId3"/>
              </a:buBlip>
              <a:defRPr sz="2000">
                <a:solidFill>
                  <a:srgbClr val="000066"/>
                </a:solidFill>
                <a:latin typeface="+mn-lt"/>
              </a:defRPr>
            </a:lvl5pPr>
            <a:lvl6pPr marL="2514600" indent="-228600" algn="l" rtl="0" fontAlgn="base">
              <a:spcBef>
                <a:spcPct val="20000"/>
              </a:spcBef>
              <a:spcAft>
                <a:spcPct val="0"/>
              </a:spcAft>
              <a:buClr>
                <a:srgbClr val="003399"/>
              </a:buClr>
              <a:buSzPct val="25000"/>
              <a:buFont typeface="Wingdings" pitchFamily="2" charset="2"/>
              <a:buBlip>
                <a:blip r:embed="rId3"/>
              </a:buBlip>
              <a:defRPr sz="2000">
                <a:solidFill>
                  <a:srgbClr val="000066"/>
                </a:solidFill>
                <a:latin typeface="+mn-lt"/>
              </a:defRPr>
            </a:lvl6pPr>
            <a:lvl7pPr marL="2971800" indent="-228600" algn="l" rtl="0" fontAlgn="base">
              <a:spcBef>
                <a:spcPct val="20000"/>
              </a:spcBef>
              <a:spcAft>
                <a:spcPct val="0"/>
              </a:spcAft>
              <a:buClr>
                <a:srgbClr val="003399"/>
              </a:buClr>
              <a:buSzPct val="25000"/>
              <a:buFont typeface="Wingdings" pitchFamily="2" charset="2"/>
              <a:buBlip>
                <a:blip r:embed="rId3"/>
              </a:buBlip>
              <a:defRPr sz="2000">
                <a:solidFill>
                  <a:srgbClr val="000066"/>
                </a:solidFill>
                <a:latin typeface="+mn-lt"/>
              </a:defRPr>
            </a:lvl7pPr>
            <a:lvl8pPr marL="3429000" indent="-228600" algn="l" rtl="0" fontAlgn="base">
              <a:spcBef>
                <a:spcPct val="20000"/>
              </a:spcBef>
              <a:spcAft>
                <a:spcPct val="0"/>
              </a:spcAft>
              <a:buClr>
                <a:srgbClr val="003399"/>
              </a:buClr>
              <a:buSzPct val="25000"/>
              <a:buFont typeface="Wingdings" pitchFamily="2" charset="2"/>
              <a:buBlip>
                <a:blip r:embed="rId3"/>
              </a:buBlip>
              <a:defRPr sz="2000">
                <a:solidFill>
                  <a:srgbClr val="000066"/>
                </a:solidFill>
                <a:latin typeface="+mn-lt"/>
              </a:defRPr>
            </a:lvl8pPr>
            <a:lvl9pPr marL="3886200" indent="-228600" algn="l" rtl="0" fontAlgn="base">
              <a:spcBef>
                <a:spcPct val="20000"/>
              </a:spcBef>
              <a:spcAft>
                <a:spcPct val="0"/>
              </a:spcAft>
              <a:buClr>
                <a:srgbClr val="003399"/>
              </a:buClr>
              <a:buSzPct val="25000"/>
              <a:buFont typeface="Wingdings" pitchFamily="2" charset="2"/>
              <a:buBlip>
                <a:blip r:embed="rId3"/>
              </a:buBlip>
              <a:defRPr sz="2000">
                <a:solidFill>
                  <a:srgbClr val="000066"/>
                </a:solidFill>
                <a:latin typeface="+mn-lt"/>
              </a:defRPr>
            </a:lvl9pPr>
          </a:lstStyle>
          <a:p>
            <a:pPr marL="379413" lvl="1" indent="-180975">
              <a:spcBef>
                <a:spcPts val="300"/>
              </a:spcBef>
              <a:buClr>
                <a:srgbClr val="000000"/>
              </a:buClr>
              <a:buSzPct val="80000"/>
              <a:buFont typeface="Wingdings" pitchFamily="2" charset="2"/>
              <a:buChar char="§"/>
            </a:pPr>
            <a:r>
              <a:rPr lang="ru-RU" sz="1600" dirty="0" smtClean="0">
                <a:solidFill>
                  <a:srgbClr val="000000"/>
                </a:solidFill>
              </a:rPr>
              <a:t>Бетон – материал жёсткого типа!</a:t>
            </a:r>
            <a:endParaRPr lang="en-US" sz="1600" dirty="0" smtClean="0">
              <a:solidFill>
                <a:srgbClr val="000000"/>
              </a:solidFill>
            </a:endParaRPr>
          </a:p>
          <a:p>
            <a:pPr marL="379413" lvl="1" indent="-180975">
              <a:spcBef>
                <a:spcPts val="300"/>
              </a:spcBef>
              <a:buClr>
                <a:srgbClr val="000000"/>
              </a:buClr>
              <a:buSzPct val="80000"/>
              <a:buFont typeface="Wingdings" pitchFamily="2" charset="2"/>
              <a:buChar char="§"/>
            </a:pPr>
            <a:r>
              <a:rPr lang="ru-RU" sz="1600" dirty="0" smtClean="0">
                <a:solidFill>
                  <a:srgbClr val="000000"/>
                </a:solidFill>
              </a:rPr>
              <a:t>Нагрузки распределяются на большие площади!</a:t>
            </a:r>
            <a:endParaRPr lang="en-US" sz="1600" dirty="0" smtClean="0">
              <a:solidFill>
                <a:srgbClr val="000000"/>
              </a:solidFill>
            </a:endParaRPr>
          </a:p>
          <a:p>
            <a:pPr marL="379413" lvl="1" indent="-180975">
              <a:spcBef>
                <a:spcPts val="300"/>
              </a:spcBef>
              <a:buClr>
                <a:srgbClr val="000000"/>
              </a:buClr>
              <a:buSzPct val="80000"/>
              <a:buFont typeface="Wingdings" pitchFamily="2" charset="2"/>
              <a:buChar char="§"/>
            </a:pPr>
            <a:r>
              <a:rPr lang="ru-RU" sz="1600" dirty="0" smtClean="0">
                <a:solidFill>
                  <a:srgbClr val="000000"/>
                </a:solidFill>
              </a:rPr>
              <a:t>Влияние на подстилающие слои относительно незначительны</a:t>
            </a:r>
            <a:endParaRPr lang="en-US" sz="1600" dirty="0" smtClean="0">
              <a:solidFill>
                <a:srgbClr val="000000"/>
              </a:solidFill>
            </a:endParaRPr>
          </a:p>
          <a:p>
            <a:pPr marL="379413" lvl="1" indent="-180975">
              <a:spcBef>
                <a:spcPts val="300"/>
              </a:spcBef>
              <a:buClr>
                <a:srgbClr val="000000"/>
              </a:buClr>
              <a:buSzPct val="80000"/>
              <a:buFont typeface="Wingdings" pitchFamily="2" charset="2"/>
              <a:buChar char="§"/>
            </a:pPr>
            <a:r>
              <a:rPr lang="ru-RU" sz="1600" dirty="0" smtClean="0">
                <a:solidFill>
                  <a:srgbClr val="000000"/>
                </a:solidFill>
              </a:rPr>
              <a:t>Бетонное покрытие не требует укреплённого основания</a:t>
            </a:r>
            <a:endParaRPr lang="en-US" sz="1600" dirty="0" smtClean="0">
              <a:solidFill>
                <a:srgbClr val="000000"/>
              </a:solidFill>
            </a:endParaRPr>
          </a:p>
        </p:txBody>
      </p:sp>
      <p:sp>
        <p:nvSpPr>
          <p:cNvPr id="8" name="Text Box 7"/>
          <p:cNvSpPr txBox="1">
            <a:spLocks noChangeArrowheads="1"/>
          </p:cNvSpPr>
          <p:nvPr/>
        </p:nvSpPr>
        <p:spPr bwMode="auto">
          <a:xfrm>
            <a:off x="5809468" y="5791200"/>
            <a:ext cx="3601232" cy="307777"/>
          </a:xfrm>
          <a:prstGeom prst="rect">
            <a:avLst/>
          </a:prstGeom>
          <a:noFill/>
          <a:ln w="9525">
            <a:noFill/>
            <a:miter lim="800000"/>
            <a:headEnd/>
            <a:tailEnd/>
          </a:ln>
        </p:spPr>
        <p:txBody>
          <a:bodyPr wrap="square">
            <a:spAutoFit/>
          </a:bodyPr>
          <a:lstStyle/>
          <a:p>
            <a:pPr>
              <a:spcBef>
                <a:spcPct val="50000"/>
              </a:spcBef>
            </a:pPr>
            <a:r>
              <a:rPr lang="ru-RU" b="1" dirty="0" smtClean="0">
                <a:solidFill>
                  <a:srgbClr val="FF0D0D"/>
                </a:solidFill>
              </a:rPr>
              <a:t>РАВНОМЕРНОСТЬ</a:t>
            </a:r>
            <a:r>
              <a:rPr lang="en-US" b="1" dirty="0" smtClean="0">
                <a:solidFill>
                  <a:srgbClr val="FF0D0D"/>
                </a:solidFill>
              </a:rPr>
              <a:t> </a:t>
            </a:r>
            <a:r>
              <a:rPr lang="en-US" b="1" dirty="0">
                <a:solidFill>
                  <a:srgbClr val="FF0D0D"/>
                </a:solidFill>
              </a:rPr>
              <a:t>&gt;&gt; </a:t>
            </a:r>
            <a:r>
              <a:rPr lang="ru-RU" b="1" dirty="0" smtClean="0">
                <a:solidFill>
                  <a:srgbClr val="FF0D0D"/>
                </a:solidFill>
              </a:rPr>
              <a:t>ПРОЧНОСТЬ</a:t>
            </a:r>
            <a:endParaRPr lang="en-US" b="1" dirty="0">
              <a:solidFill>
                <a:srgbClr val="FF0D0D"/>
              </a:solidFill>
            </a:endParaRPr>
          </a:p>
        </p:txBody>
      </p:sp>
      <p:pic>
        <p:nvPicPr>
          <p:cNvPr id="9" name="Picture 8" descr="Subgrade Pressure"/>
          <p:cNvPicPr>
            <a:picLocks noChangeAspect="1" noChangeArrowheads="1"/>
          </p:cNvPicPr>
          <p:nvPr/>
        </p:nvPicPr>
        <p:blipFill>
          <a:blip r:embed="rId4" cstate="print"/>
          <a:srcRect/>
          <a:stretch>
            <a:fillRect/>
          </a:stretch>
        </p:blipFill>
        <p:spPr bwMode="auto">
          <a:xfrm>
            <a:off x="5628884" y="1329882"/>
            <a:ext cx="3962400" cy="3752180"/>
          </a:xfrm>
          <a:prstGeom prst="rect">
            <a:avLst/>
          </a:prstGeom>
          <a:noFill/>
          <a:ln w="9525">
            <a:noFill/>
            <a:miter lim="800000"/>
            <a:headEnd/>
            <a:tailEnd/>
          </a:ln>
        </p:spPr>
      </p:pic>
      <p:pic>
        <p:nvPicPr>
          <p:cNvPr id="13" name="Picture 4"/>
          <p:cNvPicPr>
            <a:picLocks noChangeAspect="1" noChangeArrowheads="1"/>
          </p:cNvPicPr>
          <p:nvPr/>
        </p:nvPicPr>
        <p:blipFill>
          <a:blip r:embed="rId5"/>
          <a:srcRect/>
          <a:stretch>
            <a:fillRect/>
          </a:stretch>
        </p:blipFill>
        <p:spPr bwMode="auto">
          <a:xfrm>
            <a:off x="444916" y="4343400"/>
            <a:ext cx="4755734" cy="1752600"/>
          </a:xfrm>
          <a:prstGeom prst="rect">
            <a:avLst/>
          </a:prstGeom>
          <a:noFill/>
          <a:ln w="9525">
            <a:noFill/>
            <a:miter lim="800000"/>
            <a:headEnd/>
            <a:tailEnd/>
          </a:ln>
        </p:spPr>
      </p:pic>
    </p:spTree>
    <p:extLst>
      <p:ext uri="{BB962C8B-B14F-4D97-AF65-F5344CB8AC3E}">
        <p14:creationId xmlns:p14="http://schemas.microsoft.com/office/powerpoint/2010/main" val="285368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istressed pavement on SR 395 in Kennewick, Washington."/>
          <p:cNvPicPr>
            <a:picLocks noChangeAspect="1" noChangeArrowheads="1"/>
          </p:cNvPicPr>
          <p:nvPr/>
        </p:nvPicPr>
        <p:blipFill>
          <a:blip r:embed="rId3" cstate="print"/>
          <a:srcRect/>
          <a:stretch>
            <a:fillRect/>
          </a:stretch>
        </p:blipFill>
        <p:spPr bwMode="auto">
          <a:xfrm>
            <a:off x="5283200" y="3429000"/>
            <a:ext cx="4050404" cy="2743200"/>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94" y="3429000"/>
            <a:ext cx="387003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Lst>
        </p:spPr>
      </p:pic>
      <p:sp>
        <p:nvSpPr>
          <p:cNvPr id="7" name="Rectangle 3"/>
          <p:cNvSpPr txBox="1">
            <a:spLocks noChangeArrowheads="1"/>
          </p:cNvSpPr>
          <p:nvPr/>
        </p:nvSpPr>
        <p:spPr bwMode="auto">
          <a:xfrm>
            <a:off x="742950" y="1379936"/>
            <a:ext cx="7842250" cy="355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5000"/>
              <a:buBlip>
                <a:blip r:embed="rId5"/>
              </a:buBlip>
              <a:defRPr sz="3200">
                <a:solidFill>
                  <a:srgbClr val="000066"/>
                </a:solidFill>
                <a:latin typeface="+mn-lt"/>
                <a:ea typeface="+mn-ea"/>
                <a:cs typeface="+mn-cs"/>
              </a:defRPr>
            </a:lvl1pPr>
            <a:lvl2pPr marL="742950" indent="-285750" algn="l" rtl="0" fontAlgn="base">
              <a:spcBef>
                <a:spcPct val="20000"/>
              </a:spcBef>
              <a:spcAft>
                <a:spcPct val="0"/>
              </a:spcAft>
              <a:buClr>
                <a:schemeClr val="folHlink"/>
              </a:buClr>
              <a:buSzPct val="55000"/>
              <a:buBlip>
                <a:blip r:embed="rId5"/>
              </a:buBlip>
              <a:defRPr sz="2800">
                <a:solidFill>
                  <a:srgbClr val="000066"/>
                </a:solidFill>
                <a:latin typeface="+mn-lt"/>
              </a:defRPr>
            </a:lvl2pPr>
            <a:lvl3pPr marL="1143000" indent="-228600" algn="l" rtl="0" fontAlgn="base">
              <a:spcBef>
                <a:spcPct val="20000"/>
              </a:spcBef>
              <a:spcAft>
                <a:spcPct val="0"/>
              </a:spcAft>
              <a:buClr>
                <a:srgbClr val="003399"/>
              </a:buClr>
              <a:buSzPct val="45000"/>
              <a:buFont typeface="Wingdings" pitchFamily="2" charset="2"/>
              <a:buBlip>
                <a:blip r:embed="rId5"/>
              </a:buBlip>
              <a:defRPr sz="2400">
                <a:solidFill>
                  <a:srgbClr val="000066"/>
                </a:solidFill>
                <a:latin typeface="+mn-lt"/>
              </a:defRPr>
            </a:lvl3pPr>
            <a:lvl4pPr marL="1600200" indent="-228600" algn="l" rtl="0" fontAlgn="base">
              <a:spcBef>
                <a:spcPct val="20000"/>
              </a:spcBef>
              <a:spcAft>
                <a:spcPct val="0"/>
              </a:spcAft>
              <a:buClr>
                <a:srgbClr val="000099"/>
              </a:buClr>
              <a:buSzPct val="35000"/>
              <a:buFont typeface="Wingdings" pitchFamily="2" charset="2"/>
              <a:buBlip>
                <a:blip r:embed="rId5"/>
              </a:buBlip>
              <a:defRPr sz="2000">
                <a:solidFill>
                  <a:srgbClr val="000066"/>
                </a:solidFill>
                <a:latin typeface="+mn-lt"/>
              </a:defRPr>
            </a:lvl4pPr>
            <a:lvl5pPr marL="2057400" indent="-228600" algn="l" rtl="0" fontAlgn="base">
              <a:spcBef>
                <a:spcPct val="20000"/>
              </a:spcBef>
              <a:spcAft>
                <a:spcPct val="0"/>
              </a:spcAft>
              <a:buClr>
                <a:srgbClr val="003399"/>
              </a:buClr>
              <a:buSzPct val="25000"/>
              <a:buFont typeface="Wingdings" pitchFamily="2" charset="2"/>
              <a:buBlip>
                <a:blip r:embed="rId5"/>
              </a:buBlip>
              <a:defRPr sz="2000">
                <a:solidFill>
                  <a:srgbClr val="000066"/>
                </a:solidFill>
                <a:latin typeface="+mn-lt"/>
              </a:defRPr>
            </a:lvl5pPr>
            <a:lvl6pPr marL="2514600" indent="-228600" algn="l" rtl="0" fontAlgn="base">
              <a:spcBef>
                <a:spcPct val="20000"/>
              </a:spcBef>
              <a:spcAft>
                <a:spcPct val="0"/>
              </a:spcAft>
              <a:buClr>
                <a:srgbClr val="003399"/>
              </a:buClr>
              <a:buSzPct val="25000"/>
              <a:buFont typeface="Wingdings" pitchFamily="2" charset="2"/>
              <a:buBlip>
                <a:blip r:embed="rId5"/>
              </a:buBlip>
              <a:defRPr sz="2000">
                <a:solidFill>
                  <a:srgbClr val="000066"/>
                </a:solidFill>
                <a:latin typeface="+mn-lt"/>
              </a:defRPr>
            </a:lvl6pPr>
            <a:lvl7pPr marL="2971800" indent="-228600" algn="l" rtl="0" fontAlgn="base">
              <a:spcBef>
                <a:spcPct val="20000"/>
              </a:spcBef>
              <a:spcAft>
                <a:spcPct val="0"/>
              </a:spcAft>
              <a:buClr>
                <a:srgbClr val="003399"/>
              </a:buClr>
              <a:buSzPct val="25000"/>
              <a:buFont typeface="Wingdings" pitchFamily="2" charset="2"/>
              <a:buBlip>
                <a:blip r:embed="rId5"/>
              </a:buBlip>
              <a:defRPr sz="2000">
                <a:solidFill>
                  <a:srgbClr val="000066"/>
                </a:solidFill>
                <a:latin typeface="+mn-lt"/>
              </a:defRPr>
            </a:lvl7pPr>
            <a:lvl8pPr marL="3429000" indent="-228600" algn="l" rtl="0" fontAlgn="base">
              <a:spcBef>
                <a:spcPct val="20000"/>
              </a:spcBef>
              <a:spcAft>
                <a:spcPct val="0"/>
              </a:spcAft>
              <a:buClr>
                <a:srgbClr val="003399"/>
              </a:buClr>
              <a:buSzPct val="25000"/>
              <a:buFont typeface="Wingdings" pitchFamily="2" charset="2"/>
              <a:buBlip>
                <a:blip r:embed="rId5"/>
              </a:buBlip>
              <a:defRPr sz="2000">
                <a:solidFill>
                  <a:srgbClr val="000066"/>
                </a:solidFill>
                <a:latin typeface="+mn-lt"/>
              </a:defRPr>
            </a:lvl8pPr>
            <a:lvl9pPr marL="3886200" indent="-228600" algn="l" rtl="0" fontAlgn="base">
              <a:spcBef>
                <a:spcPct val="20000"/>
              </a:spcBef>
              <a:spcAft>
                <a:spcPct val="0"/>
              </a:spcAft>
              <a:buClr>
                <a:srgbClr val="003399"/>
              </a:buClr>
              <a:buSzPct val="25000"/>
              <a:buFont typeface="Wingdings" pitchFamily="2" charset="2"/>
              <a:buBlip>
                <a:blip r:embed="rId5"/>
              </a:buBlip>
              <a:defRPr sz="2000">
                <a:solidFill>
                  <a:srgbClr val="000066"/>
                </a:solidFill>
                <a:latin typeface="+mn-lt"/>
              </a:defRPr>
            </a:lvl9pPr>
          </a:lstStyle>
          <a:p>
            <a:pPr marL="198438" lvl="1" indent="0">
              <a:spcBef>
                <a:spcPts val="300"/>
              </a:spcBef>
              <a:buClr>
                <a:srgbClr val="000000"/>
              </a:buClr>
              <a:buSzPct val="80000"/>
              <a:buNone/>
            </a:pPr>
            <a:endParaRPr lang="en-US" sz="1600" dirty="0" smtClean="0">
              <a:solidFill>
                <a:srgbClr val="000000"/>
              </a:solidFill>
            </a:endParaRPr>
          </a:p>
          <a:p>
            <a:pPr marL="379413" lvl="1" indent="-180975">
              <a:spcBef>
                <a:spcPts val="300"/>
              </a:spcBef>
              <a:buClr>
                <a:srgbClr val="000000"/>
              </a:buClr>
              <a:buSzPct val="80000"/>
              <a:buFont typeface="Wingdings" pitchFamily="2" charset="2"/>
              <a:buChar char="§"/>
            </a:pPr>
            <a:r>
              <a:rPr lang="ru-RU" sz="1600" dirty="0" smtClean="0">
                <a:solidFill>
                  <a:srgbClr val="000000"/>
                </a:solidFill>
              </a:rPr>
              <a:t>При высоких температурах, асфальтобетон становится мягче. Также может становится мягче и подстилающий  слой через:</a:t>
            </a:r>
            <a:endParaRPr lang="en-US" sz="1600" dirty="0" smtClean="0">
              <a:solidFill>
                <a:srgbClr val="000000"/>
              </a:solidFill>
            </a:endParaRPr>
          </a:p>
          <a:p>
            <a:pPr marL="836613" lvl="2" indent="-180975">
              <a:spcBef>
                <a:spcPts val="300"/>
              </a:spcBef>
              <a:buClr>
                <a:srgbClr val="000000"/>
              </a:buClr>
              <a:buSzPct val="80000"/>
              <a:buFont typeface="Wingdings" pitchFamily="2" charset="2"/>
              <a:buChar char="§"/>
            </a:pPr>
            <a:r>
              <a:rPr lang="ru-RU" sz="1400" dirty="0">
                <a:solidFill>
                  <a:srgbClr val="000000"/>
                </a:solidFill>
              </a:rPr>
              <a:t>с</a:t>
            </a:r>
            <a:r>
              <a:rPr lang="ru-RU" sz="1400" dirty="0" smtClean="0">
                <a:solidFill>
                  <a:srgbClr val="000000"/>
                </a:solidFill>
              </a:rPr>
              <a:t>двиг асфальтного слоя</a:t>
            </a:r>
            <a:endParaRPr lang="en-US" sz="1400" dirty="0" smtClean="0">
              <a:solidFill>
                <a:srgbClr val="000000"/>
              </a:solidFill>
            </a:endParaRPr>
          </a:p>
          <a:p>
            <a:pPr marL="836613" lvl="2" indent="-180975">
              <a:spcBef>
                <a:spcPts val="300"/>
              </a:spcBef>
              <a:buClr>
                <a:srgbClr val="000000"/>
              </a:buClr>
              <a:buSzPct val="80000"/>
              <a:buFont typeface="Wingdings" pitchFamily="2" charset="2"/>
              <a:buChar char="§"/>
            </a:pPr>
            <a:r>
              <a:rPr lang="ru-RU" sz="1400" dirty="0">
                <a:solidFill>
                  <a:srgbClr val="000000"/>
                </a:solidFill>
              </a:rPr>
              <a:t>б</a:t>
            </a:r>
            <a:r>
              <a:rPr lang="ru-RU" sz="1400" dirty="0" smtClean="0">
                <a:solidFill>
                  <a:srgbClr val="000000"/>
                </a:solidFill>
              </a:rPr>
              <a:t>ольшие нагрузки, которые передаются на щебёночный слой, </a:t>
            </a:r>
            <a:r>
              <a:rPr lang="ru-RU" sz="1400" dirty="0">
                <a:solidFill>
                  <a:srgbClr val="000000"/>
                </a:solidFill>
              </a:rPr>
              <a:t>что физически меняет </a:t>
            </a:r>
            <a:r>
              <a:rPr lang="ru-RU" sz="1400" dirty="0" smtClean="0">
                <a:solidFill>
                  <a:srgbClr val="000000"/>
                </a:solidFill>
              </a:rPr>
              <a:t>конструкцию дорожного полотна!</a:t>
            </a:r>
            <a:endParaRPr lang="en-US" sz="1400" dirty="0" smtClean="0">
              <a:solidFill>
                <a:srgbClr val="000000"/>
              </a:solidFill>
            </a:endParaRPr>
          </a:p>
        </p:txBody>
      </p:sp>
      <p:sp>
        <p:nvSpPr>
          <p:cNvPr id="10" name="Espace réservé du texte 18"/>
          <p:cNvSpPr txBox="1">
            <a:spLocks/>
          </p:cNvSpPr>
          <p:nvPr/>
        </p:nvSpPr>
        <p:spPr>
          <a:xfrm>
            <a:off x="534872" y="1158763"/>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Бетонное покрытие прочнее!</a:t>
            </a:r>
            <a:r>
              <a:rPr lang="en-US" sz="2200" dirty="0" smtClean="0">
                <a:solidFill>
                  <a:srgbClr val="A2A1A1"/>
                </a:solidFill>
              </a:rPr>
              <a:t> </a:t>
            </a:r>
          </a:p>
        </p:txBody>
      </p:sp>
      <p:sp>
        <p:nvSpPr>
          <p:cNvPr id="9" name="Titre 5"/>
          <p:cNvSpPr txBox="1">
            <a:spLocks/>
          </p:cNvSpPr>
          <p:nvPr/>
        </p:nvSpPr>
        <p:spPr>
          <a:xfrm>
            <a:off x="436863" y="373600"/>
            <a:ext cx="8466674"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Эффективность и долговечность</a:t>
            </a:r>
            <a:endParaRPr lang="en-US" sz="2800" b="1" dirty="0" smtClean="0">
              <a:solidFill>
                <a:schemeClr val="tx1">
                  <a:lumMod val="60000"/>
                  <a:lumOff val="40000"/>
                </a:schemeClr>
              </a:solidFill>
              <a:ea typeface="+mj-ea"/>
              <a:cs typeface="+mj-cs"/>
            </a:endParaRPr>
          </a:p>
        </p:txBody>
      </p:sp>
    </p:spTree>
    <p:extLst>
      <p:ext uri="{BB962C8B-B14F-4D97-AF65-F5344CB8AC3E}">
        <p14:creationId xmlns:p14="http://schemas.microsoft.com/office/powerpoint/2010/main" val="1679139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8"/>
          <p:cNvSpPr txBox="1">
            <a:spLocks/>
          </p:cNvSpPr>
          <p:nvPr/>
        </p:nvSpPr>
        <p:spPr>
          <a:xfrm>
            <a:off x="517609" y="1183104"/>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Бетонная дорога более безопасна! </a:t>
            </a:r>
            <a:endParaRPr lang="en-US" sz="2200" dirty="0" smtClean="0">
              <a:solidFill>
                <a:srgbClr val="A2A1A1"/>
              </a:solidFill>
            </a:endParaRPr>
          </a:p>
        </p:txBody>
      </p:sp>
      <p:pic>
        <p:nvPicPr>
          <p:cNvPr id="10" name="Picture 5"/>
          <p:cNvPicPr>
            <a:picLocks noChangeAspect="1" noChangeArrowheads="1"/>
          </p:cNvPicPr>
          <p:nvPr/>
        </p:nvPicPr>
        <p:blipFill>
          <a:blip r:embed="rId3"/>
          <a:srcRect/>
          <a:stretch>
            <a:fillRect/>
          </a:stretch>
        </p:blipFill>
        <p:spPr bwMode="auto">
          <a:xfrm>
            <a:off x="1193843" y="2420888"/>
            <a:ext cx="7287549" cy="3970614"/>
          </a:xfrm>
          <a:prstGeom prst="rect">
            <a:avLst/>
          </a:prstGeom>
          <a:noFill/>
          <a:ln w="9525">
            <a:noFill/>
            <a:miter lim="800000"/>
            <a:headEnd/>
            <a:tailEnd/>
          </a:ln>
        </p:spPr>
      </p:pic>
      <p:sp>
        <p:nvSpPr>
          <p:cNvPr id="14" name="Rectangle 13"/>
          <p:cNvSpPr/>
          <p:nvPr/>
        </p:nvSpPr>
        <p:spPr>
          <a:xfrm>
            <a:off x="402848" y="1688329"/>
            <a:ext cx="8928992" cy="584775"/>
          </a:xfrm>
          <a:prstGeom prst="rect">
            <a:avLst/>
          </a:prstGeom>
        </p:spPr>
        <p:txBody>
          <a:bodyPr wrap="square">
            <a:spAutoFit/>
          </a:bodyPr>
          <a:lstStyle/>
          <a:p>
            <a:pPr marL="53975" indent="4763" fontAlgn="base">
              <a:spcBef>
                <a:spcPct val="20000"/>
              </a:spcBef>
              <a:spcAft>
                <a:spcPct val="0"/>
              </a:spcAft>
              <a:buSzPct val="65000"/>
              <a:defRPr/>
            </a:pPr>
            <a:r>
              <a:rPr lang="ru-RU" sz="1600" dirty="0" smtClean="0"/>
              <a:t>Тормозной путь на бетонных покрытиях короче чем на асфальтобетонных, когда покрытие мокрое и неровное!</a:t>
            </a:r>
            <a:endParaRPr lang="en-US" sz="1600" dirty="0" smtClean="0"/>
          </a:p>
        </p:txBody>
      </p:sp>
      <p:sp>
        <p:nvSpPr>
          <p:cNvPr id="6" name="Titre 5"/>
          <p:cNvSpPr txBox="1">
            <a:spLocks/>
          </p:cNvSpPr>
          <p:nvPr/>
        </p:nvSpPr>
        <p:spPr>
          <a:xfrm>
            <a:off x="420264" y="350072"/>
            <a:ext cx="8466674"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Эффективность и долговечность</a:t>
            </a:r>
            <a:endParaRPr lang="en-US" sz="2800" b="1" dirty="0" smtClean="0">
              <a:solidFill>
                <a:schemeClr val="tx1">
                  <a:lumMod val="60000"/>
                  <a:lumOff val="40000"/>
                </a:schemeClr>
              </a:solidFill>
              <a:ea typeface="+mj-ea"/>
              <a:cs typeface="+mj-cs"/>
            </a:endParaRPr>
          </a:p>
        </p:txBody>
      </p:sp>
    </p:spTree>
    <p:extLst>
      <p:ext uri="{BB962C8B-B14F-4D97-AF65-F5344CB8AC3E}">
        <p14:creationId xmlns:p14="http://schemas.microsoft.com/office/powerpoint/2010/main" val="44244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9"/>
          <p:cNvGraphicFramePr>
            <a:graphicFrameLocks noGrp="1"/>
          </p:cNvGraphicFramePr>
          <p:nvPr>
            <p:ph idx="4294967295"/>
            <p:extLst>
              <p:ext uri="{D42A27DB-BD31-4B8C-83A1-F6EECF244321}">
                <p14:modId xmlns:p14="http://schemas.microsoft.com/office/powerpoint/2010/main" val="2127636630"/>
              </p:ext>
            </p:extLst>
          </p:nvPr>
        </p:nvGraphicFramePr>
        <p:xfrm>
          <a:off x="488504" y="1767175"/>
          <a:ext cx="8989268" cy="4104456"/>
        </p:xfrm>
        <a:graphic>
          <a:graphicData uri="http://schemas.openxmlformats.org/drawingml/2006/table">
            <a:tbl>
              <a:tblPr firstRow="1" bandRow="1">
                <a:tableStyleId>{5C22544A-7EE6-4342-B048-85BDC9FD1C3A}</a:tableStyleId>
              </a:tblPr>
              <a:tblGrid>
                <a:gridCol w="1929178"/>
                <a:gridCol w="3291695"/>
                <a:gridCol w="3768395"/>
              </a:tblGrid>
              <a:tr h="457906">
                <a:tc>
                  <a:txBody>
                    <a:bodyPr/>
                    <a:lstStyle/>
                    <a:p>
                      <a:pPr marL="379413" marR="0" lvl="1" indent="-265113" algn="l" defTabSz="914400" rtl="0" eaLnBrk="1" fontAlgn="auto" latinLnBrk="0" hangingPunct="1">
                        <a:lnSpc>
                          <a:spcPct val="100000"/>
                        </a:lnSpc>
                        <a:spcBef>
                          <a:spcPts val="300"/>
                        </a:spcBef>
                        <a:spcAft>
                          <a:spcPts val="0"/>
                        </a:spcAft>
                        <a:buClr>
                          <a:schemeClr val="tx1"/>
                        </a:buClr>
                        <a:buSzPct val="80000"/>
                        <a:buFont typeface="Arial" pitchFamily="34" charset="0"/>
                        <a:buNone/>
                        <a:tabLst/>
                        <a:defRPr/>
                      </a:pPr>
                      <a:r>
                        <a:rPr lang="ru-RU" sz="1800" dirty="0" smtClean="0"/>
                        <a:t>Фактор</a:t>
                      </a:r>
                      <a:endParaRPr lang="en-US" sz="1800" dirty="0" smtClean="0"/>
                    </a:p>
                  </a:txBody>
                  <a:tcPr marL="99060" marR="990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t>Бетонное</a:t>
                      </a:r>
                      <a:r>
                        <a:rPr lang="ru-RU" sz="1800" baseline="0" dirty="0" smtClean="0"/>
                        <a:t> покрытие</a:t>
                      </a:r>
                      <a:endParaRPr lang="en-US" sz="1800" dirty="0" smtClean="0"/>
                    </a:p>
                  </a:txBody>
                  <a:tcPr marL="99060" marR="990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t>Асфальтобетонное</a:t>
                      </a:r>
                      <a:r>
                        <a:rPr lang="ru-RU" sz="1800" baseline="0" dirty="0" smtClean="0"/>
                        <a:t> покрытие</a:t>
                      </a:r>
                      <a:endParaRPr lang="en-US" sz="1800" dirty="0" smtClean="0"/>
                    </a:p>
                  </a:txBody>
                  <a:tcPr marL="99060" marR="99060"/>
                </a:tc>
              </a:tr>
              <a:tr h="1414260">
                <a:tc>
                  <a:txBody>
                    <a:bodyPr/>
                    <a:lstStyle/>
                    <a:p>
                      <a:pPr marL="23813" lvl="1" indent="-23813" algn="l" defTabSz="914400" rtl="0" eaLnBrk="1" latinLnBrk="0" hangingPunct="1">
                        <a:spcBef>
                          <a:spcPts val="300"/>
                        </a:spcBef>
                        <a:buClr>
                          <a:schemeClr val="tx1"/>
                        </a:buClr>
                        <a:buSzPct val="80000"/>
                        <a:buFont typeface="Arial" pitchFamily="34" charset="0"/>
                        <a:buNone/>
                      </a:pPr>
                      <a:r>
                        <a:rPr lang="ru-RU" sz="1400" b="1" kern="1200" baseline="0" dirty="0" smtClean="0">
                          <a:solidFill>
                            <a:schemeClr val="tx1"/>
                          </a:solidFill>
                          <a:latin typeface="+mn-lt"/>
                          <a:ea typeface="+mn-ea"/>
                          <a:cs typeface="+mn-cs"/>
                        </a:rPr>
                        <a:t>Индекс комфортности вождения</a:t>
                      </a:r>
                      <a:endParaRPr lang="en-US" sz="1400" b="1" kern="1200" baseline="0" dirty="0" smtClean="0">
                        <a:solidFill>
                          <a:schemeClr val="tx1"/>
                        </a:solidFill>
                        <a:latin typeface="+mn-lt"/>
                        <a:ea typeface="+mn-ea"/>
                        <a:cs typeface="+mn-cs"/>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400" dirty="0" smtClean="0"/>
                        <a:t>Результаты исследований</a:t>
                      </a:r>
                      <a:r>
                        <a:rPr lang="ru-RU" sz="1400" baseline="0" dirty="0" smtClean="0"/>
                        <a:t> в 1999 показывают качество для вождения на асфальтобетонном покрытии падает через короткий период времени</a:t>
                      </a:r>
                      <a:endParaRPr lang="en-US" sz="1400" dirty="0"/>
                    </a:p>
                  </a:txBody>
                  <a:tcPr marL="99060" marR="99060"/>
                </a:tc>
                <a:tc>
                  <a:txBody>
                    <a:bodyPr/>
                    <a:lstStyle/>
                    <a:p>
                      <a:pPr algn="l">
                        <a:buFont typeface="Arial" pitchFamily="34" charset="0"/>
                        <a:buNone/>
                      </a:pPr>
                      <a:endParaRPr lang="en-US" sz="1200" dirty="0"/>
                    </a:p>
                  </a:txBody>
                  <a:tcPr marL="99060" marR="99060"/>
                </a:tc>
              </a:tr>
              <a:tr h="1430955">
                <a:tc>
                  <a:txBody>
                    <a:bodyPr/>
                    <a:lstStyle/>
                    <a:p>
                      <a:pPr marL="0" marR="0" lvl="1" indent="0" algn="l" defTabSz="914400" rtl="0" eaLnBrk="1" fontAlgn="auto" latinLnBrk="0" hangingPunct="1">
                        <a:lnSpc>
                          <a:spcPct val="100000"/>
                        </a:lnSpc>
                        <a:spcBef>
                          <a:spcPts val="300"/>
                        </a:spcBef>
                        <a:spcAft>
                          <a:spcPts val="0"/>
                        </a:spcAft>
                        <a:buClr>
                          <a:schemeClr val="tx1"/>
                        </a:buClr>
                        <a:buSzPct val="80000"/>
                        <a:buFont typeface="Arial" pitchFamily="34" charset="0"/>
                        <a:buNone/>
                        <a:tabLst/>
                        <a:defRPr/>
                      </a:pPr>
                      <a:r>
                        <a:rPr lang="ru-RU" sz="1400" b="1" kern="1200" dirty="0" smtClean="0">
                          <a:solidFill>
                            <a:schemeClr val="dk1"/>
                          </a:solidFill>
                          <a:latin typeface="+mn-lt"/>
                          <a:ea typeface="+mn-ea"/>
                          <a:cs typeface="+mn-cs"/>
                        </a:rPr>
                        <a:t>Международный</a:t>
                      </a:r>
                      <a:r>
                        <a:rPr lang="ru-RU" sz="1400" b="1" kern="1200" baseline="0" dirty="0" smtClean="0">
                          <a:solidFill>
                            <a:schemeClr val="dk1"/>
                          </a:solidFill>
                          <a:latin typeface="+mn-lt"/>
                          <a:ea typeface="+mn-ea"/>
                          <a:cs typeface="+mn-cs"/>
                        </a:rPr>
                        <a:t> Индекс Ровности</a:t>
                      </a:r>
                      <a:r>
                        <a:rPr lang="en-US" sz="1400" b="1" kern="1200" dirty="0" smtClean="0">
                          <a:solidFill>
                            <a:schemeClr val="dk1"/>
                          </a:solidFill>
                          <a:latin typeface="+mn-lt"/>
                          <a:ea typeface="+mn-ea"/>
                          <a:cs typeface="+mn-cs"/>
                        </a:rPr>
                        <a:t> (IRI)</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400" kern="1200" dirty="0" smtClean="0">
                          <a:solidFill>
                            <a:schemeClr val="dk1"/>
                          </a:solidFill>
                          <a:latin typeface="+mn-lt"/>
                          <a:ea typeface="+mn-ea"/>
                          <a:cs typeface="+mn-cs"/>
                        </a:rPr>
                        <a:t>Результаты исследования показывают, что бетонное покрытие сохраняет свою ровную поверхность</a:t>
                      </a:r>
                      <a:endParaRPr lang="en-US" sz="1400" kern="1200" dirty="0">
                        <a:solidFill>
                          <a:schemeClr val="dk1"/>
                        </a:solidFill>
                        <a:latin typeface="+mn-lt"/>
                        <a:ea typeface="+mn-ea"/>
                        <a:cs typeface="+mn-cs"/>
                      </a:endParaRPr>
                    </a:p>
                  </a:txBody>
                  <a:tcPr marL="99060" marR="99060"/>
                </a:tc>
                <a:tc>
                  <a:txBody>
                    <a:bodyPr/>
                    <a:lstStyle/>
                    <a:p>
                      <a:endParaRPr lang="en-US" sz="1200" dirty="0"/>
                    </a:p>
                  </a:txBody>
                  <a:tcPr marL="99060" marR="99060"/>
                </a:tc>
              </a:tr>
              <a:tr h="801335">
                <a:tc>
                  <a:txBody>
                    <a:bodyPr/>
                    <a:lstStyle/>
                    <a:p>
                      <a:pPr marL="379413" lvl="1" indent="-379413" algn="l" defTabSz="914400" rtl="0" eaLnBrk="1" latinLnBrk="0" hangingPunct="1">
                        <a:spcBef>
                          <a:spcPts val="300"/>
                        </a:spcBef>
                        <a:buClr>
                          <a:schemeClr val="tx1"/>
                        </a:buClr>
                        <a:buSzPct val="80000"/>
                        <a:buFont typeface="Wingdings" pitchFamily="2" charset="2"/>
                        <a:buNone/>
                      </a:pPr>
                      <a:r>
                        <a:rPr lang="ru-RU" sz="1400" b="1" kern="1200" dirty="0" smtClean="0">
                          <a:solidFill>
                            <a:schemeClr val="tx1"/>
                          </a:solidFill>
                          <a:latin typeface="+mn-lt"/>
                          <a:ea typeface="+mn-ea"/>
                          <a:cs typeface="+mn-cs"/>
                        </a:rPr>
                        <a:t>Шум</a:t>
                      </a:r>
                      <a:endParaRPr lang="en-US" sz="1400" b="1" kern="1200" dirty="0" smtClean="0">
                        <a:solidFill>
                          <a:schemeClr val="tx1"/>
                        </a:solidFill>
                        <a:latin typeface="+mn-lt"/>
                        <a:ea typeface="+mn-ea"/>
                        <a:cs typeface="+mn-cs"/>
                      </a:endParaRPr>
                    </a:p>
                  </a:txBody>
                  <a:tcPr marL="99060" marR="99060"/>
                </a:tc>
                <a:tc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400" kern="1200" dirty="0" smtClean="0">
                          <a:solidFill>
                            <a:schemeClr val="dk1"/>
                          </a:solidFill>
                          <a:latin typeface="+mn-lt"/>
                          <a:ea typeface="+mn-ea"/>
                          <a:cs typeface="+mn-cs"/>
                        </a:rPr>
                        <a:t>Исследование на протяжении 2-4 лет показывает,</a:t>
                      </a:r>
                      <a:r>
                        <a:rPr lang="ru-RU" sz="1400" kern="1200" baseline="0" dirty="0" smtClean="0">
                          <a:solidFill>
                            <a:schemeClr val="dk1"/>
                          </a:solidFill>
                          <a:latin typeface="+mn-lt"/>
                          <a:ea typeface="+mn-ea"/>
                          <a:cs typeface="+mn-cs"/>
                        </a:rPr>
                        <a:t> что уровень шума на бетонных дорогах составляет </a:t>
                      </a:r>
                      <a:r>
                        <a:rPr lang="en-US" sz="1400" kern="1200" dirty="0" smtClean="0">
                          <a:solidFill>
                            <a:schemeClr val="dk1"/>
                          </a:solidFill>
                          <a:latin typeface="+mn-lt"/>
                          <a:ea typeface="+mn-ea"/>
                          <a:cs typeface="+mn-cs"/>
                        </a:rPr>
                        <a:t>2-4 </a:t>
                      </a:r>
                      <a:r>
                        <a:rPr lang="ru-RU" sz="1400" kern="1200" dirty="0" err="1" smtClean="0">
                          <a:solidFill>
                            <a:schemeClr val="dk1"/>
                          </a:solidFill>
                          <a:latin typeface="+mn-lt"/>
                          <a:ea typeface="+mn-ea"/>
                          <a:cs typeface="+mn-cs"/>
                        </a:rPr>
                        <a:t>дец</a:t>
                      </a:r>
                      <a:r>
                        <a:rPr lang="ru-RU" sz="1400" kern="1200" dirty="0" smtClean="0">
                          <a:solidFill>
                            <a:schemeClr val="dk1"/>
                          </a:solidFill>
                          <a:latin typeface="+mn-lt"/>
                          <a:ea typeface="+mn-ea"/>
                          <a:cs typeface="+mn-cs"/>
                        </a:rPr>
                        <a:t>. , что выше чем у асфальта. Но, для сравнения, разговор между людьми проходит со звуком в 60-70 </a:t>
                      </a:r>
                      <a:r>
                        <a:rPr lang="ru-RU" sz="1400" kern="1200" dirty="0" err="1" smtClean="0">
                          <a:solidFill>
                            <a:schemeClr val="dk1"/>
                          </a:solidFill>
                          <a:latin typeface="+mn-lt"/>
                          <a:ea typeface="+mn-ea"/>
                          <a:cs typeface="+mn-cs"/>
                        </a:rPr>
                        <a:t>дец</a:t>
                      </a:r>
                      <a:r>
                        <a:rPr lang="ru-RU" sz="1400" kern="1200" dirty="0" smtClean="0">
                          <a:solidFill>
                            <a:schemeClr val="dk1"/>
                          </a:solidFill>
                          <a:latin typeface="+mn-lt"/>
                          <a:ea typeface="+mn-ea"/>
                          <a:cs typeface="+mn-cs"/>
                        </a:rPr>
                        <a:t>.</a:t>
                      </a:r>
                      <a:endParaRPr lang="en-US" sz="1400" kern="1200" dirty="0" smtClean="0">
                        <a:solidFill>
                          <a:schemeClr val="dk1"/>
                        </a:solidFill>
                        <a:latin typeface="+mn-lt"/>
                        <a:ea typeface="+mn-ea"/>
                        <a:cs typeface="+mn-cs"/>
                      </a:endParaRPr>
                    </a:p>
                  </a:txBody>
                  <a:tcPr marL="99060" marR="99060"/>
                </a:tc>
                <a:tc hMerge="1">
                  <a:txBody>
                    <a:bodyPr/>
                    <a:lstStyle/>
                    <a:p>
                      <a:pPr marL="379413" lvl="1" indent="-180975" algn="l" defTabSz="914400" rtl="0" eaLnBrk="1" latinLnBrk="0" hangingPunct="1">
                        <a:spcBef>
                          <a:spcPts val="300"/>
                        </a:spcBef>
                        <a:buClr>
                          <a:schemeClr val="tx1"/>
                        </a:buClr>
                        <a:buSzPct val="80000"/>
                        <a:buFont typeface="Arial" pitchFamily="34" charset="0"/>
                        <a:buNone/>
                      </a:pPr>
                      <a:endParaRPr lang="en-US" sz="1400" kern="1200" dirty="0" smtClean="0">
                        <a:solidFill>
                          <a:schemeClr val="tx1"/>
                        </a:solidFill>
                        <a:latin typeface="+mn-lt"/>
                        <a:ea typeface="+mn-ea"/>
                        <a:cs typeface="+mn-cs"/>
                      </a:endParaRPr>
                    </a:p>
                  </a:txBody>
                  <a:tcPr/>
                </a:tc>
              </a:tr>
            </a:tbl>
          </a:graphicData>
        </a:graphic>
      </p:graphicFrame>
      <p:sp>
        <p:nvSpPr>
          <p:cNvPr id="8" name="Espace réservé du texte 18"/>
          <p:cNvSpPr txBox="1">
            <a:spLocks/>
          </p:cNvSpPr>
          <p:nvPr/>
        </p:nvSpPr>
        <p:spPr>
          <a:xfrm>
            <a:off x="472897" y="1183104"/>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Бетонное покрытие – комфортнее в эксплуатации!</a:t>
            </a:r>
            <a:endParaRPr lang="en-US" sz="2200" dirty="0" smtClean="0">
              <a:solidFill>
                <a:srgbClr val="A2A1A1"/>
              </a:solidFill>
            </a:endParaRPr>
          </a:p>
        </p:txBody>
      </p:sp>
      <p:pic>
        <p:nvPicPr>
          <p:cNvPr id="15" name="Picture 2"/>
          <p:cNvPicPr>
            <a:picLocks noChangeAspect="1" noChangeArrowheads="1"/>
          </p:cNvPicPr>
          <p:nvPr/>
        </p:nvPicPr>
        <p:blipFill>
          <a:blip r:embed="rId3"/>
          <a:srcRect/>
          <a:stretch>
            <a:fillRect/>
          </a:stretch>
        </p:blipFill>
        <p:spPr bwMode="auto">
          <a:xfrm>
            <a:off x="5601072" y="2342768"/>
            <a:ext cx="3846304" cy="1152128"/>
          </a:xfrm>
          <a:prstGeom prst="rect">
            <a:avLst/>
          </a:prstGeom>
          <a:noFill/>
          <a:ln w="9525">
            <a:noFill/>
            <a:miter lim="800000"/>
            <a:headEnd/>
            <a:tailEnd/>
          </a:ln>
        </p:spPr>
      </p:pic>
      <p:pic>
        <p:nvPicPr>
          <p:cNvPr id="16" name="Picture 3"/>
          <p:cNvPicPr>
            <a:picLocks noChangeAspect="1" noChangeArrowheads="1"/>
          </p:cNvPicPr>
          <p:nvPr/>
        </p:nvPicPr>
        <p:blipFill>
          <a:blip r:embed="rId4"/>
          <a:srcRect/>
          <a:stretch>
            <a:fillRect/>
          </a:stretch>
        </p:blipFill>
        <p:spPr bwMode="auto">
          <a:xfrm>
            <a:off x="5673080" y="3782928"/>
            <a:ext cx="3770785" cy="1152128"/>
          </a:xfrm>
          <a:prstGeom prst="rect">
            <a:avLst/>
          </a:prstGeom>
          <a:noFill/>
          <a:ln w="9525">
            <a:noFill/>
            <a:miter lim="800000"/>
            <a:headEnd/>
            <a:tailEnd/>
          </a:ln>
        </p:spPr>
      </p:pic>
      <p:sp>
        <p:nvSpPr>
          <p:cNvPr id="9" name="Titre 5"/>
          <p:cNvSpPr txBox="1">
            <a:spLocks/>
          </p:cNvSpPr>
          <p:nvPr/>
        </p:nvSpPr>
        <p:spPr>
          <a:xfrm>
            <a:off x="402848" y="373600"/>
            <a:ext cx="8466674"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Эффективность и долговечность</a:t>
            </a:r>
            <a:endParaRPr lang="en-US" sz="2800" b="1" dirty="0" smtClean="0">
              <a:solidFill>
                <a:schemeClr val="tx1">
                  <a:lumMod val="60000"/>
                  <a:lumOff val="40000"/>
                </a:schemeClr>
              </a:solidFill>
              <a:ea typeface="+mj-ea"/>
              <a:cs typeface="+mj-cs"/>
            </a:endParaRPr>
          </a:p>
        </p:txBody>
      </p:sp>
    </p:spTree>
    <p:extLst>
      <p:ext uri="{BB962C8B-B14F-4D97-AF65-F5344CB8AC3E}">
        <p14:creationId xmlns:p14="http://schemas.microsoft.com/office/powerpoint/2010/main" val="4189808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2-4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3820" y="1618392"/>
            <a:ext cx="6736080" cy="4366152"/>
          </a:xfrm>
          <a:prstGeom prst="rect">
            <a:avLst/>
          </a:prstGeom>
        </p:spPr>
      </p:pic>
      <p:sp>
        <p:nvSpPr>
          <p:cNvPr id="8" name="Text Box 4"/>
          <p:cNvSpPr txBox="1">
            <a:spLocks noChangeArrowheads="1"/>
          </p:cNvSpPr>
          <p:nvPr/>
        </p:nvSpPr>
        <p:spPr bwMode="auto">
          <a:xfrm>
            <a:off x="1676636" y="6170613"/>
            <a:ext cx="74879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900" b="1" dirty="0" err="1" smtClean="0">
                <a:solidFill>
                  <a:srgbClr val="171717"/>
                </a:solidFill>
                <a:latin typeface="Verdana" pitchFamily="34" charset="0"/>
              </a:rPr>
              <a:t>Источнк</a:t>
            </a:r>
            <a:r>
              <a:rPr lang="en-US" sz="900" b="1" dirty="0" smtClean="0">
                <a:solidFill>
                  <a:srgbClr val="171717"/>
                </a:solidFill>
                <a:latin typeface="Verdana" pitchFamily="34" charset="0"/>
              </a:rPr>
              <a:t>:  </a:t>
            </a:r>
            <a:r>
              <a:rPr lang="en-US" sz="900" dirty="0">
                <a:solidFill>
                  <a:srgbClr val="171717"/>
                </a:solidFill>
                <a:latin typeface="Verdana" pitchFamily="34" charset="0"/>
              </a:rPr>
              <a:t>(Leif </a:t>
            </a:r>
            <a:r>
              <a:rPr lang="en-US" sz="900" dirty="0" err="1">
                <a:solidFill>
                  <a:srgbClr val="171717"/>
                </a:solidFill>
                <a:latin typeface="Verdana" pitchFamily="34" charset="0"/>
              </a:rPr>
              <a:t>Wathne</a:t>
            </a:r>
            <a:r>
              <a:rPr lang="en-US" sz="900" dirty="0">
                <a:solidFill>
                  <a:srgbClr val="171717"/>
                </a:solidFill>
                <a:latin typeface="Verdana" pitchFamily="34" charset="0"/>
              </a:rPr>
              <a:t>, P.E., ACPA.) </a:t>
            </a:r>
            <a:r>
              <a:rPr lang="en-US" sz="900" dirty="0" smtClean="0">
                <a:solidFill>
                  <a:srgbClr val="171717"/>
                </a:solidFill>
                <a:latin typeface="Verdana" pitchFamily="34" charset="0"/>
              </a:rPr>
              <a:t>– Introduction to Concrete Pavements (Part II)</a:t>
            </a:r>
            <a:endParaRPr lang="en-US" sz="900" dirty="0">
              <a:solidFill>
                <a:srgbClr val="171717"/>
              </a:solidFill>
              <a:latin typeface="Verdana" pitchFamily="34" charset="0"/>
            </a:endParaRPr>
          </a:p>
        </p:txBody>
      </p:sp>
      <p:sp>
        <p:nvSpPr>
          <p:cNvPr id="11" name="Slide Number Placeholder 10"/>
          <p:cNvSpPr>
            <a:spLocks noGrp="1"/>
          </p:cNvSpPr>
          <p:nvPr>
            <p:ph type="sldNum" sz="quarter" idx="12"/>
          </p:nvPr>
        </p:nvSpPr>
        <p:spPr/>
        <p:txBody>
          <a:bodyPr/>
          <a:lstStyle/>
          <a:p>
            <a:pPr>
              <a:defRPr/>
            </a:pPr>
            <a:fld id="{0DA66822-2FFC-4F12-B010-BA394B3FB54C}" type="slidenum">
              <a:rPr lang="en-US" smtClean="0">
                <a:solidFill>
                  <a:srgbClr val="DADADA">
                    <a:lumMod val="50000"/>
                  </a:srgbClr>
                </a:solidFill>
              </a:rPr>
              <a:pPr>
                <a:defRPr/>
              </a:pPr>
              <a:t>17</a:t>
            </a:fld>
            <a:endParaRPr lang="en-US" dirty="0">
              <a:solidFill>
                <a:srgbClr val="DADADA">
                  <a:lumMod val="50000"/>
                </a:srgbClr>
              </a:solidFill>
            </a:endParaRPr>
          </a:p>
        </p:txBody>
      </p:sp>
      <p:sp>
        <p:nvSpPr>
          <p:cNvPr id="6" name="Titre 5"/>
          <p:cNvSpPr txBox="1">
            <a:spLocks/>
          </p:cNvSpPr>
          <p:nvPr/>
        </p:nvSpPr>
        <p:spPr>
          <a:xfrm>
            <a:off x="428430" y="377367"/>
            <a:ext cx="8598958"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Экономические факторы</a:t>
            </a:r>
            <a:endParaRPr lang="en-US" sz="2800" b="1" dirty="0" smtClean="0">
              <a:solidFill>
                <a:schemeClr val="tx1">
                  <a:lumMod val="60000"/>
                  <a:lumOff val="40000"/>
                </a:schemeClr>
              </a:solidFill>
              <a:ea typeface="+mj-ea"/>
              <a:cs typeface="+mj-cs"/>
            </a:endParaRPr>
          </a:p>
        </p:txBody>
      </p:sp>
    </p:spTree>
    <p:extLst>
      <p:ext uri="{BB962C8B-B14F-4D97-AF65-F5344CB8AC3E}">
        <p14:creationId xmlns:p14="http://schemas.microsoft.com/office/powerpoint/2010/main" val="81521448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0307" y="1608276"/>
            <a:ext cx="8276613" cy="47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794001" y="259201"/>
            <a:ext cx="7355093" cy="769441"/>
          </a:xfrm>
          <a:prstGeom prst="rect">
            <a:avLst/>
          </a:prstGeom>
        </p:spPr>
        <p:txBody>
          <a:bodyPr/>
          <a:lst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defRPr>
            </a:lvl2pPr>
            <a:lvl3pPr algn="l" rtl="0" eaLnBrk="0" fontAlgn="base" hangingPunct="0">
              <a:spcBef>
                <a:spcPct val="0"/>
              </a:spcBef>
              <a:spcAft>
                <a:spcPct val="0"/>
              </a:spcAft>
              <a:defRPr sz="2400">
                <a:solidFill>
                  <a:schemeClr val="accent2"/>
                </a:solidFill>
                <a:latin typeface="Arial" charset="0"/>
              </a:defRPr>
            </a:lvl3pPr>
            <a:lvl4pPr algn="l" rtl="0" eaLnBrk="0" fontAlgn="base" hangingPunct="0">
              <a:spcBef>
                <a:spcPct val="0"/>
              </a:spcBef>
              <a:spcAft>
                <a:spcPct val="0"/>
              </a:spcAft>
              <a:defRPr sz="2400">
                <a:solidFill>
                  <a:schemeClr val="accent2"/>
                </a:solidFill>
                <a:latin typeface="Arial" charset="0"/>
              </a:defRPr>
            </a:lvl4pPr>
            <a:lvl5pPr algn="l" rtl="0" eaLnBrk="0" fontAlgn="base" hangingPunct="0">
              <a:spcBef>
                <a:spcPct val="0"/>
              </a:spcBef>
              <a:spcAft>
                <a:spcPct val="0"/>
              </a:spcAft>
              <a:defRPr sz="2400">
                <a:solidFill>
                  <a:schemeClr val="accent2"/>
                </a:solidFill>
                <a:latin typeface="Arial" charset="0"/>
              </a:defRPr>
            </a:lvl5pPr>
            <a:lvl6pPr marL="457200" algn="l" rtl="0" fontAlgn="base">
              <a:spcBef>
                <a:spcPct val="0"/>
              </a:spcBef>
              <a:spcAft>
                <a:spcPct val="0"/>
              </a:spcAft>
              <a:defRPr sz="2400">
                <a:solidFill>
                  <a:schemeClr val="accent2"/>
                </a:solidFill>
                <a:latin typeface="Arial" charset="0"/>
              </a:defRPr>
            </a:lvl6pPr>
            <a:lvl7pPr marL="914400" algn="l" rtl="0" fontAlgn="base">
              <a:spcBef>
                <a:spcPct val="0"/>
              </a:spcBef>
              <a:spcAft>
                <a:spcPct val="0"/>
              </a:spcAft>
              <a:defRPr sz="2400">
                <a:solidFill>
                  <a:schemeClr val="accent2"/>
                </a:solidFill>
                <a:latin typeface="Arial" charset="0"/>
              </a:defRPr>
            </a:lvl7pPr>
            <a:lvl8pPr marL="1371600" algn="l" rtl="0" fontAlgn="base">
              <a:spcBef>
                <a:spcPct val="0"/>
              </a:spcBef>
              <a:spcAft>
                <a:spcPct val="0"/>
              </a:spcAft>
              <a:defRPr sz="2400">
                <a:solidFill>
                  <a:schemeClr val="accent2"/>
                </a:solidFill>
                <a:latin typeface="Arial" charset="0"/>
              </a:defRPr>
            </a:lvl8pPr>
            <a:lvl9pPr marL="1828800" algn="l" rtl="0" fontAlgn="base">
              <a:spcBef>
                <a:spcPct val="0"/>
              </a:spcBef>
              <a:spcAft>
                <a:spcPct val="0"/>
              </a:spcAft>
              <a:defRPr sz="2400">
                <a:solidFill>
                  <a:schemeClr val="accent2"/>
                </a:solidFill>
                <a:latin typeface="Arial" charset="0"/>
              </a:defRPr>
            </a:lvl9pPr>
          </a:lstStyle>
          <a:p>
            <a:endParaRPr lang="en-US" i="1" dirty="0">
              <a:solidFill>
                <a:srgbClr val="E6280F"/>
              </a:solidFill>
            </a:endParaRPr>
          </a:p>
        </p:txBody>
      </p:sp>
      <p:sp>
        <p:nvSpPr>
          <p:cNvPr id="6" name="Titre 5"/>
          <p:cNvSpPr txBox="1">
            <a:spLocks/>
          </p:cNvSpPr>
          <p:nvPr/>
        </p:nvSpPr>
        <p:spPr>
          <a:xfrm>
            <a:off x="393197" y="352827"/>
            <a:ext cx="8598958"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Экономические факторы</a:t>
            </a:r>
            <a:endParaRPr lang="en-US" sz="2800" b="1" dirty="0" smtClean="0">
              <a:solidFill>
                <a:schemeClr val="tx1">
                  <a:lumMod val="60000"/>
                  <a:lumOff val="40000"/>
                </a:schemeClr>
              </a:solidFill>
              <a:ea typeface="+mj-ea"/>
              <a:cs typeface="+mj-cs"/>
            </a:endParaRPr>
          </a:p>
        </p:txBody>
      </p:sp>
      <p:sp>
        <p:nvSpPr>
          <p:cNvPr id="8" name="Espace réservé du texte 18"/>
          <p:cNvSpPr txBox="1">
            <a:spLocks/>
          </p:cNvSpPr>
          <p:nvPr/>
        </p:nvSpPr>
        <p:spPr>
          <a:xfrm>
            <a:off x="531257" y="1181135"/>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Бетонные покрытия: служат дольше!</a:t>
            </a:r>
            <a:endParaRPr lang="en-US" sz="2200" dirty="0" smtClean="0">
              <a:solidFill>
                <a:srgbClr val="A2A1A1"/>
              </a:solidFill>
            </a:endParaRPr>
          </a:p>
        </p:txBody>
      </p:sp>
    </p:spTree>
    <p:extLst>
      <p:ext uri="{BB962C8B-B14F-4D97-AF65-F5344CB8AC3E}">
        <p14:creationId xmlns:p14="http://schemas.microsoft.com/office/powerpoint/2010/main" val="43098203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49325" y="1636976"/>
            <a:ext cx="8252147" cy="2032000"/>
          </a:xfrm>
        </p:spPr>
        <p:txBody>
          <a:bodyPr/>
          <a:lstStyle/>
          <a:p>
            <a:pPr marL="285750" indent="-285750" algn="just">
              <a:lnSpc>
                <a:spcPct val="150000"/>
              </a:lnSpc>
              <a:buClrTx/>
              <a:buFont typeface="Wingdings" panose="05000000000000000000" pitchFamily="2" charset="2"/>
              <a:buChar char="§"/>
            </a:pPr>
            <a:r>
              <a:rPr lang="ru-RU" sz="1600" kern="1200" dirty="0" smtClean="0">
                <a:solidFill>
                  <a:schemeClr val="tx1"/>
                </a:solidFill>
              </a:rPr>
              <a:t> Асфальт и бетон служат абсолютно разные сроки!</a:t>
            </a:r>
            <a:endParaRPr lang="en-US" sz="1600" kern="1200" dirty="0" smtClean="0">
              <a:solidFill>
                <a:schemeClr val="tx1"/>
              </a:solidFill>
            </a:endParaRPr>
          </a:p>
          <a:p>
            <a:pPr marL="285750" indent="-285750" algn="just">
              <a:lnSpc>
                <a:spcPct val="150000"/>
              </a:lnSpc>
              <a:buClrTx/>
              <a:buFont typeface="Wingdings" panose="05000000000000000000" pitchFamily="2" charset="2"/>
              <a:buChar char="§"/>
            </a:pPr>
            <a:r>
              <a:rPr lang="ru-RU" sz="1600" kern="1200" dirty="0" smtClean="0">
                <a:solidFill>
                  <a:schemeClr val="tx1"/>
                </a:solidFill>
              </a:rPr>
              <a:t> Аналогичную структуру дорожного полотна тяжело достичь!</a:t>
            </a:r>
            <a:endParaRPr lang="en-US" sz="1600" kern="1200" dirty="0" smtClean="0">
              <a:solidFill>
                <a:schemeClr val="tx1"/>
              </a:solidFill>
            </a:endParaRPr>
          </a:p>
          <a:p>
            <a:pPr marL="285750" indent="-285750" algn="just">
              <a:lnSpc>
                <a:spcPct val="150000"/>
              </a:lnSpc>
              <a:buClrTx/>
              <a:buFont typeface="Wingdings" panose="05000000000000000000" pitchFamily="2" charset="2"/>
              <a:buChar char="§"/>
            </a:pPr>
            <a:r>
              <a:rPr lang="ru-RU" sz="1600" kern="1200" dirty="0" smtClean="0">
                <a:solidFill>
                  <a:schemeClr val="tx1"/>
                </a:solidFill>
              </a:rPr>
              <a:t> Стоимость жизненного цикла дороги с бетонным покрытием имеет значительное преимущество по сравнению с асфальтобетонным аналогом!</a:t>
            </a:r>
            <a:endParaRPr lang="en-US" sz="1600" kern="1200" dirty="0">
              <a:solidFill>
                <a:schemeClr val="tx1"/>
              </a:solidFill>
            </a:endParaRPr>
          </a:p>
        </p:txBody>
      </p:sp>
      <p:pic>
        <p:nvPicPr>
          <p:cNvPr id="8" name="Picture 7" descr="Figure 1-1p.png"/>
          <p:cNvPicPr>
            <a:picLocks noChangeAspect="1"/>
          </p:cNvPicPr>
          <p:nvPr/>
        </p:nvPicPr>
        <p:blipFill>
          <a:blip r:embed="rId3" cstate="print"/>
          <a:srcRect b="54142"/>
          <a:stretch>
            <a:fillRect/>
          </a:stretch>
        </p:blipFill>
        <p:spPr>
          <a:xfrm>
            <a:off x="272480" y="3611664"/>
            <a:ext cx="4441305" cy="2481632"/>
          </a:xfrm>
          <a:prstGeom prst="rect">
            <a:avLst/>
          </a:prstGeom>
        </p:spPr>
      </p:pic>
      <p:sp>
        <p:nvSpPr>
          <p:cNvPr id="12" name="Espace réservé du texte 18"/>
          <p:cNvSpPr txBox="1">
            <a:spLocks/>
          </p:cNvSpPr>
          <p:nvPr/>
        </p:nvSpPr>
        <p:spPr>
          <a:xfrm>
            <a:off x="515800" y="1183792"/>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Затратные преимущества бетонного покрытия</a:t>
            </a:r>
            <a:endParaRPr lang="en-US" sz="2200" dirty="0" smtClean="0">
              <a:solidFill>
                <a:srgbClr val="A2A1A1"/>
              </a:solidFill>
            </a:endParaRPr>
          </a:p>
        </p:txBody>
      </p:sp>
      <p:pic>
        <p:nvPicPr>
          <p:cNvPr id="10" name="Picture 9" descr="Figure 1-3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5550" y="3596640"/>
            <a:ext cx="4626164" cy="2352640"/>
          </a:xfrm>
          <a:prstGeom prst="rect">
            <a:avLst/>
          </a:prstGeom>
        </p:spPr>
      </p:pic>
      <p:sp>
        <p:nvSpPr>
          <p:cNvPr id="7" name="Titre 5"/>
          <p:cNvSpPr txBox="1">
            <a:spLocks/>
          </p:cNvSpPr>
          <p:nvPr/>
        </p:nvSpPr>
        <p:spPr>
          <a:xfrm>
            <a:off x="428430" y="377367"/>
            <a:ext cx="8598958" cy="792089"/>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Экономические факторы</a:t>
            </a:r>
            <a:endParaRPr lang="en-US" sz="2800" b="1" dirty="0" smtClean="0">
              <a:solidFill>
                <a:schemeClr val="tx1">
                  <a:lumMod val="60000"/>
                  <a:lumOff val="40000"/>
                </a:schemeClr>
              </a:solidFill>
              <a:ea typeface="+mj-ea"/>
              <a:cs typeface="+mj-cs"/>
            </a:endParaRPr>
          </a:p>
        </p:txBody>
      </p:sp>
    </p:spTree>
    <p:extLst>
      <p:ext uri="{BB962C8B-B14F-4D97-AF65-F5344CB8AC3E}">
        <p14:creationId xmlns:p14="http://schemas.microsoft.com/office/powerpoint/2010/main" val="13612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920552" y="1196752"/>
            <a:ext cx="87135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itchFamily="2" charset="2"/>
              <a:buChar char="§"/>
              <a:tabLst>
                <a:tab pos="92075" algn="l"/>
              </a:tabLst>
            </a:pPr>
            <a:r>
              <a:rPr lang="en-US" sz="2000" b="1" dirty="0">
                <a:solidFill>
                  <a:srgbClr val="000000"/>
                </a:solidFill>
              </a:rPr>
              <a:t> </a:t>
            </a:r>
            <a:r>
              <a:rPr lang="en-US" sz="2000" b="1" dirty="0" err="1" smtClean="0">
                <a:solidFill>
                  <a:srgbClr val="000000"/>
                </a:solidFill>
              </a:rPr>
              <a:t>LafargeHolcim</a:t>
            </a:r>
            <a:r>
              <a:rPr lang="en-US" sz="2000" b="1" dirty="0" smtClean="0">
                <a:solidFill>
                  <a:srgbClr val="000000"/>
                </a:solidFill>
              </a:rPr>
              <a:t> – </a:t>
            </a:r>
            <a:r>
              <a:rPr lang="ru-RU" sz="2000" b="1" dirty="0" smtClean="0"/>
              <a:t>мировой </a:t>
            </a:r>
            <a:r>
              <a:rPr lang="ru-RU" sz="2000" b="1" dirty="0"/>
              <a:t>л</a:t>
            </a:r>
            <a:r>
              <a:rPr lang="ru-RU" sz="2000" b="1" dirty="0" smtClean="0"/>
              <a:t>идер в строительных материалах!</a:t>
            </a:r>
            <a:endParaRPr lang="en-US" sz="2000" b="1" dirty="0" smtClean="0">
              <a:solidFill>
                <a:srgbClr val="000000"/>
              </a:solidFill>
            </a:endParaRPr>
          </a:p>
          <a:p>
            <a:pPr marL="342900" indent="-342900">
              <a:lnSpc>
                <a:spcPct val="150000"/>
              </a:lnSpc>
              <a:buFont typeface="Wingdings" pitchFamily="2" charset="2"/>
              <a:buChar char="§"/>
              <a:tabLst>
                <a:tab pos="92075" algn="l"/>
              </a:tabLst>
            </a:pPr>
            <a:r>
              <a:rPr lang="en-US" sz="2000" b="1" dirty="0" smtClean="0">
                <a:solidFill>
                  <a:srgbClr val="000000"/>
                </a:solidFill>
              </a:rPr>
              <a:t> </a:t>
            </a:r>
            <a:r>
              <a:rPr lang="ru-RU" sz="2000" b="1" dirty="0" smtClean="0"/>
              <a:t>Бетонные дороги – свойства и преимущества</a:t>
            </a:r>
            <a:endParaRPr lang="en-US" sz="2000" b="1" dirty="0">
              <a:solidFill>
                <a:srgbClr val="000000"/>
              </a:solidFill>
            </a:endParaRPr>
          </a:p>
          <a:p>
            <a:pPr marL="450850" lvl="1" indent="6350">
              <a:lnSpc>
                <a:spcPct val="150000"/>
              </a:lnSpc>
              <a:buFont typeface="Wingdings" pitchFamily="2" charset="2"/>
              <a:buChar char="Ø"/>
              <a:tabLst>
                <a:tab pos="92075" algn="l"/>
              </a:tabLst>
            </a:pPr>
            <a:r>
              <a:rPr lang="en-CA" b="1" dirty="0" smtClean="0"/>
              <a:t> </a:t>
            </a:r>
            <a:r>
              <a:rPr lang="ru-RU" b="1" dirty="0"/>
              <a:t> </a:t>
            </a:r>
            <a:r>
              <a:rPr lang="ru-RU" b="1" dirty="0" smtClean="0"/>
              <a:t>Типы дорожных покрытий и функциональность</a:t>
            </a:r>
          </a:p>
          <a:p>
            <a:pPr marL="450850" lvl="1" indent="6350">
              <a:lnSpc>
                <a:spcPct val="150000"/>
              </a:lnSpc>
              <a:buFont typeface="Wingdings" pitchFamily="2" charset="2"/>
              <a:buChar char="Ø"/>
              <a:tabLst>
                <a:tab pos="92075" algn="l"/>
              </a:tabLst>
            </a:pPr>
            <a:r>
              <a:rPr lang="ru-RU" b="1" dirty="0" smtClean="0"/>
              <a:t> Прочность и долговечность</a:t>
            </a:r>
            <a:endParaRPr lang="en-US" b="1" dirty="0"/>
          </a:p>
          <a:p>
            <a:pPr marL="450850" lvl="1" indent="6350">
              <a:lnSpc>
                <a:spcPct val="150000"/>
              </a:lnSpc>
              <a:buFont typeface="Wingdings" pitchFamily="2" charset="2"/>
              <a:buChar char="Ø"/>
              <a:tabLst>
                <a:tab pos="92075" algn="l"/>
              </a:tabLst>
            </a:pPr>
            <a:r>
              <a:rPr lang="ru-RU" b="1" dirty="0"/>
              <a:t> </a:t>
            </a:r>
            <a:r>
              <a:rPr lang="ru-RU" b="1" dirty="0" smtClean="0"/>
              <a:t>Экономические факторы</a:t>
            </a:r>
            <a:endParaRPr lang="en-US" b="1" dirty="0"/>
          </a:p>
          <a:p>
            <a:pPr marL="450850" lvl="1" indent="6350">
              <a:lnSpc>
                <a:spcPct val="150000"/>
              </a:lnSpc>
              <a:buFont typeface="Wingdings" pitchFamily="2" charset="2"/>
              <a:buChar char="Ø"/>
              <a:tabLst>
                <a:tab pos="92075" algn="l"/>
              </a:tabLst>
            </a:pPr>
            <a:r>
              <a:rPr lang="en-US" b="1" dirty="0"/>
              <a:t> </a:t>
            </a:r>
            <a:r>
              <a:rPr lang="ru-RU" b="1" dirty="0"/>
              <a:t> </a:t>
            </a:r>
            <a:r>
              <a:rPr lang="ru-RU" b="1" dirty="0" smtClean="0"/>
              <a:t>Экологические факторы</a:t>
            </a:r>
            <a:endParaRPr lang="en-US" b="1" dirty="0" smtClean="0"/>
          </a:p>
          <a:p>
            <a:pPr marL="342900" indent="-342900">
              <a:lnSpc>
                <a:spcPct val="150000"/>
              </a:lnSpc>
              <a:buFont typeface="Wingdings" pitchFamily="2" charset="2"/>
              <a:buChar char="§"/>
              <a:tabLst>
                <a:tab pos="92075" algn="l"/>
              </a:tabLst>
            </a:pPr>
            <a:r>
              <a:rPr lang="en-US" sz="2000" b="1" dirty="0" err="1" smtClean="0">
                <a:solidFill>
                  <a:srgbClr val="000000"/>
                </a:solidFill>
              </a:rPr>
              <a:t>LafargeHolcim</a:t>
            </a:r>
            <a:r>
              <a:rPr lang="en-US" sz="2000" b="1" dirty="0" smtClean="0">
                <a:solidFill>
                  <a:srgbClr val="000000"/>
                </a:solidFill>
              </a:rPr>
              <a:t> </a:t>
            </a:r>
            <a:r>
              <a:rPr lang="ru-RU" sz="2000" b="1" dirty="0" smtClean="0"/>
              <a:t>и бетонные дороги</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Факты о бетонных дорогах</a:t>
            </a:r>
            <a:endParaRPr lang="en-GB" b="1" dirty="0" smtClean="0"/>
          </a:p>
          <a:p>
            <a:pPr marL="450850" lvl="1" indent="6350">
              <a:lnSpc>
                <a:spcPct val="150000"/>
              </a:lnSpc>
              <a:buFont typeface="Wingdings" pitchFamily="2" charset="2"/>
              <a:buChar char="Ø"/>
              <a:tabLst>
                <a:tab pos="92075" algn="l"/>
              </a:tabLst>
            </a:pPr>
            <a:r>
              <a:rPr lang="en-GB" b="1" dirty="0"/>
              <a:t> </a:t>
            </a:r>
            <a:r>
              <a:rPr lang="ru-RU" b="1" dirty="0"/>
              <a:t> </a:t>
            </a:r>
            <a:r>
              <a:rPr lang="ru-RU" b="1" dirty="0" smtClean="0"/>
              <a:t>Опыт компании в других странах</a:t>
            </a:r>
            <a:endParaRPr lang="en-US" b="1" dirty="0"/>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УКБ – Уплотнённый катком бетон</a:t>
            </a:r>
            <a:endParaRPr lang="en-US" b="1" dirty="0" smtClean="0"/>
          </a:p>
          <a:p>
            <a:pPr marL="450850" lvl="1" indent="6350">
              <a:lnSpc>
                <a:spcPct val="150000"/>
              </a:lnSpc>
              <a:buFont typeface="Wingdings" pitchFamily="2" charset="2"/>
              <a:buChar char="Ø"/>
              <a:tabLst>
                <a:tab pos="92075" algn="l"/>
              </a:tabLst>
            </a:pPr>
            <a:r>
              <a:rPr lang="ru-RU" b="1" dirty="0"/>
              <a:t> </a:t>
            </a:r>
            <a:r>
              <a:rPr lang="ru-RU" b="1" dirty="0" smtClean="0"/>
              <a:t>Укрепление грунтов</a:t>
            </a:r>
            <a:endParaRPr lang="en-US" b="1" dirty="0" smtClean="0"/>
          </a:p>
          <a:p>
            <a:pPr marL="450850" lvl="1" indent="6350">
              <a:lnSpc>
                <a:spcPct val="150000"/>
              </a:lnSpc>
              <a:buFont typeface="Wingdings" pitchFamily="2" charset="2"/>
              <a:buChar char="Ø"/>
              <a:tabLst>
                <a:tab pos="92075" algn="l"/>
              </a:tabLst>
            </a:pPr>
            <a:r>
              <a:rPr lang="en-US" b="1" dirty="0" smtClean="0"/>
              <a:t> </a:t>
            </a:r>
            <a:r>
              <a:rPr lang="en-US" b="1" dirty="0" err="1" smtClean="0"/>
              <a:t>LafargeHolcim</a:t>
            </a:r>
            <a:r>
              <a:rPr lang="en-US" b="1" dirty="0" smtClean="0"/>
              <a:t> – </a:t>
            </a:r>
            <a:r>
              <a:rPr lang="ru-RU" b="1" dirty="0" smtClean="0"/>
              <a:t>Ваш </a:t>
            </a:r>
            <a:r>
              <a:rPr lang="ru-RU" b="1" dirty="0" err="1" smtClean="0"/>
              <a:t>партнер</a:t>
            </a:r>
            <a:r>
              <a:rPr lang="ru-RU" b="1" dirty="0" smtClean="0"/>
              <a:t> в строительстве дорог!</a:t>
            </a:r>
            <a:endParaRPr lang="en-US" b="1" dirty="0"/>
          </a:p>
          <a:p>
            <a:pPr marL="342900" indent="-342900">
              <a:lnSpc>
                <a:spcPct val="150000"/>
              </a:lnSpc>
              <a:buFont typeface="Wingdings" pitchFamily="2" charset="2"/>
              <a:buChar char="§"/>
              <a:tabLst>
                <a:tab pos="92075" algn="l"/>
              </a:tabLst>
            </a:pPr>
            <a:r>
              <a:rPr lang="ru-RU" sz="2000" b="1" dirty="0" smtClean="0"/>
              <a:t>Проект в М3 – Ферзиково, Калужская обл.</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Результаты </a:t>
            </a:r>
            <a:r>
              <a:rPr lang="ru-RU" b="1" dirty="0" err="1" smtClean="0"/>
              <a:t>ПредПроекта</a:t>
            </a:r>
            <a:endParaRPr lang="en-US" b="1" dirty="0" smtClean="0"/>
          </a:p>
        </p:txBody>
      </p:sp>
      <p:sp>
        <p:nvSpPr>
          <p:cNvPr id="3" name="Rectangle 2"/>
          <p:cNvSpPr/>
          <p:nvPr/>
        </p:nvSpPr>
        <p:spPr>
          <a:xfrm>
            <a:off x="1208584" y="1268760"/>
            <a:ext cx="8064896" cy="437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3075212"/>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extLst>
              <a:ext uri="{28A0092B-C50C-407E-A947-70E740481C1C}">
                <a14:useLocalDpi xmlns:a14="http://schemas.microsoft.com/office/drawing/2010/main" val="0"/>
              </a:ext>
            </a:extLst>
          </a:blip>
          <a:srcRect/>
          <a:stretch>
            <a:fillRect/>
          </a:stretch>
        </p:blipFill>
        <p:spPr bwMode="auto">
          <a:xfrm>
            <a:off x="428498" y="3933056"/>
            <a:ext cx="6545527" cy="2374900"/>
          </a:xfrm>
          <a:prstGeom prst="rect">
            <a:avLst/>
          </a:prstGeom>
          <a:noFill/>
          <a:ln>
            <a:noFill/>
          </a:ln>
        </p:spPr>
      </p:pic>
      <p:pic>
        <p:nvPicPr>
          <p:cNvPr id="6146" name="Image 288"/>
          <p:cNvPicPr>
            <a:picLocks noChangeAspect="1" noChangeArrowheads="1"/>
          </p:cNvPicPr>
          <p:nvPr/>
        </p:nvPicPr>
        <p:blipFill>
          <a:blip r:embed="rId3">
            <a:extLst>
              <a:ext uri="{28A0092B-C50C-407E-A947-70E740481C1C}">
                <a14:useLocalDpi xmlns:a14="http://schemas.microsoft.com/office/drawing/2010/main" val="0"/>
              </a:ext>
            </a:extLst>
          </a:blip>
          <a:srcRect t="7768"/>
          <a:stretch>
            <a:fillRect/>
          </a:stretch>
        </p:blipFill>
        <p:spPr bwMode="auto">
          <a:xfrm>
            <a:off x="3012322" y="1675631"/>
            <a:ext cx="33020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6145" name="Image 2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839" y="1675631"/>
            <a:ext cx="3291681" cy="2257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7471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Title 1"/>
          <p:cNvSpPr txBox="1">
            <a:spLocks/>
          </p:cNvSpPr>
          <p:nvPr/>
        </p:nvSpPr>
        <p:spPr>
          <a:xfrm>
            <a:off x="1794001" y="259201"/>
            <a:ext cx="7355093" cy="769441"/>
          </a:xfrm>
          <a:prstGeom prst="rect">
            <a:avLst/>
          </a:prstGeom>
        </p:spPr>
        <p:txBody>
          <a:bodyPr/>
          <a:lst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defRPr>
            </a:lvl2pPr>
            <a:lvl3pPr algn="l" rtl="0" eaLnBrk="0" fontAlgn="base" hangingPunct="0">
              <a:spcBef>
                <a:spcPct val="0"/>
              </a:spcBef>
              <a:spcAft>
                <a:spcPct val="0"/>
              </a:spcAft>
              <a:defRPr sz="2400">
                <a:solidFill>
                  <a:schemeClr val="accent2"/>
                </a:solidFill>
                <a:latin typeface="Arial" charset="0"/>
              </a:defRPr>
            </a:lvl3pPr>
            <a:lvl4pPr algn="l" rtl="0" eaLnBrk="0" fontAlgn="base" hangingPunct="0">
              <a:spcBef>
                <a:spcPct val="0"/>
              </a:spcBef>
              <a:spcAft>
                <a:spcPct val="0"/>
              </a:spcAft>
              <a:defRPr sz="2400">
                <a:solidFill>
                  <a:schemeClr val="accent2"/>
                </a:solidFill>
                <a:latin typeface="Arial" charset="0"/>
              </a:defRPr>
            </a:lvl4pPr>
            <a:lvl5pPr algn="l" rtl="0" eaLnBrk="0" fontAlgn="base" hangingPunct="0">
              <a:spcBef>
                <a:spcPct val="0"/>
              </a:spcBef>
              <a:spcAft>
                <a:spcPct val="0"/>
              </a:spcAft>
              <a:defRPr sz="2400">
                <a:solidFill>
                  <a:schemeClr val="accent2"/>
                </a:solidFill>
                <a:latin typeface="Arial" charset="0"/>
              </a:defRPr>
            </a:lvl5pPr>
            <a:lvl6pPr marL="457200" algn="l" rtl="0" fontAlgn="base">
              <a:spcBef>
                <a:spcPct val="0"/>
              </a:spcBef>
              <a:spcAft>
                <a:spcPct val="0"/>
              </a:spcAft>
              <a:defRPr sz="2400">
                <a:solidFill>
                  <a:schemeClr val="accent2"/>
                </a:solidFill>
                <a:latin typeface="Arial" charset="0"/>
              </a:defRPr>
            </a:lvl6pPr>
            <a:lvl7pPr marL="914400" algn="l" rtl="0" fontAlgn="base">
              <a:spcBef>
                <a:spcPct val="0"/>
              </a:spcBef>
              <a:spcAft>
                <a:spcPct val="0"/>
              </a:spcAft>
              <a:defRPr sz="2400">
                <a:solidFill>
                  <a:schemeClr val="accent2"/>
                </a:solidFill>
                <a:latin typeface="Arial" charset="0"/>
              </a:defRPr>
            </a:lvl7pPr>
            <a:lvl8pPr marL="1371600" algn="l" rtl="0" fontAlgn="base">
              <a:spcBef>
                <a:spcPct val="0"/>
              </a:spcBef>
              <a:spcAft>
                <a:spcPct val="0"/>
              </a:spcAft>
              <a:defRPr sz="2400">
                <a:solidFill>
                  <a:schemeClr val="accent2"/>
                </a:solidFill>
                <a:latin typeface="Arial" charset="0"/>
              </a:defRPr>
            </a:lvl8pPr>
            <a:lvl9pPr marL="1828800" algn="l" rtl="0" fontAlgn="base">
              <a:spcBef>
                <a:spcPct val="0"/>
              </a:spcBef>
              <a:spcAft>
                <a:spcPct val="0"/>
              </a:spcAft>
              <a:defRPr sz="2400">
                <a:solidFill>
                  <a:schemeClr val="accent2"/>
                </a:solidFill>
                <a:latin typeface="Arial" charset="0"/>
              </a:defRPr>
            </a:lvl9pPr>
          </a:lstStyle>
          <a:p>
            <a:endParaRPr lang="en-US" i="1" dirty="0">
              <a:solidFill>
                <a:srgbClr val="E6280F"/>
              </a:solidFill>
            </a:endParaRPr>
          </a:p>
        </p:txBody>
      </p:sp>
      <p:sp>
        <p:nvSpPr>
          <p:cNvPr id="7" name="Rectangle 6"/>
          <p:cNvSpPr/>
          <p:nvPr/>
        </p:nvSpPr>
        <p:spPr>
          <a:xfrm>
            <a:off x="424702" y="1896402"/>
            <a:ext cx="2382746" cy="1815882"/>
          </a:xfrm>
          <a:prstGeom prst="rect">
            <a:avLst/>
          </a:prstGeom>
        </p:spPr>
        <p:txBody>
          <a:bodyPr wrap="square">
            <a:spAutoFit/>
          </a:bodyPr>
          <a:lstStyle/>
          <a:p>
            <a:pPr marL="198438" lvl="1" eaLnBrk="0" hangingPunct="0">
              <a:spcBef>
                <a:spcPts val="300"/>
              </a:spcBef>
              <a:buClr>
                <a:srgbClr val="5F5046"/>
              </a:buClr>
              <a:buSzPct val="80000"/>
            </a:pPr>
            <a:r>
              <a:rPr lang="ru-RU" sz="1600" dirty="0" smtClean="0"/>
              <a:t>Благодаря естественному цвету, бетон отражает намного больше света и поглощает меньше тепла чем асфальт</a:t>
            </a:r>
            <a:endParaRPr lang="fr-FR" sz="1600" dirty="0"/>
          </a:p>
        </p:txBody>
      </p:sp>
      <p:sp>
        <p:nvSpPr>
          <p:cNvPr id="11" name="Rectangle 10"/>
          <p:cNvSpPr/>
          <p:nvPr/>
        </p:nvSpPr>
        <p:spPr>
          <a:xfrm>
            <a:off x="6919456" y="4335676"/>
            <a:ext cx="2930149" cy="2000548"/>
          </a:xfrm>
          <a:prstGeom prst="rect">
            <a:avLst/>
          </a:prstGeom>
        </p:spPr>
        <p:txBody>
          <a:bodyPr wrap="square">
            <a:spAutoFit/>
          </a:bodyPr>
          <a:lstStyle/>
          <a:p>
            <a:pPr marL="198438" lvl="1" eaLnBrk="0" hangingPunct="0">
              <a:spcBef>
                <a:spcPts val="300"/>
              </a:spcBef>
              <a:buClr>
                <a:srgbClr val="5F5046"/>
              </a:buClr>
              <a:buSzPct val="80000"/>
            </a:pPr>
            <a:r>
              <a:rPr lang="ru-RU" sz="1600" dirty="0" smtClean="0"/>
              <a:t>Бетон отражает свет тогда как асфальт поглощает его. Это </a:t>
            </a:r>
            <a:r>
              <a:rPr lang="ru-RU" sz="1600" b="1" dirty="0" smtClean="0">
                <a:solidFill>
                  <a:schemeClr val="accent1"/>
                </a:solidFill>
              </a:rPr>
              <a:t>позволяет снизить затраты на электроэнергию на </a:t>
            </a:r>
            <a:r>
              <a:rPr lang="ru-RU" sz="2800" b="1" dirty="0" smtClean="0">
                <a:solidFill>
                  <a:schemeClr val="accent1"/>
                </a:solidFill>
              </a:rPr>
              <a:t>30%</a:t>
            </a:r>
            <a:r>
              <a:rPr lang="en-US" sz="1600" b="1" dirty="0" smtClean="0">
                <a:solidFill>
                  <a:schemeClr val="accent1"/>
                </a:solidFill>
              </a:rPr>
              <a:t>. </a:t>
            </a:r>
            <a:endParaRPr lang="en-US" sz="1600" b="1" dirty="0">
              <a:solidFill>
                <a:schemeClr val="accent1"/>
              </a:solidFill>
            </a:endParaRPr>
          </a:p>
        </p:txBody>
      </p:sp>
      <p:sp>
        <p:nvSpPr>
          <p:cNvPr id="12" name="Titre 5"/>
          <p:cNvSpPr txBox="1">
            <a:spLocks/>
          </p:cNvSpPr>
          <p:nvPr/>
        </p:nvSpPr>
        <p:spPr>
          <a:xfrm>
            <a:off x="428429" y="-57024"/>
            <a:ext cx="9077961" cy="1226480"/>
          </a:xfrm>
          <a:prstGeom prst="rect">
            <a:avLst/>
          </a:prstGeom>
        </p:spPr>
        <p:txBody>
          <a:bodyPr/>
          <a:lstStyle/>
          <a:p>
            <a:pPr fontAlgn="base">
              <a:lnSpc>
                <a:spcPct val="90000"/>
              </a:lnSpc>
              <a:spcBef>
                <a:spcPct val="0"/>
              </a:spcBef>
              <a:spcAft>
                <a:spcPct val="0"/>
              </a:spcAft>
            </a:pPr>
            <a:endParaRPr lang="en-US" sz="2800" b="1" dirty="0" smtClean="0">
              <a:solidFill>
                <a:schemeClr val="tx1">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tx1">
                    <a:lumMod val="60000"/>
                    <a:lumOff val="40000"/>
                  </a:schemeClr>
                </a:solidFill>
                <a:ea typeface="+mj-ea"/>
                <a:cs typeface="+mj-cs"/>
              </a:rPr>
              <a:t>Экологические факторы </a:t>
            </a:r>
            <a:r>
              <a:rPr lang="en-US" sz="2800" b="1" dirty="0" smtClean="0">
                <a:solidFill>
                  <a:schemeClr val="tx1">
                    <a:lumMod val="60000"/>
                    <a:lumOff val="40000"/>
                  </a:schemeClr>
                </a:solidFill>
                <a:ea typeface="+mj-ea"/>
                <a:cs typeface="+mj-cs"/>
              </a:rPr>
              <a:t>/ </a:t>
            </a:r>
            <a:r>
              <a:rPr lang="ru-RU" sz="2800" b="1" dirty="0" smtClean="0">
                <a:solidFill>
                  <a:schemeClr val="tx1">
                    <a:lumMod val="60000"/>
                    <a:lumOff val="40000"/>
                  </a:schemeClr>
                </a:solidFill>
                <a:ea typeface="+mj-ea"/>
                <a:cs typeface="+mj-cs"/>
              </a:rPr>
              <a:t>Другие экономические преимущества</a:t>
            </a:r>
            <a:r>
              <a:rPr lang="en-US" sz="2800" b="1" dirty="0" smtClean="0">
                <a:solidFill>
                  <a:schemeClr val="tx1">
                    <a:lumMod val="60000"/>
                    <a:lumOff val="40000"/>
                  </a:schemeClr>
                </a:solidFill>
                <a:ea typeface="+mj-ea"/>
                <a:cs typeface="+mj-cs"/>
              </a:rPr>
              <a:t/>
            </a:r>
            <a:br>
              <a:rPr lang="en-US" sz="2800" b="1" dirty="0" smtClean="0">
                <a:solidFill>
                  <a:schemeClr val="tx1">
                    <a:lumMod val="60000"/>
                    <a:lumOff val="40000"/>
                  </a:schemeClr>
                </a:solidFill>
                <a:ea typeface="+mj-ea"/>
                <a:cs typeface="+mj-cs"/>
              </a:rPr>
            </a:br>
            <a:endParaRPr lang="en-US" sz="2800" b="1" dirty="0" smtClean="0">
              <a:solidFill>
                <a:schemeClr val="tx1">
                  <a:lumMod val="60000"/>
                  <a:lumOff val="40000"/>
                </a:schemeClr>
              </a:solidFill>
              <a:ea typeface="+mj-ea"/>
              <a:cs typeface="+mj-cs"/>
            </a:endParaRPr>
          </a:p>
        </p:txBody>
      </p:sp>
      <p:sp>
        <p:nvSpPr>
          <p:cNvPr id="13" name="Espace réservé du texte 18"/>
          <p:cNvSpPr txBox="1">
            <a:spLocks/>
          </p:cNvSpPr>
          <p:nvPr/>
        </p:nvSpPr>
        <p:spPr>
          <a:xfrm>
            <a:off x="485096" y="1169456"/>
            <a:ext cx="8598207" cy="338554"/>
          </a:xfrm>
          <a:prstGeom prst="rect">
            <a:avLst/>
          </a:prstGeom>
        </p:spPr>
        <p:txBody>
          <a:bodyPr vert="horz" wrap="square" lIns="0" tIns="0" rIns="0" bIns="0" rtlCol="0">
            <a:spAutoFit/>
          </a:bodyPr>
          <a:lstStyle/>
          <a:p>
            <a:pPr>
              <a:spcBef>
                <a:spcPts val="1200"/>
              </a:spcBef>
              <a:buClr>
                <a:srgbClr val="000000"/>
              </a:buClr>
              <a:buSzPct val="80000"/>
            </a:pPr>
            <a:r>
              <a:rPr lang="ru-RU" sz="2200" dirty="0" smtClean="0">
                <a:solidFill>
                  <a:srgbClr val="A2A1A1"/>
                </a:solidFill>
              </a:rPr>
              <a:t>Бетонное покрытие</a:t>
            </a:r>
            <a:r>
              <a:rPr lang="en-US" sz="2200" dirty="0" smtClean="0">
                <a:solidFill>
                  <a:srgbClr val="A2A1A1"/>
                </a:solidFill>
              </a:rPr>
              <a:t> </a:t>
            </a:r>
            <a:r>
              <a:rPr lang="ru-RU" sz="2200" dirty="0">
                <a:solidFill>
                  <a:srgbClr val="A2A1A1"/>
                </a:solidFill>
              </a:rPr>
              <a:t>о</a:t>
            </a:r>
            <a:r>
              <a:rPr lang="ru-RU" sz="2200" dirty="0" smtClean="0">
                <a:solidFill>
                  <a:srgbClr val="A2A1A1"/>
                </a:solidFill>
              </a:rPr>
              <a:t>тражает свет!</a:t>
            </a:r>
            <a:endParaRPr lang="en-US" sz="2200" dirty="0" smtClean="0">
              <a:solidFill>
                <a:srgbClr val="A2A1A1"/>
              </a:solidFill>
            </a:endParaRPr>
          </a:p>
        </p:txBody>
      </p:sp>
    </p:spTree>
    <p:extLst>
      <p:ext uri="{BB962C8B-B14F-4D97-AF65-F5344CB8AC3E}">
        <p14:creationId xmlns:p14="http://schemas.microsoft.com/office/powerpoint/2010/main" val="2935257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36354" y="1217769"/>
            <a:ext cx="4876686" cy="3219343"/>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lvl1pPr marL="174625" indent="-174625" algn="l" rtl="0" eaLnBrk="0" fontAlgn="base" hangingPunct="0">
              <a:spcBef>
                <a:spcPct val="100000"/>
              </a:spcBef>
              <a:spcAft>
                <a:spcPct val="0"/>
              </a:spcAft>
              <a:buClr>
                <a:schemeClr val="accent2"/>
              </a:buClr>
              <a:buSzPct val="80000"/>
              <a:buFont typeface="Wingdings" pitchFamily="2" charset="2"/>
              <a:buChar char="§"/>
              <a:defRPr b="1">
                <a:solidFill>
                  <a:schemeClr val="tx1"/>
                </a:solidFill>
                <a:latin typeface="+mn-lt"/>
                <a:ea typeface="+mn-ea"/>
                <a:cs typeface="+mn-cs"/>
              </a:defRPr>
            </a:lvl1pPr>
            <a:lvl2pPr marL="719138" indent="-179388" algn="l" rtl="0" eaLnBrk="0" fontAlgn="base" hangingPunct="0">
              <a:spcBef>
                <a:spcPct val="50000"/>
              </a:spcBef>
              <a:spcAft>
                <a:spcPct val="0"/>
              </a:spcAft>
              <a:buClr>
                <a:schemeClr val="hlink"/>
              </a:buClr>
              <a:buSzPct val="80000"/>
              <a:buFont typeface="Wingdings" pitchFamily="2" charset="2"/>
              <a:buChar char="§"/>
              <a:defRPr sz="1600">
                <a:solidFill>
                  <a:schemeClr val="tx1"/>
                </a:solidFill>
                <a:latin typeface="+mn-lt"/>
              </a:defRPr>
            </a:lvl2pPr>
            <a:lvl3pPr marL="1233488" indent="-228600" algn="l" rtl="0" eaLnBrk="0" fontAlgn="base" hangingPunct="0">
              <a:spcBef>
                <a:spcPct val="20000"/>
              </a:spcBef>
              <a:spcAft>
                <a:spcPct val="0"/>
              </a:spcAft>
              <a:buClr>
                <a:schemeClr val="tx1"/>
              </a:buClr>
              <a:buChar char="•"/>
              <a:defRPr sz="1400">
                <a:solidFill>
                  <a:schemeClr val="tx1"/>
                </a:solidFill>
                <a:latin typeface="+mn-lt"/>
              </a:defRPr>
            </a:lvl3pPr>
            <a:lvl4pPr marL="1641475" indent="-228600" algn="l" rtl="0" eaLnBrk="0" fontAlgn="base" hangingPunct="0">
              <a:spcBef>
                <a:spcPct val="20000"/>
              </a:spcBef>
              <a:spcAft>
                <a:spcPct val="0"/>
              </a:spcAft>
              <a:buClr>
                <a:schemeClr val="hlink"/>
              </a:buClr>
              <a:buSzPct val="70000"/>
              <a:buFont typeface="Wingdings 3" pitchFamily="18" charset="2"/>
              <a:buChar char=""/>
              <a:defRPr sz="14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3" pitchFamily="18" charset="2"/>
              <a:buChar char=""/>
              <a:defRPr sz="1400">
                <a:solidFill>
                  <a:schemeClr val="tx1"/>
                </a:solidFill>
                <a:latin typeface="+mn-lt"/>
              </a:defRPr>
            </a:lvl5pPr>
            <a:lvl6pPr marL="2514600" indent="-228600" algn="l" rtl="0" fontAlgn="base">
              <a:spcBef>
                <a:spcPct val="20000"/>
              </a:spcBef>
              <a:spcAft>
                <a:spcPct val="0"/>
              </a:spcAft>
              <a:buClr>
                <a:schemeClr val="hlink"/>
              </a:buClr>
              <a:buSzPct val="70000"/>
              <a:buFont typeface="Wingdings 3" pitchFamily="18" charset="2"/>
              <a:buChar char=""/>
              <a:defRPr sz="1400">
                <a:solidFill>
                  <a:schemeClr val="tx1"/>
                </a:solidFill>
                <a:latin typeface="+mn-lt"/>
              </a:defRPr>
            </a:lvl6pPr>
            <a:lvl7pPr marL="2971800" indent="-228600" algn="l" rtl="0" fontAlgn="base">
              <a:spcBef>
                <a:spcPct val="20000"/>
              </a:spcBef>
              <a:spcAft>
                <a:spcPct val="0"/>
              </a:spcAft>
              <a:buClr>
                <a:schemeClr val="hlink"/>
              </a:buClr>
              <a:buSzPct val="70000"/>
              <a:buFont typeface="Wingdings 3" pitchFamily="18" charset="2"/>
              <a:buChar char=""/>
              <a:defRPr sz="1400">
                <a:solidFill>
                  <a:schemeClr val="tx1"/>
                </a:solidFill>
                <a:latin typeface="+mn-lt"/>
              </a:defRPr>
            </a:lvl7pPr>
            <a:lvl8pPr marL="3429000" indent="-228600" algn="l" rtl="0" fontAlgn="base">
              <a:spcBef>
                <a:spcPct val="20000"/>
              </a:spcBef>
              <a:spcAft>
                <a:spcPct val="0"/>
              </a:spcAft>
              <a:buClr>
                <a:schemeClr val="hlink"/>
              </a:buClr>
              <a:buSzPct val="70000"/>
              <a:buFont typeface="Wingdings 3" pitchFamily="18" charset="2"/>
              <a:buChar char=""/>
              <a:defRPr sz="1400">
                <a:solidFill>
                  <a:schemeClr val="tx1"/>
                </a:solidFill>
                <a:latin typeface="+mn-lt"/>
              </a:defRPr>
            </a:lvl8pPr>
            <a:lvl9pPr marL="3886200" indent="-228600" algn="l" rtl="0" fontAlgn="base">
              <a:spcBef>
                <a:spcPct val="20000"/>
              </a:spcBef>
              <a:spcAft>
                <a:spcPct val="0"/>
              </a:spcAft>
              <a:buClr>
                <a:schemeClr val="hlink"/>
              </a:buClr>
              <a:buSzPct val="70000"/>
              <a:buFont typeface="Wingdings 3" pitchFamily="18" charset="2"/>
              <a:buChar char=""/>
              <a:defRPr sz="1400">
                <a:solidFill>
                  <a:schemeClr val="tx1"/>
                </a:solidFill>
                <a:latin typeface="+mn-lt"/>
              </a:defRPr>
            </a:lvl9pPr>
          </a:lstStyle>
          <a:p>
            <a:pPr eaLnBrk="1" hangingPunct="1">
              <a:buClr>
                <a:srgbClr val="681580"/>
              </a:buClr>
              <a:defRPr/>
            </a:pPr>
            <a:r>
              <a:rPr lang="ru-RU" sz="1800" dirty="0" smtClean="0">
                <a:solidFill>
                  <a:srgbClr val="000000"/>
                </a:solidFill>
              </a:rPr>
              <a:t>Строительный материал, на </a:t>
            </a:r>
            <a:r>
              <a:rPr lang="en-US" sz="1800" dirty="0" smtClean="0">
                <a:solidFill>
                  <a:srgbClr val="000000"/>
                </a:solidFill>
              </a:rPr>
              <a:t>100% </a:t>
            </a:r>
            <a:r>
              <a:rPr lang="ru-RU" sz="1800" dirty="0" smtClean="0">
                <a:solidFill>
                  <a:srgbClr val="000000"/>
                </a:solidFill>
              </a:rPr>
              <a:t>пригодный для переработки:</a:t>
            </a:r>
            <a:endParaRPr lang="en-US" sz="1800" dirty="0" smtClean="0">
              <a:solidFill>
                <a:srgbClr val="000000"/>
              </a:solidFill>
            </a:endParaRPr>
          </a:p>
          <a:p>
            <a:pPr marL="536575" lvl="2" indent="-4763" eaLnBrk="1" hangingPunct="1">
              <a:buClr>
                <a:srgbClr val="000324"/>
              </a:buClr>
              <a:buFont typeface="Wingdings" panose="05000000000000000000" pitchFamily="2" charset="2"/>
              <a:buChar char="§"/>
              <a:defRPr/>
            </a:pPr>
            <a:r>
              <a:rPr lang="en-US" sz="1800" b="1" dirty="0" smtClean="0">
                <a:solidFill>
                  <a:srgbClr val="000000"/>
                </a:solidFill>
              </a:rPr>
              <a:t> </a:t>
            </a:r>
            <a:r>
              <a:rPr lang="ru-RU" sz="1800" dirty="0" smtClean="0">
                <a:solidFill>
                  <a:srgbClr val="000000"/>
                </a:solidFill>
              </a:rPr>
              <a:t>Использование с вяжущими для подстилающих слоёв</a:t>
            </a:r>
            <a:endParaRPr lang="en-US" sz="1800" dirty="0" smtClean="0">
              <a:solidFill>
                <a:srgbClr val="000000"/>
              </a:solidFill>
            </a:endParaRPr>
          </a:p>
          <a:p>
            <a:pPr marL="536575" lvl="2" indent="-4763" eaLnBrk="1" hangingPunct="1">
              <a:buClr>
                <a:srgbClr val="000324"/>
              </a:buClr>
              <a:buFont typeface="Wingdings" panose="05000000000000000000" pitchFamily="2" charset="2"/>
              <a:buChar char="§"/>
              <a:defRPr/>
            </a:pPr>
            <a:r>
              <a:rPr lang="ru-RU" sz="1800" dirty="0" smtClean="0">
                <a:solidFill>
                  <a:srgbClr val="000000"/>
                </a:solidFill>
              </a:rPr>
              <a:t> Возможность повторного использования, как щебень</a:t>
            </a:r>
            <a:r>
              <a:rPr lang="en-US" sz="1800" dirty="0" smtClean="0">
                <a:solidFill>
                  <a:srgbClr val="000000"/>
                </a:solidFill>
              </a:rPr>
              <a:t>rete pavement</a:t>
            </a:r>
          </a:p>
          <a:p>
            <a:pPr lvl="1" eaLnBrk="1" hangingPunct="1">
              <a:buClr>
                <a:srgbClr val="EF7B00"/>
              </a:buClr>
              <a:defRPr/>
            </a:pPr>
            <a:endParaRPr lang="en-US" sz="2000" b="1" dirty="0" smtClean="0">
              <a:solidFill>
                <a:srgbClr val="003366"/>
              </a:solidFill>
            </a:endParaRPr>
          </a:p>
          <a:p>
            <a:pPr eaLnBrk="1" hangingPunct="1">
              <a:buClr>
                <a:srgbClr val="681580"/>
              </a:buClr>
              <a:defRPr/>
            </a:pPr>
            <a:endParaRPr lang="en-US" sz="2000" dirty="0" smtClean="0">
              <a:solidFill>
                <a:srgbClr val="003366"/>
              </a:solidFill>
            </a:endParaRPr>
          </a:p>
        </p:txBody>
      </p:sp>
      <p:pic>
        <p:nvPicPr>
          <p:cNvPr id="6" name="Picture 6" descr="recyc9"/>
          <p:cNvPicPr>
            <a:picLocks noChangeAspect="1" noChangeArrowheads="1"/>
          </p:cNvPicPr>
          <p:nvPr/>
        </p:nvPicPr>
        <p:blipFill>
          <a:blip r:embed="rId2" cstate="print"/>
          <a:srcRect/>
          <a:stretch>
            <a:fillRect/>
          </a:stretch>
        </p:blipFill>
        <p:spPr bwMode="auto">
          <a:xfrm>
            <a:off x="5485746" y="1283104"/>
            <a:ext cx="4056326" cy="2037938"/>
          </a:xfrm>
          <a:prstGeom prst="rect">
            <a:avLst/>
          </a:prstGeom>
          <a:noFill/>
          <a:ln w="9525">
            <a:noFill/>
            <a:miter lim="800000"/>
            <a:headEnd/>
            <a:tailEnd/>
          </a:ln>
        </p:spPr>
      </p:pic>
      <p:pic>
        <p:nvPicPr>
          <p:cNvPr id="7" name="Picture 8" descr="paradigm2"/>
          <p:cNvPicPr>
            <a:picLocks noChangeAspect="1" noChangeArrowheads="1"/>
          </p:cNvPicPr>
          <p:nvPr/>
        </p:nvPicPr>
        <p:blipFill>
          <a:blip r:embed="rId3" cstate="print"/>
          <a:srcRect/>
          <a:stretch>
            <a:fillRect/>
          </a:stretch>
        </p:blipFill>
        <p:spPr bwMode="auto">
          <a:xfrm>
            <a:off x="488504" y="3429000"/>
            <a:ext cx="2808312" cy="2851078"/>
          </a:xfrm>
          <a:prstGeom prst="rect">
            <a:avLst/>
          </a:prstGeom>
          <a:noFill/>
          <a:ln w="9525">
            <a:noFill/>
            <a:miter lim="800000"/>
            <a:headEnd/>
            <a:tailEnd/>
          </a:ln>
        </p:spPr>
      </p:pic>
      <p:pic>
        <p:nvPicPr>
          <p:cNvPr id="8" name="Picture 7" descr="paradigm6"/>
          <p:cNvPicPr>
            <a:picLocks noChangeAspect="1" noChangeArrowheads="1"/>
          </p:cNvPicPr>
          <p:nvPr/>
        </p:nvPicPr>
        <p:blipFill>
          <a:blip r:embed="rId4" cstate="print"/>
          <a:srcRect/>
          <a:stretch>
            <a:fillRect/>
          </a:stretch>
        </p:blipFill>
        <p:spPr bwMode="auto">
          <a:xfrm>
            <a:off x="3368824" y="3429000"/>
            <a:ext cx="1765910" cy="2886634"/>
          </a:xfrm>
          <a:prstGeom prst="rect">
            <a:avLst/>
          </a:prstGeom>
          <a:noFill/>
          <a:ln w="9525">
            <a:noFill/>
            <a:miter lim="800000"/>
            <a:headEnd/>
            <a:tailEnd/>
          </a:ln>
        </p:spPr>
      </p:pic>
      <p:pic>
        <p:nvPicPr>
          <p:cNvPr id="9" name="Picture 5" descr="cpam2001-39"/>
          <p:cNvPicPr>
            <a:picLocks noChangeAspect="1" noChangeArrowheads="1"/>
          </p:cNvPicPr>
          <p:nvPr/>
        </p:nvPicPr>
        <p:blipFill>
          <a:blip r:embed="rId5" cstate="print"/>
          <a:srcRect/>
          <a:stretch>
            <a:fillRect/>
          </a:stretch>
        </p:blipFill>
        <p:spPr bwMode="auto">
          <a:xfrm>
            <a:off x="5181600" y="3429000"/>
            <a:ext cx="4360472" cy="2851078"/>
          </a:xfrm>
          <a:prstGeom prst="rect">
            <a:avLst/>
          </a:prstGeom>
          <a:noFill/>
          <a:ln w="9525">
            <a:noFill/>
            <a:miter lim="800000"/>
            <a:headEnd/>
            <a:tailEnd/>
          </a:ln>
        </p:spPr>
      </p:pic>
      <p:sp>
        <p:nvSpPr>
          <p:cNvPr id="10" name="Titre 5"/>
          <p:cNvSpPr txBox="1">
            <a:spLocks/>
          </p:cNvSpPr>
          <p:nvPr/>
        </p:nvSpPr>
        <p:spPr>
          <a:xfrm>
            <a:off x="433912" y="361376"/>
            <a:ext cx="8598958" cy="1226480"/>
          </a:xfrm>
          <a:prstGeom prst="rect">
            <a:avLst/>
          </a:prstGeom>
        </p:spPr>
        <p:txBody>
          <a:bodyPr/>
          <a:lstStyle/>
          <a:p>
            <a:pPr fontAlgn="base">
              <a:lnSpc>
                <a:spcPct val="90000"/>
              </a:lnSpc>
              <a:spcBef>
                <a:spcPct val="0"/>
              </a:spcBef>
              <a:spcAft>
                <a:spcPct val="0"/>
              </a:spcAft>
            </a:pPr>
            <a:endParaRPr lang="en-US" sz="2800" b="1" dirty="0" smtClean="0">
              <a:solidFill>
                <a:schemeClr val="bg2">
                  <a:lumMod val="60000"/>
                  <a:lumOff val="40000"/>
                </a:schemeClr>
              </a:solidFill>
              <a:ea typeface="+mj-ea"/>
              <a:cs typeface="+mj-cs"/>
            </a:endParaRPr>
          </a:p>
          <a:p>
            <a:pPr fontAlgn="base">
              <a:lnSpc>
                <a:spcPct val="90000"/>
              </a:lnSpc>
              <a:spcBef>
                <a:spcPct val="0"/>
              </a:spcBef>
              <a:spcAft>
                <a:spcPct val="0"/>
              </a:spcAft>
            </a:pPr>
            <a:r>
              <a:rPr lang="ru-RU" sz="2800" b="1" dirty="0" smtClean="0">
                <a:solidFill>
                  <a:schemeClr val="bg2">
                    <a:lumMod val="60000"/>
                    <a:lumOff val="40000"/>
                  </a:schemeClr>
                </a:solidFill>
                <a:ea typeface="+mj-ea"/>
                <a:cs typeface="+mj-cs"/>
              </a:rPr>
              <a:t>Экологические факторы</a:t>
            </a:r>
            <a:r>
              <a:rPr lang="en-US" sz="2800" b="1" dirty="0" smtClean="0">
                <a:solidFill>
                  <a:schemeClr val="bg2">
                    <a:lumMod val="60000"/>
                    <a:lumOff val="40000"/>
                  </a:schemeClr>
                </a:solidFill>
                <a:ea typeface="+mj-ea"/>
                <a:cs typeface="+mj-cs"/>
              </a:rPr>
              <a:t/>
            </a:r>
            <a:br>
              <a:rPr lang="en-US" sz="2800" b="1" dirty="0" smtClean="0">
                <a:solidFill>
                  <a:schemeClr val="bg2">
                    <a:lumMod val="60000"/>
                    <a:lumOff val="40000"/>
                  </a:schemeClr>
                </a:solidFill>
                <a:ea typeface="+mj-ea"/>
                <a:cs typeface="+mj-cs"/>
              </a:rPr>
            </a:br>
            <a:endParaRPr lang="en-US" sz="2800" b="1" dirty="0" smtClean="0">
              <a:solidFill>
                <a:schemeClr val="bg2">
                  <a:lumMod val="60000"/>
                  <a:lumOff val="40000"/>
                </a:schemeClr>
              </a:solidFill>
              <a:ea typeface="+mj-ea"/>
              <a:cs typeface="+mj-cs"/>
            </a:endParaRPr>
          </a:p>
        </p:txBody>
      </p:sp>
    </p:spTree>
    <p:extLst>
      <p:ext uri="{BB962C8B-B14F-4D97-AF65-F5344CB8AC3E}">
        <p14:creationId xmlns:p14="http://schemas.microsoft.com/office/powerpoint/2010/main" val="255886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209378" y="1628800"/>
            <a:ext cx="9417579" cy="3871913"/>
          </a:xfrm>
          <a:prstGeom prst="rect">
            <a:avLst/>
          </a:prstGeom>
          <a:noFill/>
          <a:ln w="9525" algn="ctr">
            <a:noFill/>
            <a:miter lim="800000"/>
            <a:headEnd/>
            <a:tailEnd/>
          </a:ln>
        </p:spPr>
      </p:pic>
      <p:sp>
        <p:nvSpPr>
          <p:cNvPr id="4" name="Text Box 7"/>
          <p:cNvSpPr txBox="1">
            <a:spLocks noChangeArrowheads="1"/>
          </p:cNvSpPr>
          <p:nvPr/>
        </p:nvSpPr>
        <p:spPr bwMode="auto">
          <a:xfrm>
            <a:off x="447560" y="365755"/>
            <a:ext cx="89289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defPPr>
              <a:defRPr lang="fr-FR"/>
            </a:defPPr>
            <a:lvl1pPr>
              <a:defRPr sz="2400">
                <a:solidFill>
                  <a:schemeClr val="accent2"/>
                </a:solidFill>
              </a:defRPr>
            </a:lvl1pPr>
          </a:lstStyle>
          <a:p>
            <a:r>
              <a:rPr lang="ru-RU" b="1" dirty="0" smtClean="0">
                <a:solidFill>
                  <a:schemeClr val="bg2">
                    <a:lumMod val="60000"/>
                    <a:lumOff val="40000"/>
                  </a:schemeClr>
                </a:solidFill>
              </a:rPr>
              <a:t>Жёсткая конструкция дорожного полотна </a:t>
            </a:r>
            <a:r>
              <a:rPr lang="en-GB" b="1" dirty="0" smtClean="0">
                <a:solidFill>
                  <a:schemeClr val="bg2">
                    <a:lumMod val="60000"/>
                    <a:lumOff val="40000"/>
                  </a:schemeClr>
                </a:solidFill>
              </a:rPr>
              <a:t> – </a:t>
            </a:r>
            <a:r>
              <a:rPr lang="ru-RU" b="1" dirty="0" smtClean="0">
                <a:solidFill>
                  <a:schemeClr val="bg2">
                    <a:lumMod val="60000"/>
                    <a:lumOff val="40000"/>
                  </a:schemeClr>
                </a:solidFill>
              </a:rPr>
              <a:t>рациональное решение</a:t>
            </a:r>
            <a:r>
              <a:rPr lang="en-GB" b="1" dirty="0" smtClean="0">
                <a:solidFill>
                  <a:schemeClr val="bg2">
                    <a:lumMod val="60000"/>
                    <a:lumOff val="40000"/>
                  </a:schemeClr>
                </a:solidFill>
              </a:rPr>
              <a:t>!</a:t>
            </a:r>
            <a:endParaRPr lang="fr-CA" sz="2000" b="1" i="1" dirty="0">
              <a:solidFill>
                <a:schemeClr val="bg2">
                  <a:lumMod val="60000"/>
                  <a:lumOff val="40000"/>
                </a:schemeClr>
              </a:solidFill>
            </a:endParaRPr>
          </a:p>
        </p:txBody>
      </p:sp>
    </p:spTree>
    <p:extLst>
      <p:ext uri="{BB962C8B-B14F-4D97-AF65-F5344CB8AC3E}">
        <p14:creationId xmlns:p14="http://schemas.microsoft.com/office/powerpoint/2010/main" val="482373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920552" y="1196752"/>
            <a:ext cx="87135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itchFamily="2" charset="2"/>
              <a:buChar char="§"/>
              <a:tabLst>
                <a:tab pos="92075" algn="l"/>
              </a:tabLst>
            </a:pPr>
            <a:r>
              <a:rPr lang="en-US" sz="2000" b="1" dirty="0">
                <a:solidFill>
                  <a:srgbClr val="000000"/>
                </a:solidFill>
              </a:rPr>
              <a:t> </a:t>
            </a:r>
            <a:r>
              <a:rPr lang="en-US" sz="2000" b="1" dirty="0" err="1" smtClean="0">
                <a:solidFill>
                  <a:srgbClr val="000000"/>
                </a:solidFill>
              </a:rPr>
              <a:t>LafargeHolcim</a:t>
            </a:r>
            <a:r>
              <a:rPr lang="en-US" sz="2000" b="1" dirty="0" smtClean="0">
                <a:solidFill>
                  <a:srgbClr val="000000"/>
                </a:solidFill>
              </a:rPr>
              <a:t> – </a:t>
            </a:r>
            <a:r>
              <a:rPr lang="ru-RU" sz="2000" b="1" dirty="0" smtClean="0"/>
              <a:t>мировой </a:t>
            </a:r>
            <a:r>
              <a:rPr lang="ru-RU" sz="2000" b="1" dirty="0"/>
              <a:t>л</a:t>
            </a:r>
            <a:r>
              <a:rPr lang="ru-RU" sz="2000" b="1" dirty="0" smtClean="0"/>
              <a:t>идер в строительных материалах!</a:t>
            </a:r>
            <a:endParaRPr lang="en-US" sz="2000" b="1" dirty="0" smtClean="0">
              <a:solidFill>
                <a:srgbClr val="000000"/>
              </a:solidFill>
            </a:endParaRPr>
          </a:p>
          <a:p>
            <a:pPr marL="342900" indent="-342900">
              <a:lnSpc>
                <a:spcPct val="150000"/>
              </a:lnSpc>
              <a:buFont typeface="Wingdings" pitchFamily="2" charset="2"/>
              <a:buChar char="§"/>
              <a:tabLst>
                <a:tab pos="92075" algn="l"/>
              </a:tabLst>
            </a:pPr>
            <a:r>
              <a:rPr lang="en-US" sz="2000" b="1" dirty="0" smtClean="0">
                <a:solidFill>
                  <a:srgbClr val="000000"/>
                </a:solidFill>
              </a:rPr>
              <a:t> </a:t>
            </a:r>
            <a:r>
              <a:rPr lang="ru-RU" sz="2000" b="1" dirty="0" smtClean="0"/>
              <a:t>Бетонные дороги – свойства и преимущества</a:t>
            </a:r>
            <a:endParaRPr lang="en-US" sz="2000" b="1" dirty="0">
              <a:solidFill>
                <a:srgbClr val="000000"/>
              </a:solidFill>
            </a:endParaRPr>
          </a:p>
          <a:p>
            <a:pPr marL="450850" lvl="1" indent="6350">
              <a:lnSpc>
                <a:spcPct val="150000"/>
              </a:lnSpc>
              <a:buFont typeface="Wingdings" pitchFamily="2" charset="2"/>
              <a:buChar char="Ø"/>
              <a:tabLst>
                <a:tab pos="92075" algn="l"/>
              </a:tabLst>
            </a:pPr>
            <a:r>
              <a:rPr lang="en-CA" b="1" dirty="0" smtClean="0"/>
              <a:t> </a:t>
            </a:r>
            <a:r>
              <a:rPr lang="ru-RU" b="1" dirty="0"/>
              <a:t> </a:t>
            </a:r>
            <a:r>
              <a:rPr lang="ru-RU" b="1" dirty="0" smtClean="0"/>
              <a:t>Типы дорожных покрытий и функциональность</a:t>
            </a:r>
          </a:p>
          <a:p>
            <a:pPr marL="450850" lvl="1" indent="6350">
              <a:lnSpc>
                <a:spcPct val="150000"/>
              </a:lnSpc>
              <a:buFont typeface="Wingdings" pitchFamily="2" charset="2"/>
              <a:buChar char="Ø"/>
              <a:tabLst>
                <a:tab pos="92075" algn="l"/>
              </a:tabLst>
            </a:pPr>
            <a:r>
              <a:rPr lang="ru-RU" b="1" dirty="0" smtClean="0"/>
              <a:t> Прочность и долговечность</a:t>
            </a:r>
            <a:endParaRPr lang="en-US" b="1" dirty="0"/>
          </a:p>
          <a:p>
            <a:pPr marL="450850" lvl="1" indent="6350">
              <a:lnSpc>
                <a:spcPct val="150000"/>
              </a:lnSpc>
              <a:buFont typeface="Wingdings" pitchFamily="2" charset="2"/>
              <a:buChar char="Ø"/>
              <a:tabLst>
                <a:tab pos="92075" algn="l"/>
              </a:tabLst>
            </a:pPr>
            <a:r>
              <a:rPr lang="ru-RU" b="1" dirty="0"/>
              <a:t> </a:t>
            </a:r>
            <a:r>
              <a:rPr lang="ru-RU" b="1" dirty="0" smtClean="0"/>
              <a:t>Экономические факторы</a:t>
            </a:r>
            <a:endParaRPr lang="en-US" b="1" dirty="0"/>
          </a:p>
          <a:p>
            <a:pPr marL="450850" lvl="1" indent="6350">
              <a:lnSpc>
                <a:spcPct val="150000"/>
              </a:lnSpc>
              <a:buFont typeface="Wingdings" pitchFamily="2" charset="2"/>
              <a:buChar char="Ø"/>
              <a:tabLst>
                <a:tab pos="92075" algn="l"/>
              </a:tabLst>
            </a:pPr>
            <a:r>
              <a:rPr lang="en-US" b="1" dirty="0"/>
              <a:t> </a:t>
            </a:r>
            <a:r>
              <a:rPr lang="ru-RU" b="1" dirty="0"/>
              <a:t> </a:t>
            </a:r>
            <a:r>
              <a:rPr lang="ru-RU" b="1" dirty="0" smtClean="0"/>
              <a:t>Экологические факторы</a:t>
            </a:r>
            <a:endParaRPr lang="en-US" b="1" dirty="0" smtClean="0"/>
          </a:p>
          <a:p>
            <a:pPr marL="342900" indent="-342900">
              <a:lnSpc>
                <a:spcPct val="150000"/>
              </a:lnSpc>
              <a:buFont typeface="Wingdings" pitchFamily="2" charset="2"/>
              <a:buChar char="§"/>
              <a:tabLst>
                <a:tab pos="92075" algn="l"/>
              </a:tabLst>
            </a:pPr>
            <a:r>
              <a:rPr lang="en-US" sz="2000" b="1" dirty="0" err="1" smtClean="0">
                <a:solidFill>
                  <a:srgbClr val="000000"/>
                </a:solidFill>
              </a:rPr>
              <a:t>LafargeHolcim</a:t>
            </a:r>
            <a:r>
              <a:rPr lang="en-US" sz="2000" b="1" dirty="0" smtClean="0">
                <a:solidFill>
                  <a:srgbClr val="000000"/>
                </a:solidFill>
              </a:rPr>
              <a:t> </a:t>
            </a:r>
            <a:r>
              <a:rPr lang="ru-RU" sz="2000" b="1" dirty="0" smtClean="0"/>
              <a:t>и бетонные дороги</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Факты о бетонных дорогах</a:t>
            </a:r>
            <a:endParaRPr lang="en-GB" b="1" dirty="0" smtClean="0"/>
          </a:p>
          <a:p>
            <a:pPr marL="450850" lvl="1" indent="6350">
              <a:lnSpc>
                <a:spcPct val="150000"/>
              </a:lnSpc>
              <a:buFont typeface="Wingdings" pitchFamily="2" charset="2"/>
              <a:buChar char="Ø"/>
              <a:tabLst>
                <a:tab pos="92075" algn="l"/>
              </a:tabLst>
            </a:pPr>
            <a:r>
              <a:rPr lang="en-GB" b="1" dirty="0"/>
              <a:t> </a:t>
            </a:r>
            <a:r>
              <a:rPr lang="ru-RU" b="1" dirty="0"/>
              <a:t> </a:t>
            </a:r>
            <a:r>
              <a:rPr lang="ru-RU" b="1" dirty="0" smtClean="0"/>
              <a:t>Опыт компании в других странах</a:t>
            </a:r>
            <a:endParaRPr lang="en-US" b="1" dirty="0"/>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УКБ – </a:t>
            </a:r>
            <a:r>
              <a:rPr lang="ru-RU" b="1" dirty="0" err="1" smtClean="0"/>
              <a:t>Уплотненный</a:t>
            </a:r>
            <a:r>
              <a:rPr lang="ru-RU" b="1" dirty="0" smtClean="0"/>
              <a:t> катком бетон</a:t>
            </a:r>
            <a:endParaRPr lang="en-US" b="1" dirty="0" smtClean="0"/>
          </a:p>
          <a:p>
            <a:pPr marL="450850" lvl="1" indent="6350">
              <a:lnSpc>
                <a:spcPct val="150000"/>
              </a:lnSpc>
              <a:buFont typeface="Wingdings" pitchFamily="2" charset="2"/>
              <a:buChar char="Ø"/>
              <a:tabLst>
                <a:tab pos="92075" algn="l"/>
              </a:tabLst>
            </a:pPr>
            <a:r>
              <a:rPr lang="ru-RU" b="1" dirty="0"/>
              <a:t> </a:t>
            </a:r>
            <a:r>
              <a:rPr lang="ru-RU" b="1" dirty="0" smtClean="0"/>
              <a:t>Укрепление грунтов</a:t>
            </a:r>
            <a:endParaRPr lang="en-US" b="1" dirty="0" smtClean="0"/>
          </a:p>
          <a:p>
            <a:pPr marL="450850" lvl="1" indent="6350">
              <a:lnSpc>
                <a:spcPct val="150000"/>
              </a:lnSpc>
              <a:buFont typeface="Wingdings" pitchFamily="2" charset="2"/>
              <a:buChar char="Ø"/>
              <a:tabLst>
                <a:tab pos="92075" algn="l"/>
              </a:tabLst>
            </a:pPr>
            <a:r>
              <a:rPr lang="en-US" b="1" dirty="0" smtClean="0"/>
              <a:t> </a:t>
            </a:r>
            <a:r>
              <a:rPr lang="en-US" b="1" dirty="0" err="1" smtClean="0"/>
              <a:t>LafargeHolcim</a:t>
            </a:r>
            <a:r>
              <a:rPr lang="en-US" b="1" dirty="0" smtClean="0"/>
              <a:t> – </a:t>
            </a:r>
            <a:r>
              <a:rPr lang="ru-RU" b="1" dirty="0" smtClean="0"/>
              <a:t>Ваш </a:t>
            </a:r>
            <a:r>
              <a:rPr lang="ru-RU" b="1" dirty="0" err="1" smtClean="0"/>
              <a:t>партнер</a:t>
            </a:r>
            <a:r>
              <a:rPr lang="ru-RU" b="1" dirty="0" smtClean="0"/>
              <a:t> в строительстве дорог!</a:t>
            </a:r>
            <a:endParaRPr lang="en-US" b="1" dirty="0"/>
          </a:p>
          <a:p>
            <a:pPr marL="342900" indent="-342900">
              <a:lnSpc>
                <a:spcPct val="150000"/>
              </a:lnSpc>
              <a:buFont typeface="Wingdings" pitchFamily="2" charset="2"/>
              <a:buChar char="§"/>
              <a:tabLst>
                <a:tab pos="92075" algn="l"/>
              </a:tabLst>
            </a:pPr>
            <a:r>
              <a:rPr lang="ru-RU" sz="2000" b="1" dirty="0" smtClean="0"/>
              <a:t>Проект в М3 – Ферзиково, Калужская обл.</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Результаты </a:t>
            </a:r>
            <a:r>
              <a:rPr lang="ru-RU" b="1" dirty="0" err="1" smtClean="0"/>
              <a:t>ПредПроекта</a:t>
            </a:r>
            <a:endParaRPr lang="en-US" b="1" dirty="0" smtClean="0"/>
          </a:p>
        </p:txBody>
      </p:sp>
      <p:sp>
        <p:nvSpPr>
          <p:cNvPr id="3" name="Rectangle 2"/>
          <p:cNvSpPr/>
          <p:nvPr/>
        </p:nvSpPr>
        <p:spPr>
          <a:xfrm>
            <a:off x="1208584" y="3482329"/>
            <a:ext cx="5904656" cy="437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1384460"/>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5"/>
          <p:cNvSpPr txBox="1">
            <a:spLocks noChangeArrowheads="1"/>
          </p:cNvSpPr>
          <p:nvPr/>
        </p:nvSpPr>
        <p:spPr bwMode="auto">
          <a:xfrm>
            <a:off x="427894" y="686048"/>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Данные и факты о бетонных дорогах</a:t>
            </a:r>
            <a:endParaRPr lang="en-US" sz="2400" b="1" dirty="0">
              <a:solidFill>
                <a:schemeClr val="bg2">
                  <a:lumMod val="60000"/>
                  <a:lumOff val="40000"/>
                </a:schemeClr>
              </a:solidFill>
            </a:endParaRPr>
          </a:p>
        </p:txBody>
      </p:sp>
      <p:grpSp>
        <p:nvGrpSpPr>
          <p:cNvPr id="14" name="Group 41"/>
          <p:cNvGrpSpPr>
            <a:grpSpLocks/>
          </p:cNvGrpSpPr>
          <p:nvPr/>
        </p:nvGrpSpPr>
        <p:grpSpPr bwMode="auto">
          <a:xfrm>
            <a:off x="131156" y="1317049"/>
            <a:ext cx="5617700" cy="2746375"/>
            <a:chOff x="1429" y="2296"/>
            <a:chExt cx="3765" cy="1912"/>
          </a:xfrm>
        </p:grpSpPr>
        <p:pic>
          <p:nvPicPr>
            <p:cNvPr id="1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l="17110" t="33272" r="45677" b="36499"/>
            <a:stretch>
              <a:fillRect/>
            </a:stretch>
          </p:blipFill>
          <p:spPr bwMode="auto">
            <a:xfrm>
              <a:off x="1429" y="2296"/>
              <a:ext cx="3765"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l="18813" t="36646" r="80098" b="60995"/>
            <a:stretch>
              <a:fillRect/>
            </a:stretch>
          </p:blipFill>
          <p:spPr bwMode="auto">
            <a:xfrm rot="5400000">
              <a:off x="1752" y="2506"/>
              <a:ext cx="165"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l="18813" t="36646" r="80098" b="60995"/>
            <a:stretch>
              <a:fillRect/>
            </a:stretch>
          </p:blipFill>
          <p:spPr bwMode="auto">
            <a:xfrm rot="5400000">
              <a:off x="2290" y="2297"/>
              <a:ext cx="20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 name="Text Box 32"/>
            <p:cNvSpPr txBox="1">
              <a:spLocks noChangeArrowheads="1"/>
            </p:cNvSpPr>
            <p:nvPr/>
          </p:nvSpPr>
          <p:spPr bwMode="auto">
            <a:xfrm>
              <a:off x="1565" y="2614"/>
              <a:ext cx="725"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1600" b="1" dirty="0">
                  <a:latin typeface="Calibri" pitchFamily="34" charset="0"/>
                </a:rPr>
                <a:t>Country</a:t>
              </a:r>
            </a:p>
          </p:txBody>
        </p:sp>
        <p:sp>
          <p:nvSpPr>
            <p:cNvPr id="19" name="Text Box 33"/>
            <p:cNvSpPr txBox="1">
              <a:spLocks noChangeArrowheads="1"/>
            </p:cNvSpPr>
            <p:nvPr/>
          </p:nvSpPr>
          <p:spPr bwMode="auto">
            <a:xfrm>
              <a:off x="2018" y="2432"/>
              <a:ext cx="74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1400" b="1" dirty="0">
                  <a:latin typeface="Calibri" pitchFamily="34" charset="0"/>
                </a:rPr>
                <a:t>Network</a:t>
              </a:r>
            </a:p>
          </p:txBody>
        </p:sp>
        <p:pic>
          <p:nvPicPr>
            <p:cNvPr id="20"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l="43059" t="35422" r="53951" b="61229"/>
            <a:stretch>
              <a:fillRect/>
            </a:stretch>
          </p:blipFill>
          <p:spPr bwMode="auto">
            <a:xfrm>
              <a:off x="2760" y="2470"/>
              <a:ext cx="68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 name="Picture 36"/>
            <p:cNvPicPr>
              <a:picLocks noChangeAspect="1" noChangeArrowheads="1"/>
            </p:cNvPicPr>
            <p:nvPr/>
          </p:nvPicPr>
          <p:blipFill>
            <a:blip r:embed="rId3" cstate="print">
              <a:extLst>
                <a:ext uri="{28A0092B-C50C-407E-A947-70E740481C1C}">
                  <a14:useLocalDpi xmlns:a14="http://schemas.microsoft.com/office/drawing/2010/main" val="0"/>
                </a:ext>
              </a:extLst>
            </a:blip>
            <a:srcRect l="43059" t="35422" r="53951" b="61229"/>
            <a:stretch>
              <a:fillRect/>
            </a:stretch>
          </p:blipFill>
          <p:spPr bwMode="auto">
            <a:xfrm>
              <a:off x="3651" y="2478"/>
              <a:ext cx="68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l="43059" t="35422" r="53951" b="61229"/>
            <a:stretch>
              <a:fillRect/>
            </a:stretch>
          </p:blipFill>
          <p:spPr bwMode="auto">
            <a:xfrm>
              <a:off x="4385" y="2478"/>
              <a:ext cx="68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 name="Text Box 38"/>
            <p:cNvSpPr txBox="1">
              <a:spLocks noChangeArrowheads="1"/>
            </p:cNvSpPr>
            <p:nvPr/>
          </p:nvSpPr>
          <p:spPr bwMode="auto">
            <a:xfrm>
              <a:off x="2744" y="2432"/>
              <a:ext cx="7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sz="1400" b="1" dirty="0" err="1">
                  <a:latin typeface="Calibri" pitchFamily="34" charset="0"/>
                </a:rPr>
                <a:t>Highway</a:t>
              </a:r>
              <a:r>
                <a:rPr lang="fr-FR" sz="1400" b="1" dirty="0">
                  <a:latin typeface="Calibri" pitchFamily="34" charset="0"/>
                </a:rPr>
                <a:t> network </a:t>
              </a:r>
            </a:p>
          </p:txBody>
        </p:sp>
        <p:sp>
          <p:nvSpPr>
            <p:cNvPr id="24" name="Text Box 39"/>
            <p:cNvSpPr txBox="1">
              <a:spLocks noChangeArrowheads="1"/>
            </p:cNvSpPr>
            <p:nvPr/>
          </p:nvSpPr>
          <p:spPr bwMode="auto">
            <a:xfrm>
              <a:off x="3607" y="2432"/>
              <a:ext cx="7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sz="1400" b="1" dirty="0">
                  <a:latin typeface="Calibri" pitchFamily="34" charset="0"/>
                </a:rPr>
                <a:t>National network </a:t>
              </a:r>
            </a:p>
          </p:txBody>
        </p:sp>
        <p:sp>
          <p:nvSpPr>
            <p:cNvPr id="25" name="Text Box 40"/>
            <p:cNvSpPr txBox="1">
              <a:spLocks noChangeArrowheads="1"/>
            </p:cNvSpPr>
            <p:nvPr/>
          </p:nvSpPr>
          <p:spPr bwMode="auto">
            <a:xfrm>
              <a:off x="4378" y="2432"/>
              <a:ext cx="7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sz="1400" b="1" dirty="0">
                  <a:latin typeface="Calibri" pitchFamily="34" charset="0"/>
                </a:rPr>
                <a:t>Rural network </a:t>
              </a:r>
            </a:p>
          </p:txBody>
        </p:sp>
      </p:grpSp>
      <p:sp>
        <p:nvSpPr>
          <p:cNvPr id="2" name="TextBox 1"/>
          <p:cNvSpPr txBox="1"/>
          <p:nvPr/>
        </p:nvSpPr>
        <p:spPr>
          <a:xfrm>
            <a:off x="5807216" y="3563136"/>
            <a:ext cx="3826304" cy="2893100"/>
          </a:xfrm>
          <a:prstGeom prst="rect">
            <a:avLst/>
          </a:prstGeom>
          <a:noFill/>
        </p:spPr>
        <p:txBody>
          <a:bodyPr wrap="square" rtlCol="0">
            <a:spAutoFit/>
          </a:bodyPr>
          <a:lstStyle/>
          <a:p>
            <a:endParaRPr lang="en-GB" dirty="0" smtClean="0"/>
          </a:p>
          <a:p>
            <a:r>
              <a:rPr lang="ru-RU" dirty="0" smtClean="0"/>
              <a:t>Во время рабочей сессии «Лучшие практики в бетонных дорогах», которая проходила в </a:t>
            </a:r>
            <a:r>
              <a:rPr lang="ru-RU" dirty="0" err="1" smtClean="0"/>
              <a:t>Ферале</a:t>
            </a:r>
            <a:r>
              <a:rPr lang="ru-RU" dirty="0" smtClean="0"/>
              <a:t>, 2016,</a:t>
            </a:r>
            <a:r>
              <a:rPr lang="en-GB" dirty="0" smtClean="0"/>
              <a:t> EUPAVE (European Concrete Pavement Association) </a:t>
            </a:r>
            <a:r>
              <a:rPr lang="ru-RU" dirty="0" smtClean="0"/>
              <a:t>согласовала заключение « Дорожная инфраструктура должна быть адаптирована под изменения в климате»</a:t>
            </a:r>
            <a:r>
              <a:rPr lang="en-GB" dirty="0" smtClean="0"/>
              <a:t> </a:t>
            </a:r>
            <a:r>
              <a:rPr lang="ru-RU" dirty="0" smtClean="0"/>
              <a:t>напоминая следующее</a:t>
            </a:r>
            <a:r>
              <a:rPr lang="en-GB" dirty="0" smtClean="0"/>
              <a:t>:</a:t>
            </a:r>
          </a:p>
          <a:p>
            <a:r>
              <a:rPr lang="en-GB" dirty="0" smtClean="0"/>
              <a:t> </a:t>
            </a:r>
            <a:r>
              <a:rPr lang="en-US" b="1" i="1" u="sng" dirty="0" smtClean="0"/>
              <a:t>“</a:t>
            </a:r>
            <a:r>
              <a:rPr lang="ru-RU" b="1" i="1" u="sng" dirty="0" smtClean="0"/>
              <a:t>Бетонные дороги прочнее и долговечнее, что представляет собой идеальное решение  при сегодняшних изменениях в климате</a:t>
            </a:r>
            <a:r>
              <a:rPr lang="en-US" b="1" i="1" u="sng" dirty="0" smtClean="0"/>
              <a:t>”</a:t>
            </a:r>
            <a:endParaRPr lang="en-US" b="1" i="1" u="sng" dirty="0"/>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43" b="1"/>
          <a:stretch/>
        </p:blipFill>
        <p:spPr bwMode="auto">
          <a:xfrm>
            <a:off x="5635698" y="1317049"/>
            <a:ext cx="4214765" cy="240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4758" y="4245188"/>
            <a:ext cx="5380939" cy="954107"/>
          </a:xfrm>
          <a:prstGeom prst="rect">
            <a:avLst/>
          </a:prstGeom>
          <a:noFill/>
        </p:spPr>
        <p:txBody>
          <a:bodyPr wrap="square" rtlCol="0">
            <a:spAutoFit/>
          </a:bodyPr>
          <a:lstStyle/>
          <a:p>
            <a:r>
              <a:rPr lang="ru-RU" dirty="0" smtClean="0"/>
              <a:t>Страны с очень разными климатическими условиями планируют строительство бетонных дорог</a:t>
            </a:r>
            <a:r>
              <a:rPr lang="en-GB" dirty="0" smtClean="0"/>
              <a:t>:</a:t>
            </a:r>
          </a:p>
          <a:p>
            <a:r>
              <a:rPr lang="en-GB" dirty="0" smtClean="0"/>
              <a:t>- </a:t>
            </a:r>
            <a:r>
              <a:rPr lang="ru-RU" dirty="0" smtClean="0"/>
              <a:t>Индия, Малайзия, Филиппины, Австралия, Южная Африка…также Австрия, Польша…</a:t>
            </a:r>
            <a:endParaRPr lang="en-US" dirty="0"/>
          </a:p>
        </p:txBody>
      </p:sp>
    </p:spTree>
    <p:extLst>
      <p:ext uri="{BB962C8B-B14F-4D97-AF65-F5344CB8AC3E}">
        <p14:creationId xmlns:p14="http://schemas.microsoft.com/office/powerpoint/2010/main" val="1917882363"/>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2"/>
          <p:cNvSpPr>
            <a:spLocks noGrp="1" noChangeArrowheads="1"/>
          </p:cNvSpPr>
          <p:nvPr>
            <p:ph type="sldNum" sz="quarter" idx="4294967295"/>
          </p:nvPr>
        </p:nvSpPr>
        <p:spPr>
          <a:xfrm>
            <a:off x="9393502" y="6572251"/>
            <a:ext cx="350838" cy="244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938F56-6C33-4AC5-955B-3D3FEBD64F87}" type="slidenum">
              <a:rPr lang="en-US" smtClean="0"/>
              <a:pPr eaLnBrk="1" hangingPunct="1"/>
              <a:t>25</a:t>
            </a:fld>
            <a:endParaRPr lang="en-US" smtClean="0"/>
          </a:p>
        </p:txBody>
      </p:sp>
      <p:sp>
        <p:nvSpPr>
          <p:cNvPr id="72707" name="Title 1"/>
          <p:cNvSpPr>
            <a:spLocks/>
          </p:cNvSpPr>
          <p:nvPr/>
        </p:nvSpPr>
        <p:spPr bwMode="auto">
          <a:xfrm>
            <a:off x="1677871" y="1311383"/>
            <a:ext cx="569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ru-RU" sz="2400" b="1" dirty="0" smtClean="0">
                <a:solidFill>
                  <a:schemeClr val="accent1"/>
                </a:solidFill>
              </a:rPr>
              <a:t>Страны с бетонными дорогами</a:t>
            </a:r>
            <a:endParaRPr lang="en-US" sz="2400" b="1" dirty="0">
              <a:solidFill>
                <a:schemeClr val="accent1"/>
              </a:solidFill>
            </a:endParaRPr>
          </a:p>
        </p:txBody>
      </p:sp>
      <p:grpSp>
        <p:nvGrpSpPr>
          <p:cNvPr id="72708" name="Group 8"/>
          <p:cNvGrpSpPr>
            <a:grpSpLocks/>
          </p:cNvGrpSpPr>
          <p:nvPr/>
        </p:nvGrpSpPr>
        <p:grpSpPr bwMode="auto">
          <a:xfrm>
            <a:off x="1856656" y="1823639"/>
            <a:ext cx="7912475" cy="4824435"/>
            <a:chOff x="564" y="947"/>
            <a:chExt cx="4901" cy="3233"/>
          </a:xfrm>
        </p:grpSpPr>
        <p:pic>
          <p:nvPicPr>
            <p:cNvPr id="72709" name="Content Placeholder 2"/>
            <p:cNvPicPr>
              <a:picLocks noChangeArrowheads="1"/>
            </p:cNvPicPr>
            <p:nvPr/>
          </p:nvPicPr>
          <p:blipFill>
            <a:blip r:embed="rId3" cstate="print">
              <a:extLst>
                <a:ext uri="{28A0092B-C50C-407E-A947-70E740481C1C}">
                  <a14:useLocalDpi xmlns:a14="http://schemas.microsoft.com/office/drawing/2010/main" val="0"/>
                </a:ext>
              </a:extLst>
            </a:blip>
            <a:srcRect r="42865"/>
            <a:stretch>
              <a:fillRect/>
            </a:stretch>
          </p:blipFill>
          <p:spPr bwMode="auto">
            <a:xfrm>
              <a:off x="564" y="947"/>
              <a:ext cx="3223" cy="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Content Placeholder 2"/>
            <p:cNvPicPr>
              <a:picLocks noChangeArrowheads="1"/>
            </p:cNvPicPr>
            <p:nvPr/>
          </p:nvPicPr>
          <p:blipFill>
            <a:blip r:embed="rId3" cstate="print">
              <a:extLst>
                <a:ext uri="{28A0092B-C50C-407E-A947-70E740481C1C}">
                  <a14:useLocalDpi xmlns:a14="http://schemas.microsoft.com/office/drawing/2010/main" val="0"/>
                </a:ext>
              </a:extLst>
            </a:blip>
            <a:srcRect l="60309" r="13171" b="23415"/>
            <a:stretch>
              <a:fillRect/>
            </a:stretch>
          </p:blipFill>
          <p:spPr bwMode="auto">
            <a:xfrm>
              <a:off x="3969" y="950"/>
              <a:ext cx="1496" cy="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15"/>
          <p:cNvSpPr txBox="1">
            <a:spLocks noChangeArrowheads="1"/>
          </p:cNvSpPr>
          <p:nvPr/>
        </p:nvSpPr>
        <p:spPr bwMode="auto">
          <a:xfrm>
            <a:off x="455190" y="707791"/>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Данные и факты о бетонных дорогах</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230021686"/>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 y="1781114"/>
            <a:ext cx="5778754" cy="4485132"/>
          </a:xfrm>
          <a:prstGeom prst="rect">
            <a:avLst/>
          </a:prstGeom>
          <a:ln>
            <a:noFill/>
          </a:ln>
          <a:effectLst>
            <a:outerShdw blurRad="292100" dist="139700" dir="2700000" algn="tl" rotWithShape="0">
              <a:srgbClr val="333333">
                <a:alpha val="65000"/>
              </a:srgbClr>
            </a:outerShdw>
          </a:effectLst>
        </p:spPr>
      </p:pic>
      <p:pic>
        <p:nvPicPr>
          <p:cNvPr id="9"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6125" y="1595435"/>
            <a:ext cx="3781230" cy="210595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956" y="3804798"/>
            <a:ext cx="4740568" cy="246144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79851" y="1505309"/>
            <a:ext cx="5778752" cy="2779487"/>
          </a:xfrm>
          <a:prstGeom prst="rect">
            <a:avLst/>
          </a:prstGeom>
          <a:ln>
            <a:noFill/>
          </a:ln>
          <a:effectLst>
            <a:outerShdw blurRad="292100" dist="139700" dir="2700000" algn="tl" rotWithShape="0">
              <a:srgbClr val="333333">
                <a:alpha val="65000"/>
              </a:srgbClr>
            </a:outerShdw>
          </a:effectLst>
        </p:spPr>
      </p:pic>
      <p:sp>
        <p:nvSpPr>
          <p:cNvPr id="13" name="Text Box 15"/>
          <p:cNvSpPr txBox="1">
            <a:spLocks noChangeArrowheads="1"/>
          </p:cNvSpPr>
          <p:nvPr/>
        </p:nvSpPr>
        <p:spPr bwMode="auto">
          <a:xfrm>
            <a:off x="404894" y="704023"/>
            <a:ext cx="8395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Бельгия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2648134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5"/>
          </p:nvPr>
        </p:nvSpPr>
        <p:spPr/>
        <p:txBody>
          <a:bodyPr/>
          <a:lstStyle/>
          <a:p>
            <a:r>
              <a:rPr lang="en-US" dirty="0" smtClean="0"/>
              <a:t>|</a:t>
            </a:r>
            <a:endParaRPr lang="en-US" dirty="0"/>
          </a:p>
        </p:txBody>
      </p:sp>
      <p:pic>
        <p:nvPicPr>
          <p:cNvPr id="8" name="Picture 2" descr="http://image.made-in-china.com/43f34j00iZCQHzpIayoT/Hth3400b-Cement-Concrete-Road-Pa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88" y="1269689"/>
            <a:ext cx="3095625"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0708.fueledbyrice.org/gallery2/main.php?g2_view=core.DownloadItem&amp;g2_itemId=11428&amp;g2_serialNumb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1" y="2030263"/>
            <a:ext cx="5381756" cy="3725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Box 15"/>
          <p:cNvSpPr txBox="1">
            <a:spLocks noChangeArrowheads="1"/>
          </p:cNvSpPr>
          <p:nvPr/>
        </p:nvSpPr>
        <p:spPr bwMode="auto">
          <a:xfrm>
            <a:off x="389200" y="692696"/>
            <a:ext cx="8395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Китай</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2616736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DSC02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85" y="1524885"/>
            <a:ext cx="3734254" cy="2298377"/>
          </a:xfrm>
          <a:prstGeom prst="rect">
            <a:avLst/>
          </a:prstGeom>
          <a:ln>
            <a:noFill/>
          </a:ln>
          <a:effectLst>
            <a:outerShdw blurRad="292100" dist="139700" dir="2700000" algn="tl" rotWithShape="0">
              <a:srgbClr val="333333">
                <a:alpha val="65000"/>
              </a:srgbClr>
            </a:outerShdw>
          </a:effectLst>
        </p:spPr>
      </p:pic>
      <p:pic>
        <p:nvPicPr>
          <p:cNvPr id="9" name="Picture 8" descr="DSC02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00" y="3823262"/>
            <a:ext cx="3844560" cy="2381915"/>
          </a:xfrm>
          <a:prstGeom prst="rect">
            <a:avLst/>
          </a:prstGeom>
          <a:ln>
            <a:noFill/>
          </a:ln>
          <a:effectLst>
            <a:outerShdw blurRad="292100" dist="139700" dir="2700000" algn="tl" rotWithShape="0">
              <a:srgbClr val="333333">
                <a:alpha val="65000"/>
              </a:srgbClr>
            </a:outerShdw>
          </a:effectLst>
        </p:spPr>
      </p:pic>
      <p:pic>
        <p:nvPicPr>
          <p:cNvPr id="10" name="Picture 7" descr="DSC022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239" y="1256061"/>
            <a:ext cx="4700740" cy="2893019"/>
          </a:xfrm>
          <a:prstGeom prst="rect">
            <a:avLst/>
          </a:prstGeom>
          <a:ln>
            <a:noFill/>
          </a:ln>
          <a:effectLst>
            <a:outerShdw blurRad="292100" dist="139700" dir="2700000" algn="tl" rotWithShape="0">
              <a:srgbClr val="333333">
                <a:alpha val="65000"/>
              </a:srgbClr>
            </a:outerShdw>
          </a:effectLst>
        </p:spPr>
      </p:pic>
      <p:pic>
        <p:nvPicPr>
          <p:cNvPr id="11" name="Picture 4" descr="DSC02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160" y="4149080"/>
            <a:ext cx="3592210" cy="2210398"/>
          </a:xfrm>
          <a:prstGeom prst="rect">
            <a:avLst/>
          </a:prstGeom>
          <a:ln>
            <a:noFill/>
          </a:ln>
          <a:effectLst>
            <a:outerShdw blurRad="292100" dist="139700" dir="2700000" algn="tl" rotWithShape="0">
              <a:srgbClr val="333333">
                <a:alpha val="65000"/>
              </a:srgbClr>
            </a:outerShdw>
          </a:effectLst>
        </p:spPr>
      </p:pic>
      <p:sp>
        <p:nvSpPr>
          <p:cNvPr id="7" name="Text Box 15"/>
          <p:cNvSpPr txBox="1">
            <a:spLocks noChangeArrowheads="1"/>
          </p:cNvSpPr>
          <p:nvPr/>
        </p:nvSpPr>
        <p:spPr bwMode="auto">
          <a:xfrm>
            <a:off x="404894" y="696464"/>
            <a:ext cx="8395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Кения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3155863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50" y="3100725"/>
            <a:ext cx="6275024" cy="3255169"/>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8E8DECCD-1A0F-41FF-973B-5070EC03A2F7}" type="slidenum">
              <a:rPr lang="en-US" smtClean="0"/>
              <a:pPr/>
              <a:t>29</a:t>
            </a:fld>
            <a:endParaRPr lang="en-US"/>
          </a:p>
        </p:txBody>
      </p:sp>
      <p:sp>
        <p:nvSpPr>
          <p:cNvPr id="7" name="Date Placeholder 6"/>
          <p:cNvSpPr>
            <a:spLocks noGrp="1"/>
          </p:cNvSpPr>
          <p:nvPr>
            <p:ph type="dt" sz="half" idx="15"/>
          </p:nvPr>
        </p:nvSpPr>
        <p:spPr/>
        <p:txBody>
          <a:bodyPr/>
          <a:lstStyle/>
          <a:p>
            <a:r>
              <a:rPr lang="en-US" dirty="0" smtClean="0"/>
              <a:t>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80" y="1282044"/>
            <a:ext cx="5868603" cy="304966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926" y="1282044"/>
            <a:ext cx="4829328" cy="2640442"/>
          </a:xfrm>
          <a:prstGeom prst="rect">
            <a:avLst/>
          </a:prstGeom>
          <a:ln>
            <a:noFill/>
          </a:ln>
          <a:effectLst>
            <a:outerShdw blurRad="292100" dist="139700" dir="2700000" algn="tl" rotWithShape="0">
              <a:srgbClr val="333333">
                <a:alpha val="65000"/>
              </a:srgbClr>
            </a:outerShdw>
          </a:effectLst>
        </p:spPr>
      </p:pic>
      <p:sp>
        <p:nvSpPr>
          <p:cNvPr id="10" name="Text Box 15"/>
          <p:cNvSpPr txBox="1">
            <a:spLocks noChangeArrowheads="1"/>
          </p:cNvSpPr>
          <p:nvPr/>
        </p:nvSpPr>
        <p:spPr bwMode="auto">
          <a:xfrm>
            <a:off x="445838" y="324811"/>
            <a:ext cx="89580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Саудовская Аравия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2586274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7" name="Titel 26"/>
          <p:cNvSpPr>
            <a:spLocks noGrp="1"/>
          </p:cNvSpPr>
          <p:nvPr>
            <p:ph type="title"/>
          </p:nvPr>
        </p:nvSpPr>
        <p:spPr/>
        <p:txBody>
          <a:bodyPr/>
          <a:lstStyle/>
          <a:p>
            <a:r>
              <a:rPr lang="ru-RU" dirty="0" smtClean="0">
                <a:solidFill>
                  <a:schemeClr val="bg1"/>
                </a:solidFill>
              </a:rPr>
              <a:t>Новый лидер на рынке</a:t>
            </a:r>
            <a:r>
              <a:rPr lang="ru-RU" dirty="0" smtClean="0"/>
              <a:t/>
            </a:r>
            <a:br>
              <a:rPr lang="ru-RU" dirty="0" smtClean="0"/>
            </a:br>
            <a:endParaRPr lang="ru-RU" dirty="0">
              <a:solidFill>
                <a:schemeClr val="bg1"/>
              </a:solidFill>
            </a:endParaRPr>
          </a:p>
        </p:txBody>
      </p:sp>
      <p:sp>
        <p:nvSpPr>
          <p:cNvPr id="11" name="Rechteck 10"/>
          <p:cNvSpPr/>
          <p:nvPr/>
        </p:nvSpPr>
        <p:spPr>
          <a:xfrm>
            <a:off x="435546" y="6403043"/>
            <a:ext cx="6040896" cy="246221"/>
          </a:xfrm>
          <a:prstGeom prst="rect">
            <a:avLst/>
          </a:prstGeom>
        </p:spPr>
        <p:txBody>
          <a:bodyPr wrap="square">
            <a:spAutoFit/>
          </a:bodyPr>
          <a:lstStyle/>
          <a:p>
            <a:r>
              <a:rPr lang="ru-RU" sz="1000" dirty="0" smtClean="0">
                <a:solidFill>
                  <a:schemeClr val="bg1"/>
                </a:solidFill>
              </a:rPr>
              <a:t>Все показатели ориентировочные, на 31 декабря 2014 года.</a:t>
            </a:r>
            <a:endParaRPr lang="ru-RU" sz="1000" dirty="0">
              <a:solidFill>
                <a:schemeClr val="bg1"/>
              </a:solidFill>
            </a:endParaRPr>
          </a:p>
        </p:txBody>
      </p:sp>
      <p:sp>
        <p:nvSpPr>
          <p:cNvPr id="12" name="object 3"/>
          <p:cNvSpPr/>
          <p:nvPr/>
        </p:nvSpPr>
        <p:spPr>
          <a:xfrm>
            <a:off x="524696" y="1160748"/>
            <a:ext cx="1692000" cy="684720"/>
          </a:xfrm>
          <a:custGeom>
            <a:avLst/>
            <a:gdLst/>
            <a:ahLst/>
            <a:cxnLst/>
            <a:rect l="l" t="t" r="r" b="b"/>
            <a:pathLst>
              <a:path w="1752841" h="684720">
                <a:moveTo>
                  <a:pt x="0" y="684720"/>
                </a:moveTo>
                <a:lnTo>
                  <a:pt x="1752841" y="684720"/>
                </a:lnTo>
                <a:lnTo>
                  <a:pt x="1752841" y="0"/>
                </a:lnTo>
                <a:lnTo>
                  <a:pt x="0" y="0"/>
                </a:lnTo>
                <a:lnTo>
                  <a:pt x="0" y="684720"/>
                </a:lnTo>
                <a:close/>
              </a:path>
            </a:pathLst>
          </a:custGeom>
          <a:solidFill>
            <a:schemeClr val="accent5"/>
          </a:solidFill>
        </p:spPr>
        <p:txBody>
          <a:bodyPr wrap="square" lIns="0" tIns="0" rIns="0" bIns="0" rtlCol="0">
            <a:noAutofit/>
          </a:bodyPr>
          <a:lstStyle/>
          <a:p>
            <a:endParaRPr lang="ru-RU" dirty="0"/>
          </a:p>
        </p:txBody>
      </p:sp>
      <p:sp>
        <p:nvSpPr>
          <p:cNvPr id="13" name="object 4"/>
          <p:cNvSpPr/>
          <p:nvPr/>
        </p:nvSpPr>
        <p:spPr>
          <a:xfrm>
            <a:off x="2315848" y="1160748"/>
            <a:ext cx="1692000" cy="684720"/>
          </a:xfrm>
          <a:custGeom>
            <a:avLst/>
            <a:gdLst/>
            <a:ahLst/>
            <a:cxnLst/>
            <a:rect l="l" t="t" r="r" b="b"/>
            <a:pathLst>
              <a:path w="1761731" h="684720">
                <a:moveTo>
                  <a:pt x="0" y="684720"/>
                </a:moveTo>
                <a:lnTo>
                  <a:pt x="1761731" y="684720"/>
                </a:lnTo>
                <a:lnTo>
                  <a:pt x="1761731" y="0"/>
                </a:lnTo>
                <a:lnTo>
                  <a:pt x="0" y="0"/>
                </a:lnTo>
                <a:lnTo>
                  <a:pt x="0" y="684720"/>
                </a:lnTo>
                <a:close/>
              </a:path>
            </a:pathLst>
          </a:custGeom>
          <a:solidFill>
            <a:schemeClr val="accent1"/>
          </a:solidFill>
        </p:spPr>
        <p:txBody>
          <a:bodyPr wrap="square" lIns="0" tIns="0" rIns="0" bIns="0" rtlCol="0">
            <a:noAutofit/>
          </a:bodyPr>
          <a:lstStyle/>
          <a:p>
            <a:endParaRPr lang="ru-RU" dirty="0"/>
          </a:p>
        </p:txBody>
      </p:sp>
      <p:sp>
        <p:nvSpPr>
          <p:cNvPr id="14" name="object 5"/>
          <p:cNvSpPr/>
          <p:nvPr/>
        </p:nvSpPr>
        <p:spPr>
          <a:xfrm>
            <a:off x="7689304" y="1160748"/>
            <a:ext cx="1692000" cy="684720"/>
          </a:xfrm>
          <a:custGeom>
            <a:avLst/>
            <a:gdLst/>
            <a:ahLst/>
            <a:cxnLst/>
            <a:rect l="l" t="t" r="r" b="b"/>
            <a:pathLst>
              <a:path w="1761731" h="684720">
                <a:moveTo>
                  <a:pt x="0" y="684720"/>
                </a:moveTo>
                <a:lnTo>
                  <a:pt x="1761731" y="684720"/>
                </a:lnTo>
                <a:lnTo>
                  <a:pt x="1761731" y="0"/>
                </a:lnTo>
                <a:lnTo>
                  <a:pt x="0" y="0"/>
                </a:lnTo>
                <a:lnTo>
                  <a:pt x="0" y="684720"/>
                </a:lnTo>
                <a:close/>
              </a:path>
            </a:pathLst>
          </a:custGeom>
          <a:solidFill>
            <a:srgbClr val="F08C00"/>
          </a:solidFill>
        </p:spPr>
        <p:txBody>
          <a:bodyPr wrap="square" lIns="0" tIns="0" rIns="0" bIns="0" rtlCol="0">
            <a:noAutofit/>
          </a:bodyPr>
          <a:lstStyle/>
          <a:p>
            <a:endParaRPr lang="ru-RU" dirty="0"/>
          </a:p>
        </p:txBody>
      </p:sp>
      <p:sp>
        <p:nvSpPr>
          <p:cNvPr id="15" name="object 6"/>
          <p:cNvSpPr/>
          <p:nvPr/>
        </p:nvSpPr>
        <p:spPr>
          <a:xfrm>
            <a:off x="4107000" y="1160748"/>
            <a:ext cx="1692000" cy="684720"/>
          </a:xfrm>
          <a:custGeom>
            <a:avLst/>
            <a:gdLst/>
            <a:ahLst/>
            <a:cxnLst/>
            <a:rect l="l" t="t" r="r" b="b"/>
            <a:pathLst>
              <a:path w="1761731" h="684720">
                <a:moveTo>
                  <a:pt x="0" y="684720"/>
                </a:moveTo>
                <a:lnTo>
                  <a:pt x="1761731" y="684720"/>
                </a:lnTo>
                <a:lnTo>
                  <a:pt x="1761731" y="0"/>
                </a:lnTo>
                <a:lnTo>
                  <a:pt x="0" y="0"/>
                </a:lnTo>
                <a:lnTo>
                  <a:pt x="0" y="684720"/>
                </a:lnTo>
                <a:close/>
              </a:path>
            </a:pathLst>
          </a:custGeom>
          <a:solidFill>
            <a:schemeClr val="tx1"/>
          </a:solidFill>
        </p:spPr>
        <p:txBody>
          <a:bodyPr wrap="square" lIns="0" tIns="0" rIns="0" bIns="0" rtlCol="0">
            <a:noAutofit/>
          </a:bodyPr>
          <a:lstStyle/>
          <a:p>
            <a:endParaRPr lang="ru-RU" dirty="0"/>
          </a:p>
        </p:txBody>
      </p:sp>
      <p:sp>
        <p:nvSpPr>
          <p:cNvPr id="16" name="object 8"/>
          <p:cNvSpPr/>
          <p:nvPr/>
        </p:nvSpPr>
        <p:spPr>
          <a:xfrm>
            <a:off x="5898152" y="1160748"/>
            <a:ext cx="1692000" cy="684720"/>
          </a:xfrm>
          <a:custGeom>
            <a:avLst/>
            <a:gdLst/>
            <a:ahLst/>
            <a:cxnLst/>
            <a:rect l="l" t="t" r="r" b="b"/>
            <a:pathLst>
              <a:path w="1761731" h="684720">
                <a:moveTo>
                  <a:pt x="0" y="684720"/>
                </a:moveTo>
                <a:lnTo>
                  <a:pt x="1761731" y="684720"/>
                </a:lnTo>
                <a:lnTo>
                  <a:pt x="1761731" y="0"/>
                </a:lnTo>
                <a:lnTo>
                  <a:pt x="0" y="0"/>
                </a:lnTo>
                <a:lnTo>
                  <a:pt x="0" y="684720"/>
                </a:lnTo>
                <a:close/>
              </a:path>
            </a:pathLst>
          </a:custGeom>
          <a:solidFill>
            <a:schemeClr val="accent3"/>
          </a:solidFill>
        </p:spPr>
        <p:txBody>
          <a:bodyPr wrap="square" lIns="0" tIns="0" rIns="0" bIns="0" rtlCol="0">
            <a:noAutofit/>
          </a:bodyPr>
          <a:lstStyle/>
          <a:p>
            <a:endParaRPr lang="ru-RU" dirty="0"/>
          </a:p>
        </p:txBody>
      </p:sp>
      <p:sp>
        <p:nvSpPr>
          <p:cNvPr id="17" name="object 10"/>
          <p:cNvSpPr txBox="1"/>
          <p:nvPr/>
        </p:nvSpPr>
        <p:spPr>
          <a:xfrm>
            <a:off x="524696" y="1845467"/>
            <a:ext cx="1692000" cy="899456"/>
          </a:xfrm>
          <a:prstGeom prst="rect">
            <a:avLst/>
          </a:prstGeom>
          <a:solidFill>
            <a:schemeClr val="bg1"/>
          </a:solidFill>
        </p:spPr>
        <p:txBody>
          <a:bodyPr vert="horz" wrap="square" lIns="108000" tIns="72000" rIns="108000" bIns="72000" rtlCol="0">
            <a:noAutofit/>
          </a:bodyPr>
          <a:lstStyle/>
          <a:p>
            <a:pPr marL="3175">
              <a:lnSpc>
                <a:spcPct val="90000"/>
              </a:lnSpc>
            </a:pPr>
            <a:r>
              <a:rPr lang="ru-RU" sz="2600" b="1" dirty="0" smtClean="0">
                <a:solidFill>
                  <a:schemeClr val="accent5"/>
                </a:solidFill>
                <a:latin typeface="+mj-lt"/>
              </a:rPr>
              <a:t>90</a:t>
            </a:r>
            <a:r>
              <a:rPr lang="ru-RU" dirty="0" smtClean="0"/>
              <a:t/>
            </a:r>
            <a:br>
              <a:rPr lang="ru-RU" dirty="0" smtClean="0"/>
            </a:br>
            <a:r>
              <a:rPr lang="ru-RU" sz="1000" dirty="0" smtClean="0">
                <a:solidFill>
                  <a:schemeClr val="accent5"/>
                </a:solidFill>
                <a:latin typeface="+mj-lt"/>
              </a:rPr>
              <a:t>стран</a:t>
            </a:r>
            <a:endParaRPr lang="ru-RU" sz="1000" dirty="0">
              <a:solidFill>
                <a:schemeClr val="accent5"/>
              </a:solidFill>
              <a:latin typeface="+mj-lt"/>
              <a:cs typeface="Noto Sans"/>
            </a:endParaRPr>
          </a:p>
        </p:txBody>
      </p:sp>
      <p:sp>
        <p:nvSpPr>
          <p:cNvPr id="18" name="object 12"/>
          <p:cNvSpPr txBox="1"/>
          <p:nvPr/>
        </p:nvSpPr>
        <p:spPr>
          <a:xfrm>
            <a:off x="2315848" y="1845467"/>
            <a:ext cx="1692000" cy="899456"/>
          </a:xfrm>
          <a:prstGeom prst="rect">
            <a:avLst/>
          </a:prstGeom>
          <a:solidFill>
            <a:schemeClr val="bg1"/>
          </a:solidFill>
        </p:spPr>
        <p:txBody>
          <a:bodyPr vert="horz" wrap="square" lIns="108000" tIns="72000" rIns="108000" bIns="72000" rtlCol="0">
            <a:noAutofit/>
          </a:bodyPr>
          <a:lstStyle/>
          <a:p>
            <a:pPr>
              <a:lnSpc>
                <a:spcPct val="90000"/>
              </a:lnSpc>
            </a:pPr>
            <a:r>
              <a:rPr lang="ru-RU" sz="2600" b="1" dirty="0" smtClean="0">
                <a:solidFill>
                  <a:schemeClr val="accent1"/>
                </a:solidFill>
                <a:latin typeface="+mj-lt"/>
              </a:rPr>
              <a:t>2 500</a:t>
            </a:r>
            <a:r>
              <a:rPr lang="ru-RU" dirty="0" smtClean="0"/>
              <a:t/>
            </a:r>
            <a:br>
              <a:rPr lang="ru-RU" dirty="0" smtClean="0"/>
            </a:br>
            <a:r>
              <a:rPr lang="ru-RU" sz="1000" dirty="0" smtClean="0">
                <a:solidFill>
                  <a:schemeClr val="accent1"/>
                </a:solidFill>
                <a:latin typeface="+mj-lt"/>
              </a:rPr>
              <a:t>предприятий</a:t>
            </a:r>
            <a:endParaRPr lang="ru-RU" sz="1000" dirty="0">
              <a:solidFill>
                <a:schemeClr val="accent1"/>
              </a:solidFill>
              <a:latin typeface="+mj-lt"/>
              <a:cs typeface="Noto Sans"/>
            </a:endParaRPr>
          </a:p>
        </p:txBody>
      </p:sp>
      <p:sp>
        <p:nvSpPr>
          <p:cNvPr id="19" name="object 14"/>
          <p:cNvSpPr txBox="1"/>
          <p:nvPr/>
        </p:nvSpPr>
        <p:spPr>
          <a:xfrm>
            <a:off x="7689304" y="1845466"/>
            <a:ext cx="1692000" cy="899457"/>
          </a:xfrm>
          <a:prstGeom prst="rect">
            <a:avLst/>
          </a:prstGeom>
          <a:solidFill>
            <a:schemeClr val="bg1"/>
          </a:solidFill>
        </p:spPr>
        <p:txBody>
          <a:bodyPr vert="horz" wrap="square" lIns="108000" tIns="72000" rIns="108000" bIns="72000" rtlCol="0">
            <a:noAutofit/>
          </a:bodyPr>
          <a:lstStyle/>
          <a:p>
            <a:pPr marR="12700"/>
            <a:r>
              <a:rPr lang="ru-RU" sz="1000" dirty="0" smtClean="0">
                <a:solidFill>
                  <a:srgbClr val="F08C00"/>
                </a:solidFill>
                <a:latin typeface="+mj-lt"/>
              </a:rPr>
              <a:t>Входит в списки SIX Swiss Exchange</a:t>
            </a:r>
            <a:r>
              <a:rPr lang="ru-RU" sz="1000" dirty="0">
                <a:solidFill>
                  <a:srgbClr val="F08C00"/>
                </a:solidFill>
                <a:latin typeface="+mj-lt"/>
              </a:rPr>
              <a:t/>
            </a:r>
            <a:br>
              <a:rPr lang="ru-RU" sz="1000" dirty="0">
                <a:solidFill>
                  <a:srgbClr val="F08C00"/>
                </a:solidFill>
                <a:latin typeface="+mj-lt"/>
              </a:rPr>
            </a:br>
            <a:r>
              <a:rPr lang="ru-RU" sz="1000" dirty="0" smtClean="0">
                <a:solidFill>
                  <a:srgbClr val="F08C00"/>
                </a:solidFill>
                <a:latin typeface="+mj-lt"/>
              </a:rPr>
              <a:t>и Euronext</a:t>
            </a:r>
            <a:endParaRPr lang="ru-RU" sz="1000" dirty="0">
              <a:solidFill>
                <a:srgbClr val="F08C00"/>
              </a:solidFill>
              <a:latin typeface="+mj-lt"/>
              <a:cs typeface="Noto Sans"/>
            </a:endParaRPr>
          </a:p>
        </p:txBody>
      </p:sp>
      <p:sp>
        <p:nvSpPr>
          <p:cNvPr id="20" name="object 16"/>
          <p:cNvSpPr txBox="1"/>
          <p:nvPr/>
        </p:nvSpPr>
        <p:spPr>
          <a:xfrm>
            <a:off x="4107000" y="1845468"/>
            <a:ext cx="1692000" cy="899456"/>
          </a:xfrm>
          <a:prstGeom prst="rect">
            <a:avLst/>
          </a:prstGeom>
          <a:solidFill>
            <a:schemeClr val="bg1"/>
          </a:solidFill>
        </p:spPr>
        <p:txBody>
          <a:bodyPr vert="horz" wrap="square" lIns="108000" tIns="72000" rIns="108000" bIns="72000" rtlCol="0">
            <a:noAutofit/>
          </a:bodyPr>
          <a:lstStyle/>
          <a:p>
            <a:pPr>
              <a:lnSpc>
                <a:spcPct val="90000"/>
              </a:lnSpc>
            </a:pPr>
            <a:r>
              <a:rPr lang="ru-RU" sz="2600" b="1" dirty="0" smtClean="0">
                <a:latin typeface="+mj-lt"/>
              </a:rPr>
              <a:t>32,6</a:t>
            </a:r>
            <a:r>
              <a:rPr lang="ru-RU" dirty="0" smtClean="0"/>
              <a:t/>
            </a:r>
            <a:br>
              <a:rPr lang="ru-RU" dirty="0" smtClean="0"/>
            </a:br>
            <a:r>
              <a:rPr lang="ru-RU" sz="1000" dirty="0" smtClean="0">
                <a:latin typeface="+mj-lt"/>
              </a:rPr>
              <a:t>млрд швейцарских франков выручки от реализации</a:t>
            </a:r>
            <a:endParaRPr lang="ru-RU" sz="1000" dirty="0">
              <a:latin typeface="+mj-lt"/>
              <a:cs typeface="Noto Sans"/>
            </a:endParaRPr>
          </a:p>
        </p:txBody>
      </p:sp>
      <p:sp>
        <p:nvSpPr>
          <p:cNvPr id="21" name="object 18"/>
          <p:cNvSpPr txBox="1"/>
          <p:nvPr/>
        </p:nvSpPr>
        <p:spPr>
          <a:xfrm>
            <a:off x="5898152" y="1845468"/>
            <a:ext cx="1692000" cy="899456"/>
          </a:xfrm>
          <a:prstGeom prst="rect">
            <a:avLst/>
          </a:prstGeom>
          <a:solidFill>
            <a:schemeClr val="bg1"/>
          </a:solidFill>
        </p:spPr>
        <p:txBody>
          <a:bodyPr vert="horz" wrap="square" lIns="108000" tIns="72000" rIns="108000" bIns="72000" rtlCol="0">
            <a:noAutofit/>
          </a:bodyPr>
          <a:lstStyle/>
          <a:p>
            <a:pPr>
              <a:lnSpc>
                <a:spcPct val="90000"/>
              </a:lnSpc>
            </a:pPr>
            <a:r>
              <a:rPr lang="ru-RU" sz="2600" b="1" dirty="0" smtClean="0">
                <a:solidFill>
                  <a:schemeClr val="accent3"/>
                </a:solidFill>
                <a:latin typeface="+mj-lt"/>
              </a:rPr>
              <a:t>115 000</a:t>
            </a:r>
            <a:r>
              <a:rPr lang="ru-RU" dirty="0" smtClean="0"/>
              <a:t/>
            </a:r>
            <a:br>
              <a:rPr lang="ru-RU" dirty="0" smtClean="0"/>
            </a:br>
            <a:r>
              <a:rPr lang="ru-RU" sz="1000" dirty="0" smtClean="0">
                <a:solidFill>
                  <a:schemeClr val="accent3"/>
                </a:solidFill>
                <a:latin typeface="+mj-lt"/>
              </a:rPr>
              <a:t>сотрудников</a:t>
            </a:r>
            <a:endParaRPr lang="ru-RU" sz="1000" dirty="0">
              <a:solidFill>
                <a:schemeClr val="accent3"/>
              </a:solidFill>
              <a:latin typeface="+mj-lt"/>
              <a:cs typeface="Noto Sans"/>
            </a:endParaRPr>
          </a:p>
        </p:txBody>
      </p:sp>
      <p:sp>
        <p:nvSpPr>
          <p:cNvPr id="22" name="Freeform 11"/>
          <p:cNvSpPr>
            <a:spLocks noChangeAspect="1" noEditPoints="1"/>
          </p:cNvSpPr>
          <p:nvPr/>
        </p:nvSpPr>
        <p:spPr bwMode="auto">
          <a:xfrm>
            <a:off x="1130076" y="1250825"/>
            <a:ext cx="481240" cy="540000"/>
          </a:xfrm>
          <a:custGeom>
            <a:avLst/>
            <a:gdLst>
              <a:gd name="T0" fmla="*/ 155 w 347"/>
              <a:gd name="T1" fmla="*/ 286 h 389"/>
              <a:gd name="T2" fmla="*/ 232 w 347"/>
              <a:gd name="T3" fmla="*/ 37 h 389"/>
              <a:gd name="T4" fmla="*/ 42 w 347"/>
              <a:gd name="T5" fmla="*/ 74 h 389"/>
              <a:gd name="T6" fmla="*/ 69 w 347"/>
              <a:gd name="T7" fmla="*/ 199 h 389"/>
              <a:gd name="T8" fmla="*/ 117 w 347"/>
              <a:gd name="T9" fmla="*/ 196 h 389"/>
              <a:gd name="T10" fmla="*/ 69 w 347"/>
              <a:gd name="T11" fmla="*/ 199 h 389"/>
              <a:gd name="T12" fmla="*/ 184 w 347"/>
              <a:gd name="T13" fmla="*/ 119 h 389"/>
              <a:gd name="T14" fmla="*/ 212 w 347"/>
              <a:gd name="T15" fmla="*/ 180 h 389"/>
              <a:gd name="T16" fmla="*/ 205 w 347"/>
              <a:gd name="T17" fmla="*/ 191 h 389"/>
              <a:gd name="T18" fmla="*/ 135 w 347"/>
              <a:gd name="T19" fmla="*/ 192 h 389"/>
              <a:gd name="T20" fmla="*/ 205 w 347"/>
              <a:gd name="T21" fmla="*/ 191 h 389"/>
              <a:gd name="T22" fmla="*/ 106 w 347"/>
              <a:gd name="T23" fmla="*/ 109 h 389"/>
              <a:gd name="T24" fmla="*/ 174 w 347"/>
              <a:gd name="T25" fmla="*/ 112 h 389"/>
              <a:gd name="T26" fmla="*/ 146 w 347"/>
              <a:gd name="T27" fmla="*/ 152 h 389"/>
              <a:gd name="T28" fmla="*/ 78 w 347"/>
              <a:gd name="T29" fmla="*/ 161 h 389"/>
              <a:gd name="T30" fmla="*/ 146 w 347"/>
              <a:gd name="T31" fmla="*/ 152 h 389"/>
              <a:gd name="T32" fmla="*/ 127 w 347"/>
              <a:gd name="T33" fmla="*/ 203 h 389"/>
              <a:gd name="T34" fmla="*/ 107 w 347"/>
              <a:gd name="T35" fmla="*/ 258 h 389"/>
              <a:gd name="T36" fmla="*/ 155 w 347"/>
              <a:gd name="T37" fmla="*/ 273 h 389"/>
              <a:gd name="T38" fmla="*/ 173 w 347"/>
              <a:gd name="T39" fmla="*/ 244 h 389"/>
              <a:gd name="T40" fmla="*/ 155 w 347"/>
              <a:gd name="T41" fmla="*/ 273 h 389"/>
              <a:gd name="T42" fmla="*/ 183 w 347"/>
              <a:gd name="T43" fmla="*/ 236 h 389"/>
              <a:gd name="T44" fmla="*/ 254 w 347"/>
              <a:gd name="T45" fmla="*/ 224 h 389"/>
              <a:gd name="T46" fmla="*/ 255 w 347"/>
              <a:gd name="T47" fmla="*/ 102 h 389"/>
              <a:gd name="T48" fmla="*/ 278 w 347"/>
              <a:gd name="T49" fmla="*/ 140 h 389"/>
              <a:gd name="T50" fmla="*/ 255 w 347"/>
              <a:gd name="T51" fmla="*/ 102 h 389"/>
              <a:gd name="T52" fmla="*/ 261 w 347"/>
              <a:gd name="T53" fmla="*/ 214 h 389"/>
              <a:gd name="T54" fmla="*/ 244 w 347"/>
              <a:gd name="T55" fmla="*/ 147 h 389"/>
              <a:gd name="T56" fmla="*/ 242 w 347"/>
              <a:gd name="T57" fmla="*/ 101 h 389"/>
              <a:gd name="T58" fmla="*/ 191 w 347"/>
              <a:gd name="T59" fmla="*/ 108 h 389"/>
              <a:gd name="T60" fmla="*/ 242 w 347"/>
              <a:gd name="T61" fmla="*/ 101 h 389"/>
              <a:gd name="T62" fmla="*/ 181 w 347"/>
              <a:gd name="T63" fmla="*/ 101 h 389"/>
              <a:gd name="T64" fmla="*/ 203 w 347"/>
              <a:gd name="T65" fmla="*/ 42 h 389"/>
              <a:gd name="T66" fmla="*/ 156 w 347"/>
              <a:gd name="T67" fmla="*/ 27 h 389"/>
              <a:gd name="T68" fmla="*/ 135 w 347"/>
              <a:gd name="T69" fmla="*/ 58 h 389"/>
              <a:gd name="T70" fmla="*/ 156 w 347"/>
              <a:gd name="T71" fmla="*/ 27 h 389"/>
              <a:gd name="T72" fmla="*/ 125 w 347"/>
              <a:gd name="T73" fmla="*/ 67 h 389"/>
              <a:gd name="T74" fmla="*/ 57 w 347"/>
              <a:gd name="T75" fmla="*/ 76 h 389"/>
              <a:gd name="T76" fmla="*/ 50 w 347"/>
              <a:gd name="T77" fmla="*/ 86 h 389"/>
              <a:gd name="T78" fmla="*/ 66 w 347"/>
              <a:gd name="T79" fmla="*/ 157 h 389"/>
              <a:gd name="T80" fmla="*/ 50 w 347"/>
              <a:gd name="T81" fmla="*/ 86 h 389"/>
              <a:gd name="T82" fmla="*/ 62 w 347"/>
              <a:gd name="T83" fmla="*/ 169 h 389"/>
              <a:gd name="T84" fmla="*/ 57 w 347"/>
              <a:gd name="T85" fmla="*/ 224 h 389"/>
              <a:gd name="T86" fmla="*/ 190 w 347"/>
              <a:gd name="T87" fmla="*/ 324 h 389"/>
              <a:gd name="T88" fmla="*/ 248 w 347"/>
              <a:gd name="T89" fmla="*/ 1 h 389"/>
              <a:gd name="T90" fmla="*/ 241 w 347"/>
              <a:gd name="T91" fmla="*/ 12 h 389"/>
              <a:gd name="T92" fmla="*/ 187 w 347"/>
              <a:gd name="T93" fmla="*/ 311 h 389"/>
              <a:gd name="T94" fmla="*/ 49 w 347"/>
              <a:gd name="T95" fmla="*/ 282 h 389"/>
              <a:gd name="T96" fmla="*/ 156 w 347"/>
              <a:gd name="T97" fmla="*/ 327 h 389"/>
              <a:gd name="T98" fmla="*/ 90 w 347"/>
              <a:gd name="T99" fmla="*/ 376 h 389"/>
              <a:gd name="T100" fmla="*/ 90 w 347"/>
              <a:gd name="T101" fmla="*/ 389 h 389"/>
              <a:gd name="T102" fmla="*/ 240 w 347"/>
              <a:gd name="T103" fmla="*/ 383 h 389"/>
              <a:gd name="T104" fmla="*/ 168 w 347"/>
              <a:gd name="T105" fmla="*/ 376 h 389"/>
              <a:gd name="T106" fmla="*/ 190 w 347"/>
              <a:gd name="T107" fmla="*/ 32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389">
                <a:moveTo>
                  <a:pt x="79" y="263"/>
                </a:moveTo>
                <a:cubicBezTo>
                  <a:pt x="102" y="278"/>
                  <a:pt x="128" y="286"/>
                  <a:pt x="155" y="286"/>
                </a:cubicBezTo>
                <a:cubicBezTo>
                  <a:pt x="201" y="286"/>
                  <a:pt x="243" y="264"/>
                  <a:pt x="268" y="226"/>
                </a:cubicBezTo>
                <a:cubicBezTo>
                  <a:pt x="310" y="164"/>
                  <a:pt x="294" y="79"/>
                  <a:pt x="232" y="37"/>
                </a:cubicBezTo>
                <a:cubicBezTo>
                  <a:pt x="209" y="22"/>
                  <a:pt x="183" y="14"/>
                  <a:pt x="156" y="14"/>
                </a:cubicBezTo>
                <a:cubicBezTo>
                  <a:pt x="110" y="14"/>
                  <a:pt x="68" y="36"/>
                  <a:pt x="42" y="74"/>
                </a:cubicBezTo>
                <a:cubicBezTo>
                  <a:pt x="0" y="136"/>
                  <a:pt x="17" y="221"/>
                  <a:pt x="79" y="263"/>
                </a:cubicBezTo>
                <a:close/>
                <a:moveTo>
                  <a:pt x="69" y="199"/>
                </a:moveTo>
                <a:cubicBezTo>
                  <a:pt x="70" y="191"/>
                  <a:pt x="72" y="182"/>
                  <a:pt x="74" y="174"/>
                </a:cubicBezTo>
                <a:cubicBezTo>
                  <a:pt x="88" y="179"/>
                  <a:pt x="103" y="187"/>
                  <a:pt x="117" y="196"/>
                </a:cubicBezTo>
                <a:cubicBezTo>
                  <a:pt x="81" y="248"/>
                  <a:pt x="81" y="248"/>
                  <a:pt x="81" y="248"/>
                </a:cubicBezTo>
                <a:cubicBezTo>
                  <a:pt x="71" y="238"/>
                  <a:pt x="67" y="221"/>
                  <a:pt x="69" y="199"/>
                </a:cubicBezTo>
                <a:close/>
                <a:moveTo>
                  <a:pt x="164" y="148"/>
                </a:moveTo>
                <a:cubicBezTo>
                  <a:pt x="184" y="119"/>
                  <a:pt x="184" y="119"/>
                  <a:pt x="184" y="119"/>
                </a:cubicBezTo>
                <a:cubicBezTo>
                  <a:pt x="200" y="129"/>
                  <a:pt x="216" y="137"/>
                  <a:pt x="232" y="142"/>
                </a:cubicBezTo>
                <a:cubicBezTo>
                  <a:pt x="227" y="155"/>
                  <a:pt x="220" y="168"/>
                  <a:pt x="212" y="180"/>
                </a:cubicBezTo>
                <a:lnTo>
                  <a:pt x="164" y="148"/>
                </a:lnTo>
                <a:close/>
                <a:moveTo>
                  <a:pt x="205" y="191"/>
                </a:moveTo>
                <a:cubicBezTo>
                  <a:pt x="195" y="204"/>
                  <a:pt x="185" y="216"/>
                  <a:pt x="174" y="226"/>
                </a:cubicBezTo>
                <a:cubicBezTo>
                  <a:pt x="163" y="214"/>
                  <a:pt x="149" y="203"/>
                  <a:pt x="135" y="192"/>
                </a:cubicBezTo>
                <a:cubicBezTo>
                  <a:pt x="157" y="159"/>
                  <a:pt x="157" y="159"/>
                  <a:pt x="157" y="159"/>
                </a:cubicBezTo>
                <a:lnTo>
                  <a:pt x="205" y="191"/>
                </a:lnTo>
                <a:close/>
                <a:moveTo>
                  <a:pt x="154" y="141"/>
                </a:moveTo>
                <a:cubicBezTo>
                  <a:pt x="106" y="109"/>
                  <a:pt x="106" y="109"/>
                  <a:pt x="106" y="109"/>
                </a:cubicBezTo>
                <a:cubicBezTo>
                  <a:pt x="115" y="97"/>
                  <a:pt x="124" y="86"/>
                  <a:pt x="134" y="77"/>
                </a:cubicBezTo>
                <a:cubicBezTo>
                  <a:pt x="145" y="89"/>
                  <a:pt x="159" y="101"/>
                  <a:pt x="174" y="112"/>
                </a:cubicBezTo>
                <a:lnTo>
                  <a:pt x="154" y="141"/>
                </a:lnTo>
                <a:close/>
                <a:moveTo>
                  <a:pt x="146" y="152"/>
                </a:moveTo>
                <a:cubicBezTo>
                  <a:pt x="124" y="185"/>
                  <a:pt x="124" y="185"/>
                  <a:pt x="124" y="185"/>
                </a:cubicBezTo>
                <a:cubicBezTo>
                  <a:pt x="109" y="175"/>
                  <a:pt x="93" y="167"/>
                  <a:pt x="78" y="161"/>
                </a:cubicBezTo>
                <a:cubicBezTo>
                  <a:pt x="83" y="147"/>
                  <a:pt x="90" y="133"/>
                  <a:pt x="99" y="119"/>
                </a:cubicBezTo>
                <a:lnTo>
                  <a:pt x="146" y="152"/>
                </a:lnTo>
                <a:close/>
                <a:moveTo>
                  <a:pt x="92" y="255"/>
                </a:moveTo>
                <a:cubicBezTo>
                  <a:pt x="127" y="203"/>
                  <a:pt x="127" y="203"/>
                  <a:pt x="127" y="203"/>
                </a:cubicBezTo>
                <a:cubicBezTo>
                  <a:pt x="141" y="213"/>
                  <a:pt x="153" y="223"/>
                  <a:pt x="164" y="234"/>
                </a:cubicBezTo>
                <a:cubicBezTo>
                  <a:pt x="145" y="249"/>
                  <a:pt x="125" y="258"/>
                  <a:pt x="107" y="258"/>
                </a:cubicBezTo>
                <a:cubicBezTo>
                  <a:pt x="102" y="258"/>
                  <a:pt x="97" y="257"/>
                  <a:pt x="92" y="255"/>
                </a:cubicBezTo>
                <a:close/>
                <a:moveTo>
                  <a:pt x="155" y="273"/>
                </a:moveTo>
                <a:cubicBezTo>
                  <a:pt x="144" y="273"/>
                  <a:pt x="134" y="272"/>
                  <a:pt x="123" y="269"/>
                </a:cubicBezTo>
                <a:cubicBezTo>
                  <a:pt x="140" y="266"/>
                  <a:pt x="157" y="257"/>
                  <a:pt x="173" y="244"/>
                </a:cubicBezTo>
                <a:cubicBezTo>
                  <a:pt x="180" y="252"/>
                  <a:pt x="186" y="260"/>
                  <a:pt x="191" y="268"/>
                </a:cubicBezTo>
                <a:cubicBezTo>
                  <a:pt x="179" y="271"/>
                  <a:pt x="167" y="273"/>
                  <a:pt x="155" y="273"/>
                </a:cubicBezTo>
                <a:close/>
                <a:moveTo>
                  <a:pt x="203" y="264"/>
                </a:moveTo>
                <a:cubicBezTo>
                  <a:pt x="197" y="254"/>
                  <a:pt x="191" y="245"/>
                  <a:pt x="183" y="236"/>
                </a:cubicBezTo>
                <a:cubicBezTo>
                  <a:pt x="194" y="225"/>
                  <a:pt x="206" y="213"/>
                  <a:pt x="216" y="198"/>
                </a:cubicBezTo>
                <a:cubicBezTo>
                  <a:pt x="254" y="224"/>
                  <a:pt x="254" y="224"/>
                  <a:pt x="254" y="224"/>
                </a:cubicBezTo>
                <a:cubicBezTo>
                  <a:pt x="240" y="242"/>
                  <a:pt x="223" y="255"/>
                  <a:pt x="203" y="264"/>
                </a:cubicBezTo>
                <a:close/>
                <a:moveTo>
                  <a:pt x="255" y="102"/>
                </a:moveTo>
                <a:cubicBezTo>
                  <a:pt x="256" y="93"/>
                  <a:pt x="255" y="84"/>
                  <a:pt x="254" y="76"/>
                </a:cubicBezTo>
                <a:cubicBezTo>
                  <a:pt x="268" y="95"/>
                  <a:pt x="276" y="117"/>
                  <a:pt x="278" y="140"/>
                </a:cubicBezTo>
                <a:cubicBezTo>
                  <a:pt x="269" y="139"/>
                  <a:pt x="259" y="137"/>
                  <a:pt x="248" y="134"/>
                </a:cubicBezTo>
                <a:cubicBezTo>
                  <a:pt x="251" y="123"/>
                  <a:pt x="254" y="113"/>
                  <a:pt x="255" y="102"/>
                </a:cubicBezTo>
                <a:close/>
                <a:moveTo>
                  <a:pt x="279" y="153"/>
                </a:moveTo>
                <a:cubicBezTo>
                  <a:pt x="278" y="174"/>
                  <a:pt x="272" y="195"/>
                  <a:pt x="261" y="214"/>
                </a:cubicBezTo>
                <a:cubicBezTo>
                  <a:pt x="223" y="188"/>
                  <a:pt x="223" y="188"/>
                  <a:pt x="223" y="188"/>
                </a:cubicBezTo>
                <a:cubicBezTo>
                  <a:pt x="231" y="174"/>
                  <a:pt x="238" y="160"/>
                  <a:pt x="244" y="147"/>
                </a:cubicBezTo>
                <a:cubicBezTo>
                  <a:pt x="256" y="150"/>
                  <a:pt x="268" y="152"/>
                  <a:pt x="279" y="153"/>
                </a:cubicBezTo>
                <a:close/>
                <a:moveTo>
                  <a:pt x="242" y="101"/>
                </a:moveTo>
                <a:cubicBezTo>
                  <a:pt x="241" y="111"/>
                  <a:pt x="239" y="120"/>
                  <a:pt x="236" y="130"/>
                </a:cubicBezTo>
                <a:cubicBezTo>
                  <a:pt x="221" y="125"/>
                  <a:pt x="206" y="117"/>
                  <a:pt x="191" y="108"/>
                </a:cubicBezTo>
                <a:cubicBezTo>
                  <a:pt x="229" y="52"/>
                  <a:pt x="229" y="52"/>
                  <a:pt x="229" y="52"/>
                </a:cubicBezTo>
                <a:cubicBezTo>
                  <a:pt x="240" y="62"/>
                  <a:pt x="244" y="79"/>
                  <a:pt x="242" y="101"/>
                </a:cubicBezTo>
                <a:close/>
                <a:moveTo>
                  <a:pt x="219" y="45"/>
                </a:moveTo>
                <a:cubicBezTo>
                  <a:pt x="181" y="101"/>
                  <a:pt x="181" y="101"/>
                  <a:pt x="181" y="101"/>
                </a:cubicBezTo>
                <a:cubicBezTo>
                  <a:pt x="167" y="91"/>
                  <a:pt x="154" y="80"/>
                  <a:pt x="143" y="68"/>
                </a:cubicBezTo>
                <a:cubicBezTo>
                  <a:pt x="164" y="52"/>
                  <a:pt x="185" y="42"/>
                  <a:pt x="203" y="42"/>
                </a:cubicBezTo>
                <a:cubicBezTo>
                  <a:pt x="209" y="42"/>
                  <a:pt x="214" y="43"/>
                  <a:pt x="219" y="45"/>
                </a:cubicBezTo>
                <a:close/>
                <a:moveTo>
                  <a:pt x="156" y="27"/>
                </a:moveTo>
                <a:cubicBezTo>
                  <a:pt x="166" y="27"/>
                  <a:pt x="177" y="28"/>
                  <a:pt x="187" y="31"/>
                </a:cubicBezTo>
                <a:cubicBezTo>
                  <a:pt x="170" y="35"/>
                  <a:pt x="152" y="44"/>
                  <a:pt x="135" y="58"/>
                </a:cubicBezTo>
                <a:cubicBezTo>
                  <a:pt x="128" y="50"/>
                  <a:pt x="123" y="41"/>
                  <a:pt x="118" y="32"/>
                </a:cubicBezTo>
                <a:cubicBezTo>
                  <a:pt x="130" y="29"/>
                  <a:pt x="143" y="27"/>
                  <a:pt x="156" y="27"/>
                </a:cubicBezTo>
                <a:close/>
                <a:moveTo>
                  <a:pt x="106" y="37"/>
                </a:moveTo>
                <a:cubicBezTo>
                  <a:pt x="111" y="47"/>
                  <a:pt x="118" y="57"/>
                  <a:pt x="125" y="67"/>
                </a:cubicBezTo>
                <a:cubicBezTo>
                  <a:pt x="115" y="77"/>
                  <a:pt x="105" y="88"/>
                  <a:pt x="95" y="102"/>
                </a:cubicBezTo>
                <a:cubicBezTo>
                  <a:pt x="57" y="76"/>
                  <a:pt x="57" y="76"/>
                  <a:pt x="57" y="76"/>
                </a:cubicBezTo>
                <a:cubicBezTo>
                  <a:pt x="70" y="59"/>
                  <a:pt x="87" y="45"/>
                  <a:pt x="106" y="37"/>
                </a:cubicBezTo>
                <a:close/>
                <a:moveTo>
                  <a:pt x="50" y="86"/>
                </a:moveTo>
                <a:cubicBezTo>
                  <a:pt x="88" y="112"/>
                  <a:pt x="88" y="112"/>
                  <a:pt x="88" y="112"/>
                </a:cubicBezTo>
                <a:cubicBezTo>
                  <a:pt x="79" y="127"/>
                  <a:pt x="71" y="142"/>
                  <a:pt x="66" y="157"/>
                </a:cubicBezTo>
                <a:cubicBezTo>
                  <a:pt x="54" y="153"/>
                  <a:pt x="43" y="150"/>
                  <a:pt x="32" y="149"/>
                </a:cubicBezTo>
                <a:cubicBezTo>
                  <a:pt x="32" y="127"/>
                  <a:pt x="38" y="106"/>
                  <a:pt x="50" y="86"/>
                </a:cubicBezTo>
                <a:close/>
                <a:moveTo>
                  <a:pt x="33" y="162"/>
                </a:moveTo>
                <a:cubicBezTo>
                  <a:pt x="42" y="163"/>
                  <a:pt x="52" y="166"/>
                  <a:pt x="62" y="169"/>
                </a:cubicBezTo>
                <a:cubicBezTo>
                  <a:pt x="59" y="179"/>
                  <a:pt x="57" y="188"/>
                  <a:pt x="56" y="197"/>
                </a:cubicBezTo>
                <a:cubicBezTo>
                  <a:pt x="55" y="207"/>
                  <a:pt x="56" y="216"/>
                  <a:pt x="57" y="224"/>
                </a:cubicBezTo>
                <a:cubicBezTo>
                  <a:pt x="43" y="206"/>
                  <a:pt x="35" y="184"/>
                  <a:pt x="33" y="162"/>
                </a:cubicBezTo>
                <a:close/>
                <a:moveTo>
                  <a:pt x="190" y="324"/>
                </a:moveTo>
                <a:cubicBezTo>
                  <a:pt x="285" y="305"/>
                  <a:pt x="347" y="213"/>
                  <a:pt x="329" y="118"/>
                </a:cubicBezTo>
                <a:cubicBezTo>
                  <a:pt x="319" y="70"/>
                  <a:pt x="290" y="27"/>
                  <a:pt x="248" y="1"/>
                </a:cubicBezTo>
                <a:cubicBezTo>
                  <a:pt x="245" y="0"/>
                  <a:pt x="241" y="1"/>
                  <a:pt x="239" y="4"/>
                </a:cubicBezTo>
                <a:cubicBezTo>
                  <a:pt x="237" y="7"/>
                  <a:pt x="238" y="11"/>
                  <a:pt x="241" y="12"/>
                </a:cubicBezTo>
                <a:cubicBezTo>
                  <a:pt x="280" y="36"/>
                  <a:pt x="308" y="76"/>
                  <a:pt x="316" y="120"/>
                </a:cubicBezTo>
                <a:cubicBezTo>
                  <a:pt x="333" y="208"/>
                  <a:pt x="275" y="294"/>
                  <a:pt x="187" y="311"/>
                </a:cubicBezTo>
                <a:cubicBezTo>
                  <a:pt x="142" y="320"/>
                  <a:pt x="95" y="309"/>
                  <a:pt x="58" y="281"/>
                </a:cubicBezTo>
                <a:cubicBezTo>
                  <a:pt x="56" y="279"/>
                  <a:pt x="52" y="280"/>
                  <a:pt x="49" y="282"/>
                </a:cubicBezTo>
                <a:cubicBezTo>
                  <a:pt x="47" y="285"/>
                  <a:pt x="48" y="289"/>
                  <a:pt x="51" y="291"/>
                </a:cubicBezTo>
                <a:cubicBezTo>
                  <a:pt x="81" y="314"/>
                  <a:pt x="118" y="327"/>
                  <a:pt x="156" y="327"/>
                </a:cubicBezTo>
                <a:cubicBezTo>
                  <a:pt x="156" y="376"/>
                  <a:pt x="156" y="376"/>
                  <a:pt x="156" y="376"/>
                </a:cubicBezTo>
                <a:cubicBezTo>
                  <a:pt x="90" y="376"/>
                  <a:pt x="90" y="376"/>
                  <a:pt x="90" y="376"/>
                </a:cubicBezTo>
                <a:cubicBezTo>
                  <a:pt x="87" y="376"/>
                  <a:pt x="84" y="379"/>
                  <a:pt x="84" y="383"/>
                </a:cubicBezTo>
                <a:cubicBezTo>
                  <a:pt x="84" y="386"/>
                  <a:pt x="87" y="389"/>
                  <a:pt x="90" y="389"/>
                </a:cubicBezTo>
                <a:cubicBezTo>
                  <a:pt x="234" y="389"/>
                  <a:pt x="234" y="389"/>
                  <a:pt x="234" y="389"/>
                </a:cubicBezTo>
                <a:cubicBezTo>
                  <a:pt x="237" y="389"/>
                  <a:pt x="240" y="386"/>
                  <a:pt x="240" y="383"/>
                </a:cubicBezTo>
                <a:cubicBezTo>
                  <a:pt x="240" y="379"/>
                  <a:pt x="237" y="376"/>
                  <a:pt x="234" y="376"/>
                </a:cubicBezTo>
                <a:cubicBezTo>
                  <a:pt x="168" y="376"/>
                  <a:pt x="168" y="376"/>
                  <a:pt x="168" y="376"/>
                </a:cubicBezTo>
                <a:cubicBezTo>
                  <a:pt x="168" y="326"/>
                  <a:pt x="168" y="326"/>
                  <a:pt x="168" y="326"/>
                </a:cubicBezTo>
                <a:cubicBezTo>
                  <a:pt x="176" y="326"/>
                  <a:pt x="183" y="325"/>
                  <a:pt x="190" y="3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23" name="Freeform 16"/>
          <p:cNvSpPr>
            <a:spLocks noChangeAspect="1" noEditPoints="1"/>
          </p:cNvSpPr>
          <p:nvPr/>
        </p:nvSpPr>
        <p:spPr bwMode="auto">
          <a:xfrm>
            <a:off x="2841727" y="1250825"/>
            <a:ext cx="640243" cy="540000"/>
          </a:xfrm>
          <a:custGeom>
            <a:avLst/>
            <a:gdLst>
              <a:gd name="T0" fmla="*/ 1073 w 1073"/>
              <a:gd name="T1" fmla="*/ 905 h 905"/>
              <a:gd name="T2" fmla="*/ 0 w 1073"/>
              <a:gd name="T3" fmla="*/ 905 h 905"/>
              <a:gd name="T4" fmla="*/ 0 w 1073"/>
              <a:gd name="T5" fmla="*/ 626 h 905"/>
              <a:gd name="T6" fmla="*/ 310 w 1073"/>
              <a:gd name="T7" fmla="*/ 626 h 905"/>
              <a:gd name="T8" fmla="*/ 310 w 1073"/>
              <a:gd name="T9" fmla="*/ 201 h 905"/>
              <a:gd name="T10" fmla="*/ 570 w 1073"/>
              <a:gd name="T11" fmla="*/ 142 h 905"/>
              <a:gd name="T12" fmla="*/ 570 w 1073"/>
              <a:gd name="T13" fmla="*/ 0 h 905"/>
              <a:gd name="T14" fmla="*/ 600 w 1073"/>
              <a:gd name="T15" fmla="*/ 0 h 905"/>
              <a:gd name="T16" fmla="*/ 600 w 1073"/>
              <a:gd name="T17" fmla="*/ 135 h 905"/>
              <a:gd name="T18" fmla="*/ 671 w 1073"/>
              <a:gd name="T19" fmla="*/ 118 h 905"/>
              <a:gd name="T20" fmla="*/ 671 w 1073"/>
              <a:gd name="T21" fmla="*/ 468 h 905"/>
              <a:gd name="T22" fmla="*/ 855 w 1073"/>
              <a:gd name="T23" fmla="*/ 298 h 905"/>
              <a:gd name="T24" fmla="*/ 1073 w 1073"/>
              <a:gd name="T25" fmla="*/ 494 h 905"/>
              <a:gd name="T26" fmla="*/ 1073 w 1073"/>
              <a:gd name="T27" fmla="*/ 905 h 905"/>
              <a:gd name="T28" fmla="*/ 671 w 1073"/>
              <a:gd name="T29" fmla="*/ 874 h 905"/>
              <a:gd name="T30" fmla="*/ 1042 w 1073"/>
              <a:gd name="T31" fmla="*/ 874 h 905"/>
              <a:gd name="T32" fmla="*/ 1042 w 1073"/>
              <a:gd name="T33" fmla="*/ 527 h 905"/>
              <a:gd name="T34" fmla="*/ 671 w 1073"/>
              <a:gd name="T35" fmla="*/ 527 h 905"/>
              <a:gd name="T36" fmla="*/ 671 w 1073"/>
              <a:gd name="T37" fmla="*/ 874 h 905"/>
              <a:gd name="T38" fmla="*/ 341 w 1073"/>
              <a:gd name="T39" fmla="*/ 874 h 905"/>
              <a:gd name="T40" fmla="*/ 643 w 1073"/>
              <a:gd name="T41" fmla="*/ 874 h 905"/>
              <a:gd name="T42" fmla="*/ 643 w 1073"/>
              <a:gd name="T43" fmla="*/ 156 h 905"/>
              <a:gd name="T44" fmla="*/ 341 w 1073"/>
              <a:gd name="T45" fmla="*/ 224 h 905"/>
              <a:gd name="T46" fmla="*/ 341 w 1073"/>
              <a:gd name="T47" fmla="*/ 874 h 905"/>
              <a:gd name="T48" fmla="*/ 29 w 1073"/>
              <a:gd name="T49" fmla="*/ 874 h 905"/>
              <a:gd name="T50" fmla="*/ 310 w 1073"/>
              <a:gd name="T51" fmla="*/ 874 h 905"/>
              <a:gd name="T52" fmla="*/ 310 w 1073"/>
              <a:gd name="T53" fmla="*/ 657 h 905"/>
              <a:gd name="T54" fmla="*/ 29 w 1073"/>
              <a:gd name="T55" fmla="*/ 657 h 905"/>
              <a:gd name="T56" fmla="*/ 29 w 1073"/>
              <a:gd name="T57" fmla="*/ 874 h 905"/>
              <a:gd name="T58" fmla="*/ 683 w 1073"/>
              <a:gd name="T59" fmla="*/ 498 h 905"/>
              <a:gd name="T60" fmla="*/ 1033 w 1073"/>
              <a:gd name="T61" fmla="*/ 498 h 905"/>
              <a:gd name="T62" fmla="*/ 855 w 1073"/>
              <a:gd name="T63" fmla="*/ 338 h 905"/>
              <a:gd name="T64" fmla="*/ 683 w 1073"/>
              <a:gd name="T65" fmla="*/ 498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3" h="905">
                <a:moveTo>
                  <a:pt x="1073" y="905"/>
                </a:moveTo>
                <a:lnTo>
                  <a:pt x="0" y="905"/>
                </a:lnTo>
                <a:lnTo>
                  <a:pt x="0" y="626"/>
                </a:lnTo>
                <a:lnTo>
                  <a:pt x="310" y="626"/>
                </a:lnTo>
                <a:lnTo>
                  <a:pt x="310" y="201"/>
                </a:lnTo>
                <a:lnTo>
                  <a:pt x="570" y="142"/>
                </a:lnTo>
                <a:lnTo>
                  <a:pt x="570" y="0"/>
                </a:lnTo>
                <a:lnTo>
                  <a:pt x="600" y="0"/>
                </a:lnTo>
                <a:lnTo>
                  <a:pt x="600" y="135"/>
                </a:lnTo>
                <a:lnTo>
                  <a:pt x="671" y="118"/>
                </a:lnTo>
                <a:lnTo>
                  <a:pt x="671" y="468"/>
                </a:lnTo>
                <a:lnTo>
                  <a:pt x="855" y="298"/>
                </a:lnTo>
                <a:lnTo>
                  <a:pt x="1073" y="494"/>
                </a:lnTo>
                <a:lnTo>
                  <a:pt x="1073" y="905"/>
                </a:lnTo>
                <a:close/>
                <a:moveTo>
                  <a:pt x="671" y="874"/>
                </a:moveTo>
                <a:lnTo>
                  <a:pt x="1042" y="874"/>
                </a:lnTo>
                <a:lnTo>
                  <a:pt x="1042" y="527"/>
                </a:lnTo>
                <a:lnTo>
                  <a:pt x="671" y="527"/>
                </a:lnTo>
                <a:lnTo>
                  <a:pt x="671" y="874"/>
                </a:lnTo>
                <a:close/>
                <a:moveTo>
                  <a:pt x="341" y="874"/>
                </a:moveTo>
                <a:lnTo>
                  <a:pt x="643" y="874"/>
                </a:lnTo>
                <a:lnTo>
                  <a:pt x="643" y="156"/>
                </a:lnTo>
                <a:lnTo>
                  <a:pt x="341" y="224"/>
                </a:lnTo>
                <a:lnTo>
                  <a:pt x="341" y="874"/>
                </a:lnTo>
                <a:close/>
                <a:moveTo>
                  <a:pt x="29" y="874"/>
                </a:moveTo>
                <a:lnTo>
                  <a:pt x="310" y="874"/>
                </a:lnTo>
                <a:lnTo>
                  <a:pt x="310" y="657"/>
                </a:lnTo>
                <a:lnTo>
                  <a:pt x="29" y="657"/>
                </a:lnTo>
                <a:lnTo>
                  <a:pt x="29" y="874"/>
                </a:lnTo>
                <a:close/>
                <a:moveTo>
                  <a:pt x="683" y="498"/>
                </a:moveTo>
                <a:lnTo>
                  <a:pt x="1033" y="498"/>
                </a:lnTo>
                <a:lnTo>
                  <a:pt x="855" y="338"/>
                </a:lnTo>
                <a:lnTo>
                  <a:pt x="683" y="4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24" name="Freeform 21"/>
          <p:cNvSpPr>
            <a:spLocks noChangeAspect="1" noEditPoints="1"/>
          </p:cNvSpPr>
          <p:nvPr/>
        </p:nvSpPr>
        <p:spPr bwMode="auto">
          <a:xfrm>
            <a:off x="6402503" y="1268413"/>
            <a:ext cx="683299" cy="450000"/>
          </a:xfrm>
          <a:custGeom>
            <a:avLst/>
            <a:gdLst>
              <a:gd name="T0" fmla="*/ 171 w 610"/>
              <a:gd name="T1" fmla="*/ 402 h 402"/>
              <a:gd name="T2" fmla="*/ 0 w 610"/>
              <a:gd name="T3" fmla="*/ 376 h 402"/>
              <a:gd name="T4" fmla="*/ 49 w 610"/>
              <a:gd name="T5" fmla="*/ 190 h 402"/>
              <a:gd name="T6" fmla="*/ 33 w 610"/>
              <a:gd name="T7" fmla="*/ 119 h 402"/>
              <a:gd name="T8" fmla="*/ 13 w 610"/>
              <a:gd name="T9" fmla="*/ 111 h 402"/>
              <a:gd name="T10" fmla="*/ 188 w 610"/>
              <a:gd name="T11" fmla="*/ 111 h 402"/>
              <a:gd name="T12" fmla="*/ 168 w 610"/>
              <a:gd name="T13" fmla="*/ 119 h 402"/>
              <a:gd name="T14" fmla="*/ 152 w 610"/>
              <a:gd name="T15" fmla="*/ 191 h 402"/>
              <a:gd name="T16" fmla="*/ 241 w 610"/>
              <a:gd name="T17" fmla="*/ 151 h 402"/>
              <a:gd name="T18" fmla="*/ 305 w 610"/>
              <a:gd name="T19" fmla="*/ 0 h 402"/>
              <a:gd name="T20" fmla="*/ 368 w 610"/>
              <a:gd name="T21" fmla="*/ 151 h 402"/>
              <a:gd name="T22" fmla="*/ 457 w 610"/>
              <a:gd name="T23" fmla="*/ 190 h 402"/>
              <a:gd name="T24" fmla="*/ 509 w 610"/>
              <a:gd name="T25" fmla="*/ 72 h 402"/>
              <a:gd name="T26" fmla="*/ 559 w 610"/>
              <a:gd name="T27" fmla="*/ 191 h 402"/>
              <a:gd name="T28" fmla="*/ 610 w 610"/>
              <a:gd name="T29" fmla="*/ 376 h 402"/>
              <a:gd name="T30" fmla="*/ 439 w 610"/>
              <a:gd name="T31" fmla="*/ 402 h 402"/>
              <a:gd name="T32" fmla="*/ 423 w 610"/>
              <a:gd name="T33" fmla="*/ 386 h 402"/>
              <a:gd name="T34" fmla="*/ 354 w 610"/>
              <a:gd name="T35" fmla="*/ 163 h 402"/>
              <a:gd name="T36" fmla="*/ 255 w 610"/>
              <a:gd name="T37" fmla="*/ 163 h 402"/>
              <a:gd name="T38" fmla="*/ 187 w 610"/>
              <a:gd name="T39" fmla="*/ 386 h 402"/>
              <a:gd name="T40" fmla="*/ 594 w 610"/>
              <a:gd name="T41" fmla="*/ 359 h 402"/>
              <a:gd name="T42" fmla="*/ 544 w 610"/>
              <a:gd name="T43" fmla="*/ 202 h 402"/>
              <a:gd name="T44" fmla="*/ 471 w 610"/>
              <a:gd name="T45" fmla="*/ 201 h 402"/>
              <a:gd name="T46" fmla="*/ 437 w 610"/>
              <a:gd name="T47" fmla="*/ 220 h 402"/>
              <a:gd name="T48" fmla="*/ 439 w 610"/>
              <a:gd name="T49" fmla="*/ 359 h 402"/>
              <a:gd name="T50" fmla="*/ 171 w 610"/>
              <a:gd name="T51" fmla="*/ 359 h 402"/>
              <a:gd name="T52" fmla="*/ 173 w 610"/>
              <a:gd name="T53" fmla="*/ 221 h 402"/>
              <a:gd name="T54" fmla="*/ 100 w 610"/>
              <a:gd name="T55" fmla="*/ 213 h 402"/>
              <a:gd name="T56" fmla="*/ 16 w 610"/>
              <a:gd name="T57" fmla="*/ 262 h 402"/>
              <a:gd name="T58" fmla="*/ 51 w 610"/>
              <a:gd name="T59" fmla="*/ 119 h 402"/>
              <a:gd name="T60" fmla="*/ 100 w 610"/>
              <a:gd name="T61" fmla="*/ 196 h 402"/>
              <a:gd name="T62" fmla="*/ 150 w 610"/>
              <a:gd name="T63" fmla="*/ 119 h 402"/>
              <a:gd name="T64" fmla="*/ 509 w 610"/>
              <a:gd name="T65" fmla="*/ 89 h 402"/>
              <a:gd name="T66" fmla="*/ 509 w 610"/>
              <a:gd name="T67" fmla="*/ 196 h 402"/>
              <a:gd name="T68" fmla="*/ 509 w 610"/>
              <a:gd name="T69" fmla="*/ 89 h 402"/>
              <a:gd name="T70" fmla="*/ 231 w 610"/>
              <a:gd name="T71" fmla="*/ 88 h 402"/>
              <a:gd name="T72" fmla="*/ 378 w 610"/>
              <a:gd name="T73" fmla="*/ 88 h 402"/>
              <a:gd name="T74" fmla="*/ 30 w 610"/>
              <a:gd name="T75" fmla="*/ 103 h 402"/>
              <a:gd name="T76" fmla="*/ 101 w 610"/>
              <a:gd name="T77" fmla="*/ 43 h 402"/>
              <a:gd name="T78" fmla="*/ 313 w 610"/>
              <a:gd name="T79" fmla="*/ 364 h 402"/>
              <a:gd name="T80" fmla="*/ 297 w 610"/>
              <a:gd name="T81" fmla="*/ 205 h 402"/>
              <a:gd name="T82" fmla="*/ 313 w 610"/>
              <a:gd name="T83" fmla="*/ 364 h 402"/>
              <a:gd name="T84" fmla="*/ 335 w 610"/>
              <a:gd name="T85" fmla="*/ 255 h 402"/>
              <a:gd name="T86" fmla="*/ 393 w 610"/>
              <a:gd name="T87" fmla="*/ 23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0" h="402">
                <a:moveTo>
                  <a:pt x="439" y="402"/>
                </a:moveTo>
                <a:cubicBezTo>
                  <a:pt x="171" y="402"/>
                  <a:pt x="171" y="402"/>
                  <a:pt x="171" y="402"/>
                </a:cubicBezTo>
                <a:cubicBezTo>
                  <a:pt x="171" y="376"/>
                  <a:pt x="171" y="376"/>
                  <a:pt x="171" y="376"/>
                </a:cubicBezTo>
                <a:cubicBezTo>
                  <a:pt x="0" y="376"/>
                  <a:pt x="0" y="376"/>
                  <a:pt x="0" y="376"/>
                </a:cubicBezTo>
                <a:cubicBezTo>
                  <a:pt x="0" y="262"/>
                  <a:pt x="0" y="262"/>
                  <a:pt x="0" y="262"/>
                </a:cubicBezTo>
                <a:cubicBezTo>
                  <a:pt x="0" y="219"/>
                  <a:pt x="21" y="203"/>
                  <a:pt x="49" y="190"/>
                </a:cubicBezTo>
                <a:cubicBezTo>
                  <a:pt x="37" y="178"/>
                  <a:pt x="29" y="161"/>
                  <a:pt x="29" y="142"/>
                </a:cubicBezTo>
                <a:cubicBezTo>
                  <a:pt x="29" y="134"/>
                  <a:pt x="31" y="127"/>
                  <a:pt x="33" y="119"/>
                </a:cubicBezTo>
                <a:cubicBezTo>
                  <a:pt x="13" y="119"/>
                  <a:pt x="13" y="119"/>
                  <a:pt x="13" y="119"/>
                </a:cubicBezTo>
                <a:cubicBezTo>
                  <a:pt x="13" y="111"/>
                  <a:pt x="13" y="111"/>
                  <a:pt x="13" y="111"/>
                </a:cubicBezTo>
                <a:cubicBezTo>
                  <a:pt x="13" y="65"/>
                  <a:pt x="52" y="27"/>
                  <a:pt x="101" y="27"/>
                </a:cubicBezTo>
                <a:cubicBezTo>
                  <a:pt x="149" y="27"/>
                  <a:pt x="188" y="65"/>
                  <a:pt x="188" y="111"/>
                </a:cubicBezTo>
                <a:cubicBezTo>
                  <a:pt x="188" y="119"/>
                  <a:pt x="188" y="119"/>
                  <a:pt x="188" y="119"/>
                </a:cubicBezTo>
                <a:cubicBezTo>
                  <a:pt x="168" y="119"/>
                  <a:pt x="168" y="119"/>
                  <a:pt x="168" y="119"/>
                </a:cubicBezTo>
                <a:cubicBezTo>
                  <a:pt x="170" y="127"/>
                  <a:pt x="171" y="134"/>
                  <a:pt x="171" y="142"/>
                </a:cubicBezTo>
                <a:cubicBezTo>
                  <a:pt x="171" y="161"/>
                  <a:pt x="164" y="178"/>
                  <a:pt x="152" y="191"/>
                </a:cubicBezTo>
                <a:cubicBezTo>
                  <a:pt x="161" y="195"/>
                  <a:pt x="170" y="199"/>
                  <a:pt x="177" y="204"/>
                </a:cubicBezTo>
                <a:cubicBezTo>
                  <a:pt x="189" y="177"/>
                  <a:pt x="213" y="163"/>
                  <a:pt x="241" y="151"/>
                </a:cubicBezTo>
                <a:cubicBezTo>
                  <a:pt x="225" y="135"/>
                  <a:pt x="215" y="113"/>
                  <a:pt x="215" y="88"/>
                </a:cubicBezTo>
                <a:cubicBezTo>
                  <a:pt x="215" y="39"/>
                  <a:pt x="255" y="0"/>
                  <a:pt x="305" y="0"/>
                </a:cubicBezTo>
                <a:cubicBezTo>
                  <a:pt x="354" y="0"/>
                  <a:pt x="394" y="39"/>
                  <a:pt x="394" y="88"/>
                </a:cubicBezTo>
                <a:cubicBezTo>
                  <a:pt x="394" y="113"/>
                  <a:pt x="384" y="135"/>
                  <a:pt x="368" y="151"/>
                </a:cubicBezTo>
                <a:cubicBezTo>
                  <a:pt x="397" y="165"/>
                  <a:pt x="421" y="178"/>
                  <a:pt x="432" y="204"/>
                </a:cubicBezTo>
                <a:cubicBezTo>
                  <a:pt x="439" y="199"/>
                  <a:pt x="448" y="194"/>
                  <a:pt x="457" y="190"/>
                </a:cubicBezTo>
                <a:cubicBezTo>
                  <a:pt x="445" y="177"/>
                  <a:pt x="438" y="160"/>
                  <a:pt x="438" y="142"/>
                </a:cubicBezTo>
                <a:cubicBezTo>
                  <a:pt x="438" y="104"/>
                  <a:pt x="469" y="72"/>
                  <a:pt x="509" y="72"/>
                </a:cubicBezTo>
                <a:cubicBezTo>
                  <a:pt x="548" y="72"/>
                  <a:pt x="580" y="104"/>
                  <a:pt x="580" y="142"/>
                </a:cubicBezTo>
                <a:cubicBezTo>
                  <a:pt x="580" y="161"/>
                  <a:pt x="572" y="179"/>
                  <a:pt x="559" y="191"/>
                </a:cubicBezTo>
                <a:cubicBezTo>
                  <a:pt x="588" y="205"/>
                  <a:pt x="610" y="220"/>
                  <a:pt x="610" y="263"/>
                </a:cubicBezTo>
                <a:cubicBezTo>
                  <a:pt x="610" y="376"/>
                  <a:pt x="610" y="376"/>
                  <a:pt x="610" y="376"/>
                </a:cubicBezTo>
                <a:cubicBezTo>
                  <a:pt x="439" y="376"/>
                  <a:pt x="439" y="376"/>
                  <a:pt x="439" y="376"/>
                </a:cubicBezTo>
                <a:lnTo>
                  <a:pt x="439" y="402"/>
                </a:lnTo>
                <a:close/>
                <a:moveTo>
                  <a:pt x="187" y="386"/>
                </a:moveTo>
                <a:cubicBezTo>
                  <a:pt x="423" y="386"/>
                  <a:pt x="423" y="386"/>
                  <a:pt x="423" y="386"/>
                </a:cubicBezTo>
                <a:cubicBezTo>
                  <a:pt x="423" y="244"/>
                  <a:pt x="423" y="244"/>
                  <a:pt x="423" y="244"/>
                </a:cubicBezTo>
                <a:cubicBezTo>
                  <a:pt x="423" y="195"/>
                  <a:pt x="397" y="182"/>
                  <a:pt x="354" y="163"/>
                </a:cubicBezTo>
                <a:cubicBezTo>
                  <a:pt x="340" y="172"/>
                  <a:pt x="323" y="177"/>
                  <a:pt x="305" y="177"/>
                </a:cubicBezTo>
                <a:cubicBezTo>
                  <a:pt x="287" y="177"/>
                  <a:pt x="270" y="172"/>
                  <a:pt x="255" y="163"/>
                </a:cubicBezTo>
                <a:cubicBezTo>
                  <a:pt x="210" y="182"/>
                  <a:pt x="187" y="196"/>
                  <a:pt x="187" y="244"/>
                </a:cubicBezTo>
                <a:lnTo>
                  <a:pt x="187" y="386"/>
                </a:lnTo>
                <a:close/>
                <a:moveTo>
                  <a:pt x="439" y="359"/>
                </a:moveTo>
                <a:cubicBezTo>
                  <a:pt x="594" y="359"/>
                  <a:pt x="594" y="359"/>
                  <a:pt x="594" y="359"/>
                </a:cubicBezTo>
                <a:cubicBezTo>
                  <a:pt x="594" y="263"/>
                  <a:pt x="594" y="263"/>
                  <a:pt x="594" y="263"/>
                </a:cubicBezTo>
                <a:cubicBezTo>
                  <a:pt x="594" y="226"/>
                  <a:pt x="575" y="217"/>
                  <a:pt x="544" y="202"/>
                </a:cubicBezTo>
                <a:cubicBezTo>
                  <a:pt x="534" y="208"/>
                  <a:pt x="522" y="212"/>
                  <a:pt x="509" y="212"/>
                </a:cubicBezTo>
                <a:cubicBezTo>
                  <a:pt x="495" y="212"/>
                  <a:pt x="482" y="208"/>
                  <a:pt x="471" y="201"/>
                </a:cubicBezTo>
                <a:cubicBezTo>
                  <a:pt x="456" y="208"/>
                  <a:pt x="446" y="213"/>
                  <a:pt x="438" y="221"/>
                </a:cubicBezTo>
                <a:cubicBezTo>
                  <a:pt x="437" y="220"/>
                  <a:pt x="437" y="220"/>
                  <a:pt x="437" y="220"/>
                </a:cubicBezTo>
                <a:cubicBezTo>
                  <a:pt x="438" y="227"/>
                  <a:pt x="439" y="235"/>
                  <a:pt x="439" y="244"/>
                </a:cubicBezTo>
                <a:lnTo>
                  <a:pt x="439" y="359"/>
                </a:lnTo>
                <a:close/>
                <a:moveTo>
                  <a:pt x="16" y="359"/>
                </a:moveTo>
                <a:cubicBezTo>
                  <a:pt x="171" y="359"/>
                  <a:pt x="171" y="359"/>
                  <a:pt x="171" y="359"/>
                </a:cubicBezTo>
                <a:cubicBezTo>
                  <a:pt x="171" y="244"/>
                  <a:pt x="171" y="244"/>
                  <a:pt x="171" y="244"/>
                </a:cubicBezTo>
                <a:cubicBezTo>
                  <a:pt x="171" y="235"/>
                  <a:pt x="171" y="228"/>
                  <a:pt x="173" y="221"/>
                </a:cubicBezTo>
                <a:cubicBezTo>
                  <a:pt x="164" y="214"/>
                  <a:pt x="151" y="208"/>
                  <a:pt x="137" y="202"/>
                </a:cubicBezTo>
                <a:cubicBezTo>
                  <a:pt x="126" y="209"/>
                  <a:pt x="114" y="213"/>
                  <a:pt x="100" y="213"/>
                </a:cubicBezTo>
                <a:cubicBezTo>
                  <a:pt x="86" y="213"/>
                  <a:pt x="73" y="209"/>
                  <a:pt x="63" y="202"/>
                </a:cubicBezTo>
                <a:cubicBezTo>
                  <a:pt x="32" y="216"/>
                  <a:pt x="16" y="227"/>
                  <a:pt x="16" y="262"/>
                </a:cubicBezTo>
                <a:lnTo>
                  <a:pt x="16" y="359"/>
                </a:lnTo>
                <a:close/>
                <a:moveTo>
                  <a:pt x="51" y="119"/>
                </a:moveTo>
                <a:cubicBezTo>
                  <a:pt x="47" y="127"/>
                  <a:pt x="45" y="134"/>
                  <a:pt x="45" y="142"/>
                </a:cubicBezTo>
                <a:cubicBezTo>
                  <a:pt x="45" y="172"/>
                  <a:pt x="70" y="196"/>
                  <a:pt x="100" y="196"/>
                </a:cubicBezTo>
                <a:cubicBezTo>
                  <a:pt x="131" y="196"/>
                  <a:pt x="155" y="172"/>
                  <a:pt x="155" y="142"/>
                </a:cubicBezTo>
                <a:cubicBezTo>
                  <a:pt x="155" y="134"/>
                  <a:pt x="153" y="127"/>
                  <a:pt x="150" y="119"/>
                </a:cubicBezTo>
                <a:lnTo>
                  <a:pt x="51" y="119"/>
                </a:lnTo>
                <a:close/>
                <a:moveTo>
                  <a:pt x="509" y="89"/>
                </a:moveTo>
                <a:cubicBezTo>
                  <a:pt x="478" y="89"/>
                  <a:pt x="454" y="113"/>
                  <a:pt x="454" y="142"/>
                </a:cubicBezTo>
                <a:cubicBezTo>
                  <a:pt x="454" y="172"/>
                  <a:pt x="478" y="196"/>
                  <a:pt x="509" y="196"/>
                </a:cubicBezTo>
                <a:cubicBezTo>
                  <a:pt x="539" y="196"/>
                  <a:pt x="563" y="172"/>
                  <a:pt x="563" y="142"/>
                </a:cubicBezTo>
                <a:cubicBezTo>
                  <a:pt x="563" y="113"/>
                  <a:pt x="539" y="89"/>
                  <a:pt x="509" y="89"/>
                </a:cubicBezTo>
                <a:close/>
                <a:moveTo>
                  <a:pt x="305" y="16"/>
                </a:moveTo>
                <a:cubicBezTo>
                  <a:pt x="264" y="16"/>
                  <a:pt x="231" y="48"/>
                  <a:pt x="231" y="88"/>
                </a:cubicBezTo>
                <a:cubicBezTo>
                  <a:pt x="231" y="129"/>
                  <a:pt x="264" y="161"/>
                  <a:pt x="305" y="161"/>
                </a:cubicBezTo>
                <a:cubicBezTo>
                  <a:pt x="345" y="161"/>
                  <a:pt x="378" y="129"/>
                  <a:pt x="378" y="88"/>
                </a:cubicBezTo>
                <a:cubicBezTo>
                  <a:pt x="378" y="48"/>
                  <a:pt x="345" y="16"/>
                  <a:pt x="305" y="16"/>
                </a:cubicBezTo>
                <a:close/>
                <a:moveTo>
                  <a:pt x="30" y="103"/>
                </a:moveTo>
                <a:cubicBezTo>
                  <a:pt x="172" y="103"/>
                  <a:pt x="172" y="103"/>
                  <a:pt x="172" y="103"/>
                </a:cubicBezTo>
                <a:cubicBezTo>
                  <a:pt x="168" y="69"/>
                  <a:pt x="137" y="43"/>
                  <a:pt x="101" y="43"/>
                </a:cubicBezTo>
                <a:cubicBezTo>
                  <a:pt x="64" y="43"/>
                  <a:pt x="34" y="69"/>
                  <a:pt x="30" y="103"/>
                </a:cubicBezTo>
                <a:close/>
                <a:moveTo>
                  <a:pt x="313" y="364"/>
                </a:moveTo>
                <a:cubicBezTo>
                  <a:pt x="297" y="364"/>
                  <a:pt x="297" y="364"/>
                  <a:pt x="297" y="364"/>
                </a:cubicBezTo>
                <a:cubicBezTo>
                  <a:pt x="297" y="205"/>
                  <a:pt x="297" y="205"/>
                  <a:pt x="297" y="205"/>
                </a:cubicBezTo>
                <a:cubicBezTo>
                  <a:pt x="313" y="205"/>
                  <a:pt x="313" y="205"/>
                  <a:pt x="313" y="205"/>
                </a:cubicBezTo>
                <a:lnTo>
                  <a:pt x="313" y="364"/>
                </a:lnTo>
                <a:close/>
                <a:moveTo>
                  <a:pt x="393" y="255"/>
                </a:moveTo>
                <a:cubicBezTo>
                  <a:pt x="335" y="255"/>
                  <a:pt x="335" y="255"/>
                  <a:pt x="335" y="255"/>
                </a:cubicBezTo>
                <a:cubicBezTo>
                  <a:pt x="335" y="239"/>
                  <a:pt x="335" y="239"/>
                  <a:pt x="335" y="239"/>
                </a:cubicBezTo>
                <a:cubicBezTo>
                  <a:pt x="393" y="239"/>
                  <a:pt x="393" y="239"/>
                  <a:pt x="393" y="239"/>
                </a:cubicBezTo>
                <a:lnTo>
                  <a:pt x="393"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25" name="Freeform 26"/>
          <p:cNvSpPr>
            <a:spLocks noChangeAspect="1" noEditPoints="1"/>
          </p:cNvSpPr>
          <p:nvPr/>
        </p:nvSpPr>
        <p:spPr bwMode="auto">
          <a:xfrm>
            <a:off x="8265304" y="1233108"/>
            <a:ext cx="540000" cy="540000"/>
          </a:xfrm>
          <a:custGeom>
            <a:avLst/>
            <a:gdLst>
              <a:gd name="T0" fmla="*/ 52 w 518"/>
              <a:gd name="T1" fmla="*/ 469 h 518"/>
              <a:gd name="T2" fmla="*/ 57 w 518"/>
              <a:gd name="T3" fmla="*/ 470 h 518"/>
              <a:gd name="T4" fmla="*/ 64 w 518"/>
              <a:gd name="T5" fmla="*/ 465 h 518"/>
              <a:gd name="T6" fmla="*/ 179 w 518"/>
              <a:gd name="T7" fmla="*/ 249 h 518"/>
              <a:gd name="T8" fmla="*/ 294 w 518"/>
              <a:gd name="T9" fmla="*/ 318 h 518"/>
              <a:gd name="T10" fmla="*/ 301 w 518"/>
              <a:gd name="T11" fmla="*/ 319 h 518"/>
              <a:gd name="T12" fmla="*/ 306 w 518"/>
              <a:gd name="T13" fmla="*/ 314 h 518"/>
              <a:gd name="T14" fmla="*/ 421 w 518"/>
              <a:gd name="T15" fmla="*/ 110 h 518"/>
              <a:gd name="T16" fmla="*/ 435 w 518"/>
              <a:gd name="T17" fmla="*/ 196 h 518"/>
              <a:gd name="T18" fmla="*/ 443 w 518"/>
              <a:gd name="T19" fmla="*/ 203 h 518"/>
              <a:gd name="T20" fmla="*/ 445 w 518"/>
              <a:gd name="T21" fmla="*/ 203 h 518"/>
              <a:gd name="T22" fmla="*/ 452 w 518"/>
              <a:gd name="T23" fmla="*/ 193 h 518"/>
              <a:gd name="T24" fmla="*/ 434 w 518"/>
              <a:gd name="T25" fmla="*/ 83 h 518"/>
              <a:gd name="T26" fmla="*/ 430 w 518"/>
              <a:gd name="T27" fmla="*/ 76 h 518"/>
              <a:gd name="T28" fmla="*/ 422 w 518"/>
              <a:gd name="T29" fmla="*/ 76 h 518"/>
              <a:gd name="T30" fmla="*/ 314 w 518"/>
              <a:gd name="T31" fmla="*/ 116 h 518"/>
              <a:gd name="T32" fmla="*/ 308 w 518"/>
              <a:gd name="T33" fmla="*/ 127 h 518"/>
              <a:gd name="T34" fmla="*/ 320 w 518"/>
              <a:gd name="T35" fmla="*/ 133 h 518"/>
              <a:gd name="T36" fmla="*/ 405 w 518"/>
              <a:gd name="T37" fmla="*/ 101 h 518"/>
              <a:gd name="T38" fmla="*/ 295 w 518"/>
              <a:gd name="T39" fmla="*/ 297 h 518"/>
              <a:gd name="T40" fmla="*/ 180 w 518"/>
              <a:gd name="T41" fmla="*/ 228 h 518"/>
              <a:gd name="T42" fmla="*/ 173 w 518"/>
              <a:gd name="T43" fmla="*/ 228 h 518"/>
              <a:gd name="T44" fmla="*/ 168 w 518"/>
              <a:gd name="T45" fmla="*/ 232 h 518"/>
              <a:gd name="T46" fmla="*/ 49 w 518"/>
              <a:gd name="T47" fmla="*/ 457 h 518"/>
              <a:gd name="T48" fmla="*/ 52 w 518"/>
              <a:gd name="T49" fmla="*/ 469 h 518"/>
              <a:gd name="T50" fmla="*/ 509 w 518"/>
              <a:gd name="T51" fmla="*/ 0 h 518"/>
              <a:gd name="T52" fmla="*/ 9 w 518"/>
              <a:gd name="T53" fmla="*/ 0 h 518"/>
              <a:gd name="T54" fmla="*/ 0 w 518"/>
              <a:gd name="T55" fmla="*/ 9 h 518"/>
              <a:gd name="T56" fmla="*/ 0 w 518"/>
              <a:gd name="T57" fmla="*/ 509 h 518"/>
              <a:gd name="T58" fmla="*/ 9 w 518"/>
              <a:gd name="T59" fmla="*/ 518 h 518"/>
              <a:gd name="T60" fmla="*/ 509 w 518"/>
              <a:gd name="T61" fmla="*/ 518 h 518"/>
              <a:gd name="T62" fmla="*/ 518 w 518"/>
              <a:gd name="T63" fmla="*/ 509 h 518"/>
              <a:gd name="T64" fmla="*/ 518 w 518"/>
              <a:gd name="T65" fmla="*/ 9 h 518"/>
              <a:gd name="T66" fmla="*/ 509 w 518"/>
              <a:gd name="T67" fmla="*/ 0 h 518"/>
              <a:gd name="T68" fmla="*/ 500 w 518"/>
              <a:gd name="T69" fmla="*/ 500 h 518"/>
              <a:gd name="T70" fmla="*/ 18 w 518"/>
              <a:gd name="T71" fmla="*/ 500 h 518"/>
              <a:gd name="T72" fmla="*/ 18 w 518"/>
              <a:gd name="T73" fmla="*/ 18 h 518"/>
              <a:gd name="T74" fmla="*/ 500 w 518"/>
              <a:gd name="T75" fmla="*/ 18 h 518"/>
              <a:gd name="T76" fmla="*/ 500 w 518"/>
              <a:gd name="T77" fmla="*/ 50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8" h="518">
                <a:moveTo>
                  <a:pt x="52" y="469"/>
                </a:moveTo>
                <a:cubicBezTo>
                  <a:pt x="54" y="470"/>
                  <a:pt x="55" y="470"/>
                  <a:pt x="57" y="470"/>
                </a:cubicBezTo>
                <a:cubicBezTo>
                  <a:pt x="60" y="470"/>
                  <a:pt x="63" y="468"/>
                  <a:pt x="64" y="465"/>
                </a:cubicBezTo>
                <a:cubicBezTo>
                  <a:pt x="179" y="249"/>
                  <a:pt x="179" y="249"/>
                  <a:pt x="179" y="249"/>
                </a:cubicBezTo>
                <a:cubicBezTo>
                  <a:pt x="294" y="318"/>
                  <a:pt x="294" y="318"/>
                  <a:pt x="294" y="318"/>
                </a:cubicBezTo>
                <a:cubicBezTo>
                  <a:pt x="296" y="319"/>
                  <a:pt x="298" y="319"/>
                  <a:pt x="301" y="319"/>
                </a:cubicBezTo>
                <a:cubicBezTo>
                  <a:pt x="303" y="318"/>
                  <a:pt x="305" y="316"/>
                  <a:pt x="306" y="314"/>
                </a:cubicBezTo>
                <a:cubicBezTo>
                  <a:pt x="421" y="110"/>
                  <a:pt x="421" y="110"/>
                  <a:pt x="421" y="110"/>
                </a:cubicBezTo>
                <a:cubicBezTo>
                  <a:pt x="435" y="196"/>
                  <a:pt x="435" y="196"/>
                  <a:pt x="435" y="196"/>
                </a:cubicBezTo>
                <a:cubicBezTo>
                  <a:pt x="435" y="200"/>
                  <a:pt x="439" y="203"/>
                  <a:pt x="443" y="203"/>
                </a:cubicBezTo>
                <a:cubicBezTo>
                  <a:pt x="444" y="203"/>
                  <a:pt x="444" y="203"/>
                  <a:pt x="445" y="203"/>
                </a:cubicBezTo>
                <a:cubicBezTo>
                  <a:pt x="450" y="202"/>
                  <a:pt x="453" y="198"/>
                  <a:pt x="452" y="193"/>
                </a:cubicBezTo>
                <a:cubicBezTo>
                  <a:pt x="434" y="83"/>
                  <a:pt x="434" y="83"/>
                  <a:pt x="434" y="83"/>
                </a:cubicBezTo>
                <a:cubicBezTo>
                  <a:pt x="434" y="80"/>
                  <a:pt x="432" y="78"/>
                  <a:pt x="430" y="76"/>
                </a:cubicBezTo>
                <a:cubicBezTo>
                  <a:pt x="428" y="75"/>
                  <a:pt x="425" y="75"/>
                  <a:pt x="422" y="76"/>
                </a:cubicBezTo>
                <a:cubicBezTo>
                  <a:pt x="314" y="116"/>
                  <a:pt x="314" y="116"/>
                  <a:pt x="314" y="116"/>
                </a:cubicBezTo>
                <a:cubicBezTo>
                  <a:pt x="309" y="117"/>
                  <a:pt x="307" y="123"/>
                  <a:pt x="308" y="127"/>
                </a:cubicBezTo>
                <a:cubicBezTo>
                  <a:pt x="310" y="132"/>
                  <a:pt x="315" y="134"/>
                  <a:pt x="320" y="133"/>
                </a:cubicBezTo>
                <a:cubicBezTo>
                  <a:pt x="405" y="101"/>
                  <a:pt x="405" y="101"/>
                  <a:pt x="405" y="101"/>
                </a:cubicBezTo>
                <a:cubicBezTo>
                  <a:pt x="295" y="297"/>
                  <a:pt x="295" y="297"/>
                  <a:pt x="295" y="297"/>
                </a:cubicBezTo>
                <a:cubicBezTo>
                  <a:pt x="180" y="228"/>
                  <a:pt x="180" y="228"/>
                  <a:pt x="180" y="228"/>
                </a:cubicBezTo>
                <a:cubicBezTo>
                  <a:pt x="178" y="227"/>
                  <a:pt x="175" y="227"/>
                  <a:pt x="173" y="228"/>
                </a:cubicBezTo>
                <a:cubicBezTo>
                  <a:pt x="171" y="228"/>
                  <a:pt x="169" y="230"/>
                  <a:pt x="168" y="232"/>
                </a:cubicBezTo>
                <a:cubicBezTo>
                  <a:pt x="49" y="457"/>
                  <a:pt x="49" y="457"/>
                  <a:pt x="49" y="457"/>
                </a:cubicBezTo>
                <a:cubicBezTo>
                  <a:pt x="46" y="461"/>
                  <a:pt x="48" y="467"/>
                  <a:pt x="52" y="469"/>
                </a:cubicBezTo>
                <a:close/>
                <a:moveTo>
                  <a:pt x="509" y="0"/>
                </a:moveTo>
                <a:cubicBezTo>
                  <a:pt x="9" y="0"/>
                  <a:pt x="9" y="0"/>
                  <a:pt x="9" y="0"/>
                </a:cubicBezTo>
                <a:cubicBezTo>
                  <a:pt x="4" y="0"/>
                  <a:pt x="0" y="4"/>
                  <a:pt x="0" y="9"/>
                </a:cubicBezTo>
                <a:cubicBezTo>
                  <a:pt x="0" y="509"/>
                  <a:pt x="0" y="509"/>
                  <a:pt x="0" y="509"/>
                </a:cubicBezTo>
                <a:cubicBezTo>
                  <a:pt x="0" y="514"/>
                  <a:pt x="4" y="518"/>
                  <a:pt x="9" y="518"/>
                </a:cubicBezTo>
                <a:cubicBezTo>
                  <a:pt x="509" y="518"/>
                  <a:pt x="509" y="518"/>
                  <a:pt x="509" y="518"/>
                </a:cubicBezTo>
                <a:cubicBezTo>
                  <a:pt x="514" y="518"/>
                  <a:pt x="518" y="514"/>
                  <a:pt x="518" y="509"/>
                </a:cubicBezTo>
                <a:cubicBezTo>
                  <a:pt x="518" y="9"/>
                  <a:pt x="518" y="9"/>
                  <a:pt x="518" y="9"/>
                </a:cubicBezTo>
                <a:cubicBezTo>
                  <a:pt x="518" y="4"/>
                  <a:pt x="514" y="0"/>
                  <a:pt x="509" y="0"/>
                </a:cubicBezTo>
                <a:close/>
                <a:moveTo>
                  <a:pt x="500" y="500"/>
                </a:moveTo>
                <a:cubicBezTo>
                  <a:pt x="18" y="500"/>
                  <a:pt x="18" y="500"/>
                  <a:pt x="18" y="500"/>
                </a:cubicBezTo>
                <a:cubicBezTo>
                  <a:pt x="18" y="18"/>
                  <a:pt x="18" y="18"/>
                  <a:pt x="18" y="18"/>
                </a:cubicBezTo>
                <a:cubicBezTo>
                  <a:pt x="500" y="18"/>
                  <a:pt x="500" y="18"/>
                  <a:pt x="500" y="18"/>
                </a:cubicBezTo>
                <a:lnTo>
                  <a:pt x="500" y="5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26" name="Freeform 31"/>
          <p:cNvSpPr>
            <a:spLocks noChangeAspect="1" noEditPoints="1"/>
          </p:cNvSpPr>
          <p:nvPr/>
        </p:nvSpPr>
        <p:spPr bwMode="auto">
          <a:xfrm>
            <a:off x="4682654" y="1233108"/>
            <a:ext cx="540693" cy="540000"/>
          </a:xfrm>
          <a:custGeom>
            <a:avLst/>
            <a:gdLst>
              <a:gd name="T0" fmla="*/ 165 w 330"/>
              <a:gd name="T1" fmla="*/ 0 h 330"/>
              <a:gd name="T2" fmla="*/ 0 w 330"/>
              <a:gd name="T3" fmla="*/ 165 h 330"/>
              <a:gd name="T4" fmla="*/ 165 w 330"/>
              <a:gd name="T5" fmla="*/ 330 h 330"/>
              <a:gd name="T6" fmla="*/ 330 w 330"/>
              <a:gd name="T7" fmla="*/ 165 h 330"/>
              <a:gd name="T8" fmla="*/ 165 w 330"/>
              <a:gd name="T9" fmla="*/ 0 h 330"/>
              <a:gd name="T10" fmla="*/ 165 w 330"/>
              <a:gd name="T11" fmla="*/ 319 h 330"/>
              <a:gd name="T12" fmla="*/ 11 w 330"/>
              <a:gd name="T13" fmla="*/ 165 h 330"/>
              <a:gd name="T14" fmla="*/ 165 w 330"/>
              <a:gd name="T15" fmla="*/ 12 h 330"/>
              <a:gd name="T16" fmla="*/ 319 w 330"/>
              <a:gd name="T17" fmla="*/ 165 h 330"/>
              <a:gd name="T18" fmla="*/ 165 w 330"/>
              <a:gd name="T19" fmla="*/ 319 h 330"/>
              <a:gd name="T20" fmla="*/ 89 w 330"/>
              <a:gd name="T21" fmla="*/ 131 h 330"/>
              <a:gd name="T22" fmla="*/ 111 w 330"/>
              <a:gd name="T23" fmla="*/ 136 h 330"/>
              <a:gd name="T24" fmla="*/ 116 w 330"/>
              <a:gd name="T25" fmla="*/ 126 h 330"/>
              <a:gd name="T26" fmla="*/ 89 w 330"/>
              <a:gd name="T27" fmla="*/ 120 h 330"/>
              <a:gd name="T28" fmla="*/ 65 w 330"/>
              <a:gd name="T29" fmla="*/ 126 h 330"/>
              <a:gd name="T30" fmla="*/ 49 w 330"/>
              <a:gd name="T31" fmla="*/ 143 h 330"/>
              <a:gd name="T32" fmla="*/ 44 w 330"/>
              <a:gd name="T33" fmla="*/ 169 h 330"/>
              <a:gd name="T34" fmla="*/ 55 w 330"/>
              <a:gd name="T35" fmla="*/ 205 h 330"/>
              <a:gd name="T36" fmla="*/ 87 w 330"/>
              <a:gd name="T37" fmla="*/ 218 h 330"/>
              <a:gd name="T38" fmla="*/ 100 w 330"/>
              <a:gd name="T39" fmla="*/ 217 h 330"/>
              <a:gd name="T40" fmla="*/ 112 w 330"/>
              <a:gd name="T41" fmla="*/ 214 h 330"/>
              <a:gd name="T42" fmla="*/ 112 w 330"/>
              <a:gd name="T43" fmla="*/ 204 h 330"/>
              <a:gd name="T44" fmla="*/ 89 w 330"/>
              <a:gd name="T45" fmla="*/ 208 h 330"/>
              <a:gd name="T46" fmla="*/ 65 w 330"/>
              <a:gd name="T47" fmla="*/ 198 h 330"/>
              <a:gd name="T48" fmla="*/ 56 w 330"/>
              <a:gd name="T49" fmla="*/ 169 h 330"/>
              <a:gd name="T50" fmla="*/ 65 w 330"/>
              <a:gd name="T51" fmla="*/ 141 h 330"/>
              <a:gd name="T52" fmla="*/ 89 w 330"/>
              <a:gd name="T53" fmla="*/ 131 h 330"/>
              <a:gd name="T54" fmla="*/ 284 w 330"/>
              <a:gd name="T55" fmla="*/ 132 h 330"/>
              <a:gd name="T56" fmla="*/ 284 w 330"/>
              <a:gd name="T57" fmla="*/ 122 h 330"/>
              <a:gd name="T58" fmla="*/ 231 w 330"/>
              <a:gd name="T59" fmla="*/ 122 h 330"/>
              <a:gd name="T60" fmla="*/ 231 w 330"/>
              <a:gd name="T61" fmla="*/ 217 h 330"/>
              <a:gd name="T62" fmla="*/ 243 w 330"/>
              <a:gd name="T63" fmla="*/ 217 h 330"/>
              <a:gd name="T64" fmla="*/ 243 w 330"/>
              <a:gd name="T65" fmla="*/ 177 h 330"/>
              <a:gd name="T66" fmla="*/ 282 w 330"/>
              <a:gd name="T67" fmla="*/ 177 h 330"/>
              <a:gd name="T68" fmla="*/ 282 w 330"/>
              <a:gd name="T69" fmla="*/ 166 h 330"/>
              <a:gd name="T70" fmla="*/ 243 w 330"/>
              <a:gd name="T71" fmla="*/ 166 h 330"/>
              <a:gd name="T72" fmla="*/ 243 w 330"/>
              <a:gd name="T73" fmla="*/ 132 h 330"/>
              <a:gd name="T74" fmla="*/ 284 w 330"/>
              <a:gd name="T75" fmla="*/ 132 h 330"/>
              <a:gd name="T76" fmla="*/ 193 w 330"/>
              <a:gd name="T77" fmla="*/ 162 h 330"/>
              <a:gd name="T78" fmla="*/ 145 w 330"/>
              <a:gd name="T79" fmla="*/ 162 h 330"/>
              <a:gd name="T80" fmla="*/ 145 w 330"/>
              <a:gd name="T81" fmla="*/ 122 h 330"/>
              <a:gd name="T82" fmla="*/ 133 w 330"/>
              <a:gd name="T83" fmla="*/ 122 h 330"/>
              <a:gd name="T84" fmla="*/ 133 w 330"/>
              <a:gd name="T85" fmla="*/ 217 h 330"/>
              <a:gd name="T86" fmla="*/ 145 w 330"/>
              <a:gd name="T87" fmla="*/ 217 h 330"/>
              <a:gd name="T88" fmla="*/ 145 w 330"/>
              <a:gd name="T89" fmla="*/ 173 h 330"/>
              <a:gd name="T90" fmla="*/ 193 w 330"/>
              <a:gd name="T91" fmla="*/ 173 h 330"/>
              <a:gd name="T92" fmla="*/ 193 w 330"/>
              <a:gd name="T93" fmla="*/ 217 h 330"/>
              <a:gd name="T94" fmla="*/ 205 w 330"/>
              <a:gd name="T95" fmla="*/ 217 h 330"/>
              <a:gd name="T96" fmla="*/ 205 w 330"/>
              <a:gd name="T97" fmla="*/ 122 h 330"/>
              <a:gd name="T98" fmla="*/ 193 w 330"/>
              <a:gd name="T99" fmla="*/ 122 h 330"/>
              <a:gd name="T100" fmla="*/ 193 w 330"/>
              <a:gd name="T101" fmla="*/ 16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0" h="330">
                <a:moveTo>
                  <a:pt x="165" y="0"/>
                </a:moveTo>
                <a:cubicBezTo>
                  <a:pt x="74" y="0"/>
                  <a:pt x="0" y="74"/>
                  <a:pt x="0" y="165"/>
                </a:cubicBezTo>
                <a:cubicBezTo>
                  <a:pt x="0" y="256"/>
                  <a:pt x="74" y="330"/>
                  <a:pt x="165" y="330"/>
                </a:cubicBezTo>
                <a:cubicBezTo>
                  <a:pt x="256" y="330"/>
                  <a:pt x="330" y="256"/>
                  <a:pt x="330" y="165"/>
                </a:cubicBezTo>
                <a:cubicBezTo>
                  <a:pt x="330" y="74"/>
                  <a:pt x="256" y="0"/>
                  <a:pt x="165" y="0"/>
                </a:cubicBezTo>
                <a:close/>
                <a:moveTo>
                  <a:pt x="165" y="319"/>
                </a:moveTo>
                <a:cubicBezTo>
                  <a:pt x="80" y="319"/>
                  <a:pt x="11" y="250"/>
                  <a:pt x="11" y="165"/>
                </a:cubicBezTo>
                <a:cubicBezTo>
                  <a:pt x="11" y="80"/>
                  <a:pt x="80" y="12"/>
                  <a:pt x="165" y="12"/>
                </a:cubicBezTo>
                <a:cubicBezTo>
                  <a:pt x="250" y="12"/>
                  <a:pt x="319" y="80"/>
                  <a:pt x="319" y="165"/>
                </a:cubicBezTo>
                <a:cubicBezTo>
                  <a:pt x="319" y="250"/>
                  <a:pt x="250" y="319"/>
                  <a:pt x="165" y="319"/>
                </a:cubicBezTo>
                <a:close/>
                <a:moveTo>
                  <a:pt x="89" y="131"/>
                </a:moveTo>
                <a:cubicBezTo>
                  <a:pt x="96" y="131"/>
                  <a:pt x="103" y="133"/>
                  <a:pt x="111" y="136"/>
                </a:cubicBezTo>
                <a:cubicBezTo>
                  <a:pt x="116" y="126"/>
                  <a:pt x="116" y="126"/>
                  <a:pt x="116" y="126"/>
                </a:cubicBezTo>
                <a:cubicBezTo>
                  <a:pt x="108" y="122"/>
                  <a:pt x="99" y="120"/>
                  <a:pt x="89" y="120"/>
                </a:cubicBezTo>
                <a:cubicBezTo>
                  <a:pt x="80" y="120"/>
                  <a:pt x="72" y="122"/>
                  <a:pt x="65" y="126"/>
                </a:cubicBezTo>
                <a:cubicBezTo>
                  <a:pt x="58" y="130"/>
                  <a:pt x="53" y="136"/>
                  <a:pt x="49" y="143"/>
                </a:cubicBezTo>
                <a:cubicBezTo>
                  <a:pt x="45" y="151"/>
                  <a:pt x="44" y="159"/>
                  <a:pt x="44" y="169"/>
                </a:cubicBezTo>
                <a:cubicBezTo>
                  <a:pt x="44" y="185"/>
                  <a:pt x="47" y="197"/>
                  <a:pt x="55" y="205"/>
                </a:cubicBezTo>
                <a:cubicBezTo>
                  <a:pt x="63" y="214"/>
                  <a:pt x="73" y="218"/>
                  <a:pt x="87" y="218"/>
                </a:cubicBezTo>
                <a:cubicBezTo>
                  <a:pt x="92" y="218"/>
                  <a:pt x="97" y="218"/>
                  <a:pt x="100" y="217"/>
                </a:cubicBezTo>
                <a:cubicBezTo>
                  <a:pt x="104" y="217"/>
                  <a:pt x="108" y="216"/>
                  <a:pt x="112" y="214"/>
                </a:cubicBezTo>
                <a:cubicBezTo>
                  <a:pt x="112" y="204"/>
                  <a:pt x="112" y="204"/>
                  <a:pt x="112" y="204"/>
                </a:cubicBezTo>
                <a:cubicBezTo>
                  <a:pt x="103" y="206"/>
                  <a:pt x="96" y="208"/>
                  <a:pt x="89" y="208"/>
                </a:cubicBezTo>
                <a:cubicBezTo>
                  <a:pt x="79" y="208"/>
                  <a:pt x="70" y="204"/>
                  <a:pt x="65" y="198"/>
                </a:cubicBezTo>
                <a:cubicBezTo>
                  <a:pt x="59" y="191"/>
                  <a:pt x="56" y="182"/>
                  <a:pt x="56" y="169"/>
                </a:cubicBezTo>
                <a:cubicBezTo>
                  <a:pt x="56" y="157"/>
                  <a:pt x="59" y="148"/>
                  <a:pt x="65" y="141"/>
                </a:cubicBezTo>
                <a:cubicBezTo>
                  <a:pt x="71" y="134"/>
                  <a:pt x="79" y="131"/>
                  <a:pt x="89" y="131"/>
                </a:cubicBezTo>
                <a:close/>
                <a:moveTo>
                  <a:pt x="284" y="132"/>
                </a:moveTo>
                <a:cubicBezTo>
                  <a:pt x="284" y="122"/>
                  <a:pt x="284" y="122"/>
                  <a:pt x="284" y="122"/>
                </a:cubicBezTo>
                <a:cubicBezTo>
                  <a:pt x="231" y="122"/>
                  <a:pt x="231" y="122"/>
                  <a:pt x="231" y="122"/>
                </a:cubicBezTo>
                <a:cubicBezTo>
                  <a:pt x="231" y="217"/>
                  <a:pt x="231" y="217"/>
                  <a:pt x="231" y="217"/>
                </a:cubicBezTo>
                <a:cubicBezTo>
                  <a:pt x="243" y="217"/>
                  <a:pt x="243" y="217"/>
                  <a:pt x="243" y="217"/>
                </a:cubicBezTo>
                <a:cubicBezTo>
                  <a:pt x="243" y="177"/>
                  <a:pt x="243" y="177"/>
                  <a:pt x="243" y="177"/>
                </a:cubicBezTo>
                <a:cubicBezTo>
                  <a:pt x="282" y="177"/>
                  <a:pt x="282" y="177"/>
                  <a:pt x="282" y="177"/>
                </a:cubicBezTo>
                <a:cubicBezTo>
                  <a:pt x="282" y="166"/>
                  <a:pt x="282" y="166"/>
                  <a:pt x="282" y="166"/>
                </a:cubicBezTo>
                <a:cubicBezTo>
                  <a:pt x="243" y="166"/>
                  <a:pt x="243" y="166"/>
                  <a:pt x="243" y="166"/>
                </a:cubicBezTo>
                <a:cubicBezTo>
                  <a:pt x="243" y="132"/>
                  <a:pt x="243" y="132"/>
                  <a:pt x="243" y="132"/>
                </a:cubicBezTo>
                <a:lnTo>
                  <a:pt x="284" y="132"/>
                </a:lnTo>
                <a:close/>
                <a:moveTo>
                  <a:pt x="193" y="162"/>
                </a:moveTo>
                <a:cubicBezTo>
                  <a:pt x="145" y="162"/>
                  <a:pt x="145" y="162"/>
                  <a:pt x="145" y="162"/>
                </a:cubicBezTo>
                <a:cubicBezTo>
                  <a:pt x="145" y="122"/>
                  <a:pt x="145" y="122"/>
                  <a:pt x="145" y="122"/>
                </a:cubicBezTo>
                <a:cubicBezTo>
                  <a:pt x="133" y="122"/>
                  <a:pt x="133" y="122"/>
                  <a:pt x="133" y="122"/>
                </a:cubicBezTo>
                <a:cubicBezTo>
                  <a:pt x="133" y="217"/>
                  <a:pt x="133" y="217"/>
                  <a:pt x="133" y="217"/>
                </a:cubicBezTo>
                <a:cubicBezTo>
                  <a:pt x="145" y="217"/>
                  <a:pt x="145" y="217"/>
                  <a:pt x="145" y="217"/>
                </a:cubicBezTo>
                <a:cubicBezTo>
                  <a:pt x="145" y="173"/>
                  <a:pt x="145" y="173"/>
                  <a:pt x="145" y="173"/>
                </a:cubicBezTo>
                <a:cubicBezTo>
                  <a:pt x="193" y="173"/>
                  <a:pt x="193" y="173"/>
                  <a:pt x="193" y="173"/>
                </a:cubicBezTo>
                <a:cubicBezTo>
                  <a:pt x="193" y="217"/>
                  <a:pt x="193" y="217"/>
                  <a:pt x="193" y="217"/>
                </a:cubicBezTo>
                <a:cubicBezTo>
                  <a:pt x="205" y="217"/>
                  <a:pt x="205" y="217"/>
                  <a:pt x="205" y="217"/>
                </a:cubicBezTo>
                <a:cubicBezTo>
                  <a:pt x="205" y="122"/>
                  <a:pt x="205" y="122"/>
                  <a:pt x="205" y="122"/>
                </a:cubicBezTo>
                <a:cubicBezTo>
                  <a:pt x="193" y="122"/>
                  <a:pt x="193" y="122"/>
                  <a:pt x="193" y="122"/>
                </a:cubicBezTo>
                <a:lnTo>
                  <a:pt x="193"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pic>
        <p:nvPicPr>
          <p:cNvPr id="29"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769" y="5979272"/>
            <a:ext cx="1055125" cy="709136"/>
          </a:xfrm>
          <a:prstGeom prst="rect">
            <a:avLst/>
          </a:prstGeom>
        </p:spPr>
      </p:pic>
    </p:spTree>
    <p:extLst>
      <p:ext uri="{BB962C8B-B14F-4D97-AF65-F5344CB8AC3E}">
        <p14:creationId xmlns:p14="http://schemas.microsoft.com/office/powerpoint/2010/main" val="2721584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953000" y="1268760"/>
            <a:ext cx="4672264" cy="249636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2751" y="2971800"/>
            <a:ext cx="5709146" cy="3136668"/>
          </a:xfrm>
          <a:prstGeom prst="rect">
            <a:avLst/>
          </a:prstGeom>
          <a:ln>
            <a:noFill/>
          </a:ln>
          <a:effectLst>
            <a:outerShdw blurRad="292100" dist="139700" dir="2700000" algn="tl" rotWithShape="0">
              <a:srgbClr val="333333">
                <a:alpha val="65000"/>
              </a:srgbClr>
            </a:outerShdw>
          </a:effectLst>
        </p:spPr>
      </p:pic>
      <p:sp>
        <p:nvSpPr>
          <p:cNvPr id="5" name="Text Box 15"/>
          <p:cNvSpPr txBox="1">
            <a:spLocks noChangeArrowheads="1"/>
          </p:cNvSpPr>
          <p:nvPr/>
        </p:nvSpPr>
        <p:spPr bwMode="auto">
          <a:xfrm>
            <a:off x="384193" y="684865"/>
            <a:ext cx="8395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Индия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3640869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5"/>
          </p:nvPr>
        </p:nvSpPr>
        <p:spPr/>
        <p:txBody>
          <a:bodyPr/>
          <a:lstStyle/>
          <a:p>
            <a:r>
              <a:rPr lang="en-US" dirty="0" smtClean="0"/>
              <a:t>|</a:t>
            </a:r>
            <a:endParaRPr lang="en-US" dirty="0"/>
          </a:p>
        </p:txBody>
      </p:sp>
      <p:pic>
        <p:nvPicPr>
          <p:cNvPr id="14" name="Picture 1" descr="K:\FOTO 6\PA207225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423" y="1247635"/>
            <a:ext cx="3425370" cy="2107920"/>
          </a:xfrm>
          <a:prstGeom prst="rect">
            <a:avLst/>
          </a:prstGeom>
          <a:ln>
            <a:noFill/>
          </a:ln>
          <a:effectLst>
            <a:outerShdw blurRad="292100" dist="139700" dir="2700000" algn="tl" rotWithShape="0">
              <a:srgbClr val="333333">
                <a:alpha val="65000"/>
              </a:srgbClr>
            </a:outerShdw>
          </a:effectLst>
        </p:spPr>
      </p:pic>
      <p:pic>
        <p:nvPicPr>
          <p:cNvPr id="15" name="Picture 2" descr="K:\FOTO 6\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1" y="1524000"/>
            <a:ext cx="3745877" cy="2051332"/>
          </a:xfrm>
          <a:prstGeom prst="rect">
            <a:avLst/>
          </a:prstGeom>
          <a:ln>
            <a:noFill/>
          </a:ln>
          <a:effectLst>
            <a:outerShdw blurRad="292100" dist="139700" dir="2700000" algn="tl" rotWithShape="0">
              <a:srgbClr val="333333">
                <a:alpha val="65000"/>
              </a:srgbClr>
            </a:outerShdw>
          </a:effectLst>
        </p:spPr>
      </p:pic>
      <p:pic>
        <p:nvPicPr>
          <p:cNvPr id="16" name="Picture 4" descr="K:\FOTO 6\Install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329" y="3490926"/>
            <a:ext cx="3750092" cy="2051332"/>
          </a:xfrm>
          <a:prstGeom prst="rect">
            <a:avLst/>
          </a:prstGeom>
          <a:ln>
            <a:noFill/>
          </a:ln>
          <a:effectLst>
            <a:outerShdw blurRad="292100" dist="139700" dir="2700000" algn="tl" rotWithShape="0">
              <a:srgbClr val="333333">
                <a:alpha val="65000"/>
              </a:srgbClr>
            </a:outerShdw>
          </a:effectLst>
        </p:spPr>
      </p:pic>
      <p:pic>
        <p:nvPicPr>
          <p:cNvPr id="17" name="Picture 3" descr="K:\FOTO 6\Insert Stra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606" y="3851697"/>
            <a:ext cx="3750093" cy="2051333"/>
          </a:xfrm>
          <a:prstGeom prst="rect">
            <a:avLst/>
          </a:prstGeom>
          <a:ln>
            <a:noFill/>
          </a:ln>
          <a:effectLst>
            <a:outerShdw blurRad="292100" dist="139700" dir="2700000" algn="tl" rotWithShape="0">
              <a:srgbClr val="333333">
                <a:alpha val="65000"/>
              </a:srgbClr>
            </a:outerShdw>
          </a:effectLst>
        </p:spPr>
      </p:pic>
      <p:sp>
        <p:nvSpPr>
          <p:cNvPr id="8" name="Text Box 15"/>
          <p:cNvSpPr txBox="1">
            <a:spLocks noChangeArrowheads="1"/>
          </p:cNvSpPr>
          <p:nvPr/>
        </p:nvSpPr>
        <p:spPr bwMode="auto">
          <a:xfrm>
            <a:off x="432816" y="707791"/>
            <a:ext cx="8957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Индонезия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538382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27500" y="1551861"/>
            <a:ext cx="5613400" cy="44023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3389289"/>
            <a:ext cx="4116411" cy="285048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14" y="1212961"/>
            <a:ext cx="3670104" cy="2258525"/>
          </a:xfrm>
          <a:prstGeom prst="rect">
            <a:avLst/>
          </a:prstGeom>
          <a:ln>
            <a:noFill/>
          </a:ln>
          <a:effectLst>
            <a:outerShdw blurRad="292100" dist="139700" dir="2700000" algn="tl" rotWithShape="0">
              <a:srgbClr val="333333">
                <a:alpha val="65000"/>
              </a:srgbClr>
            </a:outerShdw>
          </a:effectLst>
        </p:spPr>
      </p:pic>
      <p:sp>
        <p:nvSpPr>
          <p:cNvPr id="6" name="Text Box 15"/>
          <p:cNvSpPr txBox="1">
            <a:spLocks noChangeArrowheads="1"/>
          </p:cNvSpPr>
          <p:nvPr/>
        </p:nvSpPr>
        <p:spPr bwMode="auto">
          <a:xfrm>
            <a:off x="416496" y="694143"/>
            <a:ext cx="8854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400" b="1" dirty="0" smtClean="0">
                <a:solidFill>
                  <a:schemeClr val="bg2">
                    <a:lumMod val="60000"/>
                    <a:lumOff val="40000"/>
                  </a:schemeClr>
                </a:solidFill>
              </a:rPr>
              <a:t>Опыт </a:t>
            </a:r>
            <a:r>
              <a:rPr lang="en-US" sz="2400" b="1" dirty="0" err="1" smtClean="0">
                <a:solidFill>
                  <a:schemeClr val="bg2">
                    <a:lumMod val="60000"/>
                    <a:lumOff val="40000"/>
                  </a:schemeClr>
                </a:solidFill>
              </a:rPr>
              <a:t>LafargeHolcim</a:t>
            </a:r>
            <a:r>
              <a:rPr lang="ru-RU" sz="2400" b="1" dirty="0" smtClean="0">
                <a:solidFill>
                  <a:schemeClr val="bg2">
                    <a:lumMod val="60000"/>
                    <a:lumOff val="40000"/>
                  </a:schemeClr>
                </a:solidFill>
              </a:rPr>
              <a:t> в бетонном покрытии - Боливия</a:t>
            </a:r>
            <a:endParaRPr lang="en-US" sz="2400" b="1" dirty="0">
              <a:solidFill>
                <a:schemeClr val="bg2">
                  <a:lumMod val="60000"/>
                  <a:lumOff val="40000"/>
                </a:schemeClr>
              </a:solidFill>
            </a:endParaRPr>
          </a:p>
        </p:txBody>
      </p:sp>
    </p:spTree>
    <p:extLst>
      <p:ext uri="{BB962C8B-B14F-4D97-AF65-F5344CB8AC3E}">
        <p14:creationId xmlns:p14="http://schemas.microsoft.com/office/powerpoint/2010/main" val="1486681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1" y="454492"/>
            <a:ext cx="3550838" cy="2458274"/>
          </a:xfrm>
          <a:prstGeom prst="rect">
            <a:avLst/>
          </a:prstGeom>
        </p:spPr>
      </p:pic>
      <p:sp>
        <p:nvSpPr>
          <p:cNvPr id="6" name="TextBox 5"/>
          <p:cNvSpPr txBox="1"/>
          <p:nvPr/>
        </p:nvSpPr>
        <p:spPr>
          <a:xfrm>
            <a:off x="5973977" y="1683630"/>
            <a:ext cx="1485900" cy="323165"/>
          </a:xfrm>
          <a:prstGeom prst="rect">
            <a:avLst/>
          </a:prstGeom>
          <a:noFill/>
        </p:spPr>
        <p:txBody>
          <a:bodyPr wrap="square" rtlCol="0">
            <a:spAutoFit/>
          </a:bodyPr>
          <a:lstStyle/>
          <a:p>
            <a:r>
              <a:rPr lang="ru-RU" sz="1500" b="1" dirty="0" smtClean="0">
                <a:solidFill>
                  <a:schemeClr val="bg1"/>
                </a:solidFill>
                <a:latin typeface="Century Gothic" panose="020B0502020202020204" pitchFamily="34" charset="0"/>
              </a:rPr>
              <a:t>Бразилия</a:t>
            </a:r>
            <a:endParaRPr lang="en-US" sz="1500" b="1"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91" y="238484"/>
            <a:ext cx="4219223" cy="2190750"/>
          </a:xfrm>
          <a:prstGeom prst="rect">
            <a:avLst/>
          </a:prstGeom>
        </p:spPr>
      </p:pic>
      <p:sp>
        <p:nvSpPr>
          <p:cNvPr id="8" name="TextBox 7"/>
          <p:cNvSpPr txBox="1"/>
          <p:nvPr/>
        </p:nvSpPr>
        <p:spPr>
          <a:xfrm>
            <a:off x="577850" y="685801"/>
            <a:ext cx="1485900" cy="323165"/>
          </a:xfrm>
          <a:prstGeom prst="rect">
            <a:avLst/>
          </a:prstGeom>
          <a:noFill/>
        </p:spPr>
        <p:txBody>
          <a:bodyPr wrap="square" rtlCol="0">
            <a:spAutoFit/>
          </a:bodyPr>
          <a:lstStyle/>
          <a:p>
            <a:r>
              <a:rPr lang="ru-RU" sz="1500" b="1" dirty="0" smtClean="0">
                <a:solidFill>
                  <a:schemeClr val="bg1"/>
                </a:solidFill>
                <a:latin typeface="Century Gothic" panose="020B0502020202020204" pitchFamily="34" charset="0"/>
              </a:rPr>
              <a:t>ОАЭ</a:t>
            </a:r>
            <a:endParaRPr lang="en-US" sz="1500" b="1" dirty="0">
              <a:solidFill>
                <a:schemeClr val="bg1"/>
              </a:solidFill>
              <a:latin typeface="Century Gothic" panose="020B0502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2400"/>
            <a:ext cx="4182533" cy="28956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320800" y="4570818"/>
            <a:ext cx="1485900" cy="323165"/>
          </a:xfrm>
          <a:prstGeom prst="rect">
            <a:avLst/>
          </a:prstGeom>
          <a:noFill/>
        </p:spPr>
        <p:txBody>
          <a:bodyPr wrap="square" rtlCol="0">
            <a:spAutoFit/>
          </a:bodyPr>
          <a:lstStyle/>
          <a:p>
            <a:r>
              <a:rPr lang="ru-RU" sz="1500" b="1" dirty="0" smtClean="0">
                <a:latin typeface="Century Gothic" panose="020B0502020202020204" pitchFamily="34" charset="0"/>
              </a:rPr>
              <a:t>Польша</a:t>
            </a:r>
            <a:endParaRPr lang="en-US" sz="1500" b="1" dirty="0">
              <a:latin typeface="Century Gothic" panose="020B0502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758" y="2819401"/>
            <a:ext cx="4636510" cy="320989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695950" y="3046802"/>
            <a:ext cx="1871246" cy="323165"/>
          </a:xfrm>
          <a:prstGeom prst="rect">
            <a:avLst/>
          </a:prstGeom>
          <a:noFill/>
        </p:spPr>
        <p:txBody>
          <a:bodyPr wrap="square" rtlCol="0">
            <a:spAutoFit/>
          </a:bodyPr>
          <a:lstStyle/>
          <a:p>
            <a:r>
              <a:rPr lang="ru-RU" sz="1500" b="1" dirty="0" smtClean="0">
                <a:latin typeface="Century Gothic" panose="020B0502020202020204" pitchFamily="34" charset="0"/>
              </a:rPr>
              <a:t>Великобритания</a:t>
            </a:r>
            <a:endParaRPr lang="en-US" sz="1500" b="1" dirty="0">
              <a:latin typeface="Century Gothic" panose="020B0502020202020204" pitchFamily="34" charset="0"/>
            </a:endParaRPr>
          </a:p>
        </p:txBody>
      </p:sp>
      <p:pic>
        <p:nvPicPr>
          <p:cNvPr id="13" name="Picture 10" descr="http://www.cemex.com/MediaCenter/images/Story201108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905" y="2429234"/>
            <a:ext cx="2368713" cy="19435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2877173"/>
            <a:ext cx="1893472" cy="553998"/>
          </a:xfrm>
          <a:prstGeom prst="rect">
            <a:avLst/>
          </a:prstGeom>
          <a:noFill/>
        </p:spPr>
        <p:txBody>
          <a:bodyPr wrap="square" rtlCol="0">
            <a:spAutoFit/>
          </a:bodyPr>
          <a:lstStyle/>
          <a:p>
            <a:pPr algn="r"/>
            <a:r>
              <a:rPr lang="ru-RU" sz="1500" b="1" dirty="0" smtClean="0">
                <a:latin typeface="Century Gothic" panose="020B0502020202020204" pitchFamily="34" charset="0"/>
              </a:rPr>
              <a:t>Доминиканская Республика</a:t>
            </a:r>
            <a:endParaRPr lang="en-US" sz="1500" b="1" dirty="0">
              <a:latin typeface="Century Gothic" panose="020B0502020202020204" pitchFamily="34" charset="0"/>
            </a:endParaRPr>
          </a:p>
        </p:txBody>
      </p:sp>
    </p:spTree>
    <p:extLst>
      <p:ext uri="{BB962C8B-B14F-4D97-AF65-F5344CB8AC3E}">
        <p14:creationId xmlns:p14="http://schemas.microsoft.com/office/powerpoint/2010/main" val="741180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3"/>
          </p:nvPr>
        </p:nvSpPr>
        <p:spPr/>
        <p:txBody>
          <a:bodyPr/>
          <a:lstStyle/>
          <a:p>
            <a:r>
              <a:rPr lang="en-US" smtClean="0"/>
              <a:t>Concrete Pavement Construction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800" y="1877646"/>
            <a:ext cx="5119031" cy="265795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59971"/>
            <a:ext cx="5393267" cy="28003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 y="4057650"/>
            <a:ext cx="5393267" cy="280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1841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96" y="3844094"/>
            <a:ext cx="9325097" cy="737034"/>
          </a:xfrm>
        </p:spPr>
        <p:txBody>
          <a:bodyPr/>
          <a:lstStyle/>
          <a:p>
            <a:r>
              <a:rPr lang="ru-RU" dirty="0" smtClean="0">
                <a:hlinkClick r:id="rId2"/>
              </a:rPr>
              <a:t>Уплотнённый катком бетон (УКБ)</a:t>
            </a:r>
            <a:endParaRPr lang="de-DE" sz="4800" dirty="0">
              <a:hlinkClick r:id="rId2"/>
            </a:endParaRPr>
          </a:p>
        </p:txBody>
      </p:sp>
      <p:pic>
        <p:nvPicPr>
          <p:cNvPr id="13" name="Picture Placeholder 12"/>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t="15592" b="36545"/>
          <a:stretch/>
        </p:blipFill>
        <p:spPr>
          <a:xfrm>
            <a:off x="1038" y="1510"/>
            <a:ext cx="9906000" cy="3556000"/>
          </a:xfrm>
          <a:prstGeom prst="rect">
            <a:avLst/>
          </a:prstGeom>
        </p:spPr>
      </p:pic>
    </p:spTree>
    <p:extLst>
      <p:ext uri="{BB962C8B-B14F-4D97-AF65-F5344CB8AC3E}">
        <p14:creationId xmlns:p14="http://schemas.microsoft.com/office/powerpoint/2010/main" val="1995692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15230" y="710112"/>
            <a:ext cx="8858250" cy="443198"/>
          </a:xfrm>
        </p:spPr>
        <p:txBody>
          <a:bodyPr lIns="91440" tIns="45720" rIns="91440" bIns="45720" anchor="ctr">
            <a:spAutoFit/>
          </a:bodyPr>
          <a:lstStyle/>
          <a:p>
            <a:pPr eaLnBrk="1" hangingPunct="1"/>
            <a:r>
              <a:rPr lang="ru-RU" b="1" dirty="0" smtClean="0">
                <a:solidFill>
                  <a:schemeClr val="tx1">
                    <a:lumMod val="60000"/>
                    <a:lumOff val="40000"/>
                  </a:schemeClr>
                </a:solidFill>
              </a:rPr>
              <a:t>Уплотнённый катком бетон (УКБ)</a:t>
            </a:r>
            <a:endParaRPr lang="en-US" b="1" dirty="0" smtClean="0">
              <a:solidFill>
                <a:schemeClr val="tx1">
                  <a:lumMod val="60000"/>
                  <a:lumOff val="40000"/>
                </a:schemeClr>
              </a:solidFill>
            </a:endParaRPr>
          </a:p>
        </p:txBody>
      </p:sp>
      <p:sp>
        <p:nvSpPr>
          <p:cNvPr id="58371" name="Rectangle 3"/>
          <p:cNvSpPr>
            <a:spLocks noChangeArrowheads="1"/>
          </p:cNvSpPr>
          <p:nvPr/>
        </p:nvSpPr>
        <p:spPr bwMode="auto">
          <a:xfrm>
            <a:off x="429949" y="1218525"/>
            <a:ext cx="7259355" cy="3924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50000"/>
              </a:lnSpc>
              <a:buClr>
                <a:schemeClr val="tx1"/>
              </a:buClr>
              <a:buSzPct val="80000"/>
              <a:buFont typeface="Wingdings" pitchFamily="2" charset="2"/>
              <a:buNone/>
            </a:pPr>
            <a:r>
              <a:rPr lang="ru-RU" sz="2000" b="1" u="sng" dirty="0" smtClean="0">
                <a:solidFill>
                  <a:schemeClr val="accent1"/>
                </a:solidFill>
              </a:rPr>
              <a:t>Что такое УКБ</a:t>
            </a:r>
            <a:r>
              <a:rPr lang="en-US" sz="2000" b="1" u="sng" dirty="0" smtClean="0">
                <a:solidFill>
                  <a:schemeClr val="accent1"/>
                </a:solidFill>
              </a:rPr>
              <a:t>?</a:t>
            </a:r>
            <a:endParaRPr lang="en-US" sz="2000" b="1" u="sng" dirty="0">
              <a:solidFill>
                <a:schemeClr val="accent1"/>
              </a:solidFill>
            </a:endParaRPr>
          </a:p>
          <a:p>
            <a:pPr marL="266700" indent="-266700">
              <a:lnSpc>
                <a:spcPct val="150000"/>
              </a:lnSpc>
              <a:buClr>
                <a:schemeClr val="tx1"/>
              </a:buClr>
              <a:buSzPct val="80000"/>
              <a:buFont typeface="Wingdings" pitchFamily="2" charset="2"/>
              <a:buChar char="§"/>
            </a:pPr>
            <a:r>
              <a:rPr lang="ru-RU" dirty="0" smtClean="0"/>
              <a:t>Сухой бетон с 0-усадкой</a:t>
            </a:r>
            <a:endParaRPr lang="en-US" dirty="0" smtClean="0"/>
          </a:p>
          <a:p>
            <a:pPr marL="266700" indent="-266700">
              <a:lnSpc>
                <a:spcPct val="150000"/>
              </a:lnSpc>
              <a:buClr>
                <a:schemeClr val="tx1"/>
              </a:buClr>
              <a:buSzPct val="80000"/>
              <a:buFont typeface="Wingdings" pitchFamily="2" charset="2"/>
              <a:buChar char="§"/>
            </a:pPr>
            <a:r>
              <a:rPr lang="ru-RU" dirty="0" smtClean="0"/>
              <a:t>Густой материал с максимальным содержанием нерудных материалов</a:t>
            </a:r>
            <a:endParaRPr lang="en-US" dirty="0"/>
          </a:p>
          <a:p>
            <a:pPr marL="266700" indent="-266700">
              <a:lnSpc>
                <a:spcPct val="150000"/>
              </a:lnSpc>
              <a:buClr>
                <a:schemeClr val="tx1"/>
              </a:buClr>
              <a:buSzPct val="80000"/>
              <a:buFont typeface="Wingdings" pitchFamily="2" charset="2"/>
              <a:buChar char="§"/>
            </a:pPr>
            <a:r>
              <a:rPr lang="ru-RU" dirty="0" smtClean="0"/>
              <a:t>Может быть уложен с тем же оборудованием, что и асфальтобетон</a:t>
            </a:r>
            <a:endParaRPr lang="en-US" dirty="0"/>
          </a:p>
          <a:p>
            <a:pPr marL="266700" indent="-266700">
              <a:lnSpc>
                <a:spcPct val="150000"/>
              </a:lnSpc>
              <a:buClr>
                <a:schemeClr val="tx1"/>
              </a:buClr>
              <a:buSzPct val="80000"/>
              <a:buFont typeface="Wingdings" pitchFamily="2" charset="2"/>
              <a:buNone/>
            </a:pPr>
            <a:r>
              <a:rPr lang="ru-RU" sz="2000" b="1" u="sng" dirty="0" smtClean="0">
                <a:solidFill>
                  <a:schemeClr val="accent1"/>
                </a:solidFill>
              </a:rPr>
              <a:t>Возможные преимущества</a:t>
            </a:r>
            <a:endParaRPr lang="en-US" sz="2000" b="1" u="sng" dirty="0">
              <a:solidFill>
                <a:schemeClr val="accent1"/>
              </a:solidFill>
            </a:endParaRPr>
          </a:p>
          <a:p>
            <a:pPr marL="266700" indent="-266700">
              <a:lnSpc>
                <a:spcPct val="150000"/>
              </a:lnSpc>
              <a:buClr>
                <a:schemeClr val="tx1"/>
              </a:buClr>
              <a:buSzPct val="80000"/>
              <a:buFont typeface="Wingdings" pitchFamily="2" charset="2"/>
              <a:buChar char="§"/>
            </a:pPr>
            <a:r>
              <a:rPr lang="ru-RU" dirty="0" smtClean="0"/>
              <a:t>Первоначальная стоимость решения (бетон + укладка)</a:t>
            </a:r>
            <a:endParaRPr lang="en-US" dirty="0" smtClean="0"/>
          </a:p>
          <a:p>
            <a:pPr marL="266700" indent="-266700">
              <a:lnSpc>
                <a:spcPct val="150000"/>
              </a:lnSpc>
              <a:buClr>
                <a:schemeClr val="tx1"/>
              </a:buClr>
              <a:buSzPct val="80000"/>
              <a:buFont typeface="Wingdings" pitchFamily="2" charset="2"/>
              <a:buChar char="§"/>
            </a:pPr>
            <a:r>
              <a:rPr lang="ru-RU" dirty="0" smtClean="0"/>
              <a:t>Хорошая эффективность, долговечность и устойчивость к воздействию реагентов, соли и т.д. </a:t>
            </a:r>
            <a:endParaRPr lang="en-US" dirty="0"/>
          </a:p>
          <a:p>
            <a:pPr marL="266700" indent="-266700">
              <a:lnSpc>
                <a:spcPct val="150000"/>
              </a:lnSpc>
              <a:buClr>
                <a:schemeClr val="tx1"/>
              </a:buClr>
              <a:buSzPct val="80000"/>
              <a:buFont typeface="Wingdings" pitchFamily="2" charset="2"/>
              <a:buChar char="§"/>
            </a:pPr>
            <a:r>
              <a:rPr lang="ru-RU" dirty="0" smtClean="0"/>
              <a:t>Простота реализации</a:t>
            </a:r>
            <a:endParaRPr lang="en-US" dirty="0"/>
          </a:p>
          <a:p>
            <a:pPr marL="266700" indent="-266700">
              <a:lnSpc>
                <a:spcPct val="150000"/>
              </a:lnSpc>
              <a:buClr>
                <a:schemeClr val="tx1"/>
              </a:buClr>
              <a:buSzPct val="80000"/>
              <a:buFont typeface="Wingdings" pitchFamily="2" charset="2"/>
              <a:buChar char="§"/>
            </a:pPr>
            <a:r>
              <a:rPr lang="ru-RU" dirty="0" smtClean="0"/>
              <a:t>Короткий срок для запуска движения и быстрый набор прочности</a:t>
            </a:r>
            <a:endParaRPr lang="en-US" dirty="0"/>
          </a:p>
          <a:p>
            <a:pPr marL="266700" indent="-266700">
              <a:lnSpc>
                <a:spcPct val="150000"/>
              </a:lnSpc>
              <a:buClr>
                <a:schemeClr val="tx1"/>
              </a:buClr>
              <a:buSzPct val="80000"/>
              <a:buFont typeface="Wingdings" pitchFamily="2" charset="2"/>
              <a:buChar char="§"/>
            </a:pPr>
            <a:r>
              <a:rPr lang="ru-RU" dirty="0" smtClean="0"/>
              <a:t>Немного и отсутствие швов по сравнению с традиционным бетонным покрытием</a:t>
            </a:r>
            <a:endParaRPr lang="en-US" dirty="0"/>
          </a:p>
        </p:txBody>
      </p:sp>
      <p:pic>
        <p:nvPicPr>
          <p:cNvPr id="14341" name="Picture 6"/>
          <p:cNvPicPr>
            <a:picLocks noChangeAspect="1" noChangeArrowheads="1"/>
          </p:cNvPicPr>
          <p:nvPr/>
        </p:nvPicPr>
        <p:blipFill>
          <a:blip r:embed="rId3">
            <a:extLst>
              <a:ext uri="{28A0092B-C50C-407E-A947-70E740481C1C}">
                <a14:useLocalDpi xmlns:a14="http://schemas.microsoft.com/office/drawing/2010/main" val="0"/>
              </a:ext>
            </a:extLst>
          </a:blip>
          <a:srcRect l="3369" t="39856" r="67079" b="3993"/>
          <a:stretch>
            <a:fillRect/>
          </a:stretch>
        </p:blipFill>
        <p:spPr bwMode="auto">
          <a:xfrm>
            <a:off x="7994229" y="4649159"/>
            <a:ext cx="1815654" cy="189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l="66701" t="39856" r="3369" b="3993"/>
          <a:stretch>
            <a:fillRect/>
          </a:stretch>
        </p:blipFill>
        <p:spPr bwMode="auto">
          <a:xfrm>
            <a:off x="7948127" y="2564904"/>
            <a:ext cx="174902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6"/>
          <p:cNvPicPr>
            <a:picLocks noChangeAspect="1" noChangeArrowheads="1"/>
          </p:cNvPicPr>
          <p:nvPr/>
        </p:nvPicPr>
        <p:blipFill>
          <a:blip r:embed="rId3">
            <a:extLst>
              <a:ext uri="{28A0092B-C50C-407E-A947-70E740481C1C}">
                <a14:useLocalDpi xmlns:a14="http://schemas.microsoft.com/office/drawing/2010/main" val="0"/>
              </a:ext>
            </a:extLst>
          </a:blip>
          <a:srcRect l="34167" t="39856" r="35034" b="3993"/>
          <a:stretch>
            <a:fillRect/>
          </a:stretch>
        </p:blipFill>
        <p:spPr bwMode="auto">
          <a:xfrm>
            <a:off x="7948127" y="620694"/>
            <a:ext cx="1749028"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812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8864" y="4692167"/>
            <a:ext cx="2983058" cy="1833183"/>
          </a:xfrm>
          <a:prstGeom prst="rect">
            <a:avLst/>
          </a:prstGeom>
        </p:spPr>
      </p:pic>
      <p:sp>
        <p:nvSpPr>
          <p:cNvPr id="58371" name="Rectangle 3"/>
          <p:cNvSpPr>
            <a:spLocks noGrp="1" noChangeArrowheads="1"/>
          </p:cNvSpPr>
          <p:nvPr>
            <p:ph idx="1"/>
          </p:nvPr>
        </p:nvSpPr>
        <p:spPr>
          <a:xfrm>
            <a:off x="425110" y="1061444"/>
            <a:ext cx="8858250" cy="3600955"/>
          </a:xfrm>
          <a:prstGeom prst="rect">
            <a:avLst/>
          </a:prstGeom>
        </p:spPr>
        <p:txBody>
          <a:bodyPr lIns="91440" rIns="91440">
            <a:spAutoFit/>
          </a:bodyPr>
          <a:lstStyle/>
          <a:p>
            <a:pPr marL="0" indent="0" eaLnBrk="1" hangingPunct="1">
              <a:lnSpc>
                <a:spcPct val="150000"/>
              </a:lnSpc>
              <a:spcBef>
                <a:spcPct val="0"/>
              </a:spcBef>
              <a:buFont typeface="Wingdings" pitchFamily="2" charset="2"/>
              <a:buNone/>
            </a:pPr>
            <a:r>
              <a:rPr lang="ru-RU" u="sng" dirty="0" smtClean="0"/>
              <a:t>Где может применяться УКБ</a:t>
            </a:r>
            <a:r>
              <a:rPr lang="en-US" u="sng" dirty="0" smtClean="0"/>
              <a:t> ?</a:t>
            </a:r>
          </a:p>
          <a:p>
            <a:pPr marL="198438" lvl="1" indent="0" eaLnBrk="1" hangingPunct="1">
              <a:lnSpc>
                <a:spcPct val="150000"/>
              </a:lnSpc>
              <a:spcBef>
                <a:spcPct val="0"/>
              </a:spcBef>
            </a:pPr>
            <a:r>
              <a:rPr lang="ru-RU" dirty="0" smtClean="0"/>
              <a:t> Улицы и городские дороги</a:t>
            </a:r>
            <a:endParaRPr lang="en-US" dirty="0" smtClean="0"/>
          </a:p>
          <a:p>
            <a:pPr marL="198438" lvl="1" indent="0" eaLnBrk="1" hangingPunct="1">
              <a:lnSpc>
                <a:spcPct val="150000"/>
              </a:lnSpc>
              <a:spcBef>
                <a:spcPct val="0"/>
              </a:spcBef>
            </a:pPr>
            <a:r>
              <a:rPr lang="ru-RU" dirty="0"/>
              <a:t> </a:t>
            </a:r>
            <a:r>
              <a:rPr lang="ru-RU" dirty="0" smtClean="0"/>
              <a:t>Парковки</a:t>
            </a:r>
            <a:endParaRPr lang="en-US" dirty="0" smtClean="0"/>
          </a:p>
          <a:p>
            <a:pPr marL="198438" lvl="1" indent="0" eaLnBrk="1" hangingPunct="1">
              <a:lnSpc>
                <a:spcPct val="150000"/>
              </a:lnSpc>
              <a:spcBef>
                <a:spcPct val="0"/>
              </a:spcBef>
            </a:pPr>
            <a:r>
              <a:rPr lang="ru-RU" dirty="0" smtClean="0"/>
              <a:t> Региональные и сельские дороги</a:t>
            </a:r>
            <a:r>
              <a:rPr lang="en-US" dirty="0" smtClean="0"/>
              <a:t> </a:t>
            </a:r>
          </a:p>
          <a:p>
            <a:pPr marL="198438" lvl="1" indent="0" eaLnBrk="1" hangingPunct="1">
              <a:lnSpc>
                <a:spcPct val="150000"/>
              </a:lnSpc>
              <a:spcBef>
                <a:spcPct val="0"/>
              </a:spcBef>
            </a:pPr>
            <a:r>
              <a:rPr lang="ru-RU" dirty="0" smtClean="0"/>
              <a:t> Порты, аэропорты и индустриальные площади</a:t>
            </a:r>
            <a:endParaRPr lang="en-US" dirty="0" smtClean="0"/>
          </a:p>
          <a:p>
            <a:pPr marL="198438" lvl="1" indent="0" eaLnBrk="1" hangingPunct="1">
              <a:lnSpc>
                <a:spcPct val="150000"/>
              </a:lnSpc>
              <a:spcBef>
                <a:spcPct val="0"/>
              </a:spcBef>
            </a:pPr>
            <a:r>
              <a:rPr lang="ru-RU" dirty="0" smtClean="0"/>
              <a:t> Зоны оплаты на дорогах</a:t>
            </a:r>
            <a:endParaRPr lang="en-US" dirty="0" smtClean="0"/>
          </a:p>
          <a:p>
            <a:pPr marL="198438" lvl="1" indent="0" eaLnBrk="1" hangingPunct="1">
              <a:lnSpc>
                <a:spcPct val="150000"/>
              </a:lnSpc>
              <a:spcBef>
                <a:spcPct val="0"/>
              </a:spcBef>
            </a:pPr>
            <a:r>
              <a:rPr lang="ru-RU" dirty="0" smtClean="0"/>
              <a:t> Городские магистрали</a:t>
            </a:r>
            <a:endParaRPr lang="en-US" dirty="0" smtClean="0"/>
          </a:p>
          <a:p>
            <a:pPr marL="198438" lvl="1" indent="0" eaLnBrk="1" hangingPunct="1">
              <a:lnSpc>
                <a:spcPct val="150000"/>
              </a:lnSpc>
              <a:spcBef>
                <a:spcPct val="0"/>
              </a:spcBef>
            </a:pPr>
            <a:r>
              <a:rPr lang="ru-RU" dirty="0" smtClean="0"/>
              <a:t> Подстилающие слоя для тяжёлого транспорта</a:t>
            </a:r>
            <a:endParaRPr lang="en-US" dirty="0" smtClean="0"/>
          </a:p>
        </p:txBody>
      </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485" y="454032"/>
            <a:ext cx="2466181"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1"/>
          <p:cNvSpPr>
            <a:spLocks noChangeArrowheads="1"/>
          </p:cNvSpPr>
          <p:nvPr/>
        </p:nvSpPr>
        <p:spPr bwMode="auto">
          <a:xfrm>
            <a:off x="6980638" y="2001845"/>
            <a:ext cx="164477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200" b="1" dirty="0" smtClean="0">
                <a:solidFill>
                  <a:srgbClr val="FC1010"/>
                </a:solidFill>
              </a:rPr>
              <a:t>Терминал в порту</a:t>
            </a:r>
            <a:endParaRPr lang="fr-FR" sz="1200" b="1" dirty="0">
              <a:solidFill>
                <a:srgbClr val="FC1010"/>
              </a:solidFill>
            </a:endParaRPr>
          </a:p>
        </p:txBody>
      </p:sp>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0638" y="2476507"/>
            <a:ext cx="2455863"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Rectangle 2"/>
          <p:cNvSpPr>
            <a:spLocks noChangeArrowheads="1"/>
          </p:cNvSpPr>
          <p:nvPr/>
        </p:nvSpPr>
        <p:spPr bwMode="auto">
          <a:xfrm>
            <a:off x="7075227" y="3875093"/>
            <a:ext cx="1716352"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200" b="1" dirty="0" smtClean="0">
                <a:solidFill>
                  <a:srgbClr val="FC1010"/>
                </a:solidFill>
              </a:rPr>
              <a:t>Городские улицы</a:t>
            </a:r>
            <a:endParaRPr lang="fr-FR" sz="1200" b="1" dirty="0">
              <a:solidFill>
                <a:srgbClr val="FC1010"/>
              </a:solidFill>
            </a:endParaRPr>
          </a:p>
        </p:txBody>
      </p:sp>
      <p:pic>
        <p:nvPicPr>
          <p:cNvPr id="1536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7195" y="4408488"/>
            <a:ext cx="24765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9" name="Rectangle 3"/>
          <p:cNvSpPr>
            <a:spLocks noChangeArrowheads="1"/>
          </p:cNvSpPr>
          <p:nvPr/>
        </p:nvSpPr>
        <p:spPr bwMode="auto">
          <a:xfrm>
            <a:off x="6980635" y="6034095"/>
            <a:ext cx="23939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200" b="1" dirty="0" smtClean="0">
                <a:solidFill>
                  <a:srgbClr val="FC1010"/>
                </a:solidFill>
              </a:rPr>
              <a:t>Зоны отдыха и дорожные «карманы»</a:t>
            </a:r>
            <a:endParaRPr lang="fr-FR" sz="1200" b="1" dirty="0">
              <a:solidFill>
                <a:srgbClr val="FC1010"/>
              </a:solidFill>
            </a:endParaRPr>
          </a:p>
        </p:txBody>
      </p:sp>
      <p:sp>
        <p:nvSpPr>
          <p:cNvPr id="15371" name="Rectangle 3"/>
          <p:cNvSpPr>
            <a:spLocks noChangeArrowheads="1"/>
          </p:cNvSpPr>
          <p:nvPr/>
        </p:nvSpPr>
        <p:spPr bwMode="auto">
          <a:xfrm>
            <a:off x="4167059" y="6165310"/>
            <a:ext cx="203292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200" b="1" dirty="0" smtClean="0">
                <a:solidFill>
                  <a:srgbClr val="FC1010"/>
                </a:solidFill>
              </a:rPr>
              <a:t>Коммерческие площади</a:t>
            </a:r>
            <a:endParaRPr lang="fr-FR" sz="1200" b="1" dirty="0">
              <a:solidFill>
                <a:srgbClr val="FC1010"/>
              </a:solidFill>
            </a:endParaRPr>
          </a:p>
        </p:txBody>
      </p:sp>
      <p:pic>
        <p:nvPicPr>
          <p:cNvPr id="15372" name="Picture 12"/>
          <p:cNvPicPr>
            <a:picLocks noChangeAspect="1" noChangeArrowheads="1"/>
          </p:cNvPicPr>
          <p:nvPr/>
        </p:nvPicPr>
        <p:blipFill>
          <a:blip r:embed="rId7">
            <a:extLst>
              <a:ext uri="{28A0092B-C50C-407E-A947-70E740481C1C}">
                <a14:useLocalDpi xmlns:a14="http://schemas.microsoft.com/office/drawing/2010/main" val="0"/>
              </a:ext>
            </a:extLst>
          </a:blip>
          <a:srcRect l="12337"/>
          <a:stretch>
            <a:fillRect/>
          </a:stretch>
        </p:blipFill>
        <p:spPr bwMode="auto">
          <a:xfrm>
            <a:off x="818624" y="4634632"/>
            <a:ext cx="2774025"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3" name="Rectangle 3"/>
          <p:cNvSpPr>
            <a:spLocks noChangeArrowheads="1"/>
          </p:cNvSpPr>
          <p:nvPr/>
        </p:nvSpPr>
        <p:spPr bwMode="auto">
          <a:xfrm>
            <a:off x="1683034" y="6176343"/>
            <a:ext cx="192713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200" b="1" dirty="0" smtClean="0">
                <a:solidFill>
                  <a:srgbClr val="FC1010"/>
                </a:solidFill>
              </a:rPr>
              <a:t>Городские магистрали</a:t>
            </a:r>
            <a:endParaRPr lang="fr-FR" sz="1200" b="1" dirty="0">
              <a:solidFill>
                <a:srgbClr val="FC1010"/>
              </a:solidFill>
            </a:endParaRPr>
          </a:p>
        </p:txBody>
      </p:sp>
      <p:sp>
        <p:nvSpPr>
          <p:cNvPr id="15" name="Rectangle 2"/>
          <p:cNvSpPr txBox="1">
            <a:spLocks noChangeArrowheads="1"/>
          </p:cNvSpPr>
          <p:nvPr/>
        </p:nvSpPr>
        <p:spPr>
          <a:xfrm>
            <a:off x="416496" y="716378"/>
            <a:ext cx="8858250" cy="443198"/>
          </a:xfrm>
          <a:prstGeom prst="rect">
            <a:avLst/>
          </a:prstGeom>
          <a:noFill/>
          <a:ln>
            <a:noFill/>
          </a:ln>
        </p:spPr>
        <p:txBody>
          <a:bodyPr lIns="91440" tIns="45720" rIns="91440" bIns="45720" anchor="ctr" anchorCtr="0">
            <a:spAutoFit/>
          </a:bodyPr>
          <a:lstStyle>
            <a:defPPr marR="0" algn="l" rtl="0">
              <a:lnSpc>
                <a:spcPct val="100000"/>
              </a:lnSpc>
              <a:spcBef>
                <a:spcPts val="0"/>
              </a:spcBef>
              <a:spcAft>
                <a:spcPts val="0"/>
              </a:spcAft>
            </a:defPPr>
            <a:lvl1pPr marL="0" marR="0" indent="0" algn="l" rtl="0">
              <a:lnSpc>
                <a:spcPct val="95000"/>
              </a:lnSpc>
              <a:spcBef>
                <a:spcPts val="0"/>
              </a:spcBef>
              <a:spcAft>
                <a:spcPts val="0"/>
              </a:spcAft>
              <a:buClr>
                <a:schemeClr val="dk1"/>
              </a:buClr>
              <a:buSzPct val="100000"/>
              <a:buFont typeface="Arial"/>
              <a:buNone/>
              <a:defRPr sz="2400" b="0" i="0" u="none" strike="noStrike" cap="none"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ru-RU" b="1" dirty="0" smtClean="0">
                <a:solidFill>
                  <a:schemeClr val="tx1">
                    <a:lumMod val="60000"/>
                    <a:lumOff val="40000"/>
                  </a:schemeClr>
                </a:solidFill>
              </a:rPr>
              <a:t>Уплотнённый катком бетон (УКБ)</a:t>
            </a:r>
            <a:endParaRPr lang="en-US" b="1" dirty="0" smtClean="0">
              <a:solidFill>
                <a:schemeClr val="tx1">
                  <a:lumMod val="60000"/>
                  <a:lumOff val="40000"/>
                </a:schemeClr>
              </a:solidFill>
            </a:endParaRPr>
          </a:p>
        </p:txBody>
      </p:sp>
    </p:spTree>
    <p:extLst>
      <p:ext uri="{BB962C8B-B14F-4D97-AF65-F5344CB8AC3E}">
        <p14:creationId xmlns:p14="http://schemas.microsoft.com/office/powerpoint/2010/main" val="1080907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 name="Rectangle 2"/>
          <p:cNvSpPr>
            <a:spLocks noGrp="1" noChangeArrowheads="1"/>
          </p:cNvSpPr>
          <p:nvPr>
            <p:ph type="title"/>
          </p:nvPr>
        </p:nvSpPr>
        <p:spPr>
          <a:xfrm>
            <a:off x="415230" y="716378"/>
            <a:ext cx="8858250" cy="443198"/>
          </a:xfrm>
        </p:spPr>
        <p:txBody>
          <a:bodyPr lIns="91440" tIns="45720" rIns="91440" bIns="45720" anchor="ctr">
            <a:spAutoFit/>
          </a:bodyPr>
          <a:lstStyle/>
          <a:p>
            <a:pPr eaLnBrk="1" hangingPunct="1"/>
            <a:r>
              <a:rPr lang="ru-RU" b="1" dirty="0" smtClean="0">
                <a:solidFill>
                  <a:schemeClr val="tx1">
                    <a:lumMod val="60000"/>
                    <a:lumOff val="40000"/>
                  </a:schemeClr>
                </a:solidFill>
              </a:rPr>
              <a:t>Уплотнённый катком бетон (УКБ)</a:t>
            </a:r>
            <a:endParaRPr lang="en-US" b="1" dirty="0" smtClean="0">
              <a:solidFill>
                <a:schemeClr val="tx1">
                  <a:lumMod val="60000"/>
                  <a:lumOff val="40000"/>
                </a:schemeClr>
              </a:solidFill>
            </a:endParaRPr>
          </a:p>
        </p:txBody>
      </p:sp>
      <p:sp>
        <p:nvSpPr>
          <p:cNvPr id="7" name="Subtitle 2"/>
          <p:cNvSpPr>
            <a:spLocks noGrp="1"/>
          </p:cNvSpPr>
          <p:nvPr>
            <p:ph idx="1"/>
          </p:nvPr>
        </p:nvSpPr>
        <p:spPr>
          <a:xfrm>
            <a:off x="509950" y="1219209"/>
            <a:ext cx="8872200" cy="516299"/>
          </a:xfrm>
        </p:spPr>
        <p:txBody>
          <a:bodyPr/>
          <a:lstStyle/>
          <a:p>
            <a:r>
              <a:rPr lang="ru-RU" sz="2200" dirty="0" smtClean="0">
                <a:solidFill>
                  <a:srgbClr val="006982"/>
                </a:solidFill>
              </a:rPr>
              <a:t> Характеристики бетона</a:t>
            </a:r>
            <a:endParaRPr lang="en-US" sz="2200" dirty="0">
              <a:solidFill>
                <a:srgbClr val="006982"/>
              </a:solidFill>
            </a:endParaRPr>
          </a:p>
        </p:txBody>
      </p:sp>
      <p:sp>
        <p:nvSpPr>
          <p:cNvPr id="469" name="Content Placeholder 2"/>
          <p:cNvSpPr txBox="1">
            <a:spLocks/>
          </p:cNvSpPr>
          <p:nvPr/>
        </p:nvSpPr>
        <p:spPr>
          <a:xfrm>
            <a:off x="886801" y="1781976"/>
            <a:ext cx="4561504" cy="4752950"/>
          </a:xfrm>
          <a:prstGeom prst="rect">
            <a:avLst/>
          </a:prstGeom>
        </p:spPr>
        <p:txBody>
          <a:bodyPr vert="horz" lIns="0" tIns="45720" rIns="0" bIns="45720" rtlCol="0">
            <a:normAutofit/>
          </a:bodyPr>
          <a:lstStyle>
            <a:lvl1pPr marL="180975" indent="-180975" algn="l" defTabSz="914400" rtl="0" eaLnBrk="1" latinLnBrk="0" hangingPunct="1">
              <a:spcBef>
                <a:spcPts val="1200"/>
              </a:spcBef>
              <a:buClr>
                <a:schemeClr val="tx1"/>
              </a:buClr>
              <a:buSzPct val="80000"/>
              <a:buFont typeface="Wingdings" pitchFamily="2" charset="2"/>
              <a:buChar char="§"/>
              <a:defRPr sz="1800" b="1" kern="1200">
                <a:solidFill>
                  <a:schemeClr val="accent1"/>
                </a:solidFill>
                <a:latin typeface="+mn-lt"/>
                <a:ea typeface="+mn-ea"/>
                <a:cs typeface="+mn-cs"/>
              </a:defRPr>
            </a:lvl1pPr>
            <a:lvl2pPr marL="379413" indent="-180975" algn="l" defTabSz="914400" rtl="0" eaLnBrk="1" latinLnBrk="0" hangingPunct="1">
              <a:spcBef>
                <a:spcPts val="300"/>
              </a:spcBef>
              <a:buClr>
                <a:schemeClr val="tx1"/>
              </a:buClr>
              <a:buSzPct val="80000"/>
              <a:buFont typeface="Wingdings" pitchFamily="2" charset="2"/>
              <a:buChar char="§"/>
              <a:defRPr sz="1600" kern="1200">
                <a:solidFill>
                  <a:schemeClr val="tx1"/>
                </a:solidFill>
                <a:latin typeface="+mn-lt"/>
                <a:ea typeface="+mn-ea"/>
                <a:cs typeface="+mn-cs"/>
              </a:defRPr>
            </a:lvl2pPr>
            <a:lvl3pPr marL="569913" indent="-174625" algn="l" defTabSz="914400" rtl="0" eaLnBrk="1" latinLnBrk="0" hangingPunct="1">
              <a:spcBef>
                <a:spcPts val="300"/>
              </a:spcBef>
              <a:buClr>
                <a:schemeClr val="tx1"/>
              </a:buClr>
              <a:buSzPct val="80000"/>
              <a:buFont typeface="Wingdings" pitchFamily="2" charset="2"/>
              <a:buChar char="§"/>
              <a:defRPr sz="1400" kern="1200">
                <a:solidFill>
                  <a:schemeClr val="tx1"/>
                </a:solidFill>
                <a:latin typeface="+mn-lt"/>
                <a:ea typeface="+mn-ea"/>
                <a:cs typeface="+mn-cs"/>
              </a:defRPr>
            </a:lvl3pPr>
            <a:lvl4pPr marL="781050" indent="-200025" algn="l" defTabSz="990600" rtl="0" eaLnBrk="1" latinLnBrk="0" hangingPunct="1">
              <a:spcBef>
                <a:spcPts val="300"/>
              </a:spcBef>
              <a:buClr>
                <a:schemeClr val="tx1"/>
              </a:buClr>
              <a:buSzPct val="80000"/>
              <a:buFont typeface="Wingdings" pitchFamily="2" charset="2"/>
              <a:buChar char="§"/>
              <a:tabLst/>
              <a:defRPr sz="1200" kern="1200" baseline="0">
                <a:solidFill>
                  <a:schemeClr val="tx1"/>
                </a:solidFill>
                <a:latin typeface="+mn-lt"/>
                <a:ea typeface="+mn-ea"/>
                <a:cs typeface="+mn-cs"/>
              </a:defRPr>
            </a:lvl4pPr>
            <a:lvl5pPr marL="1279525" indent="-228600" algn="l" defTabSz="914400" rtl="0" eaLnBrk="1" latinLnBrk="0" hangingPunct="1">
              <a:spcBef>
                <a:spcPts val="3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5F5046"/>
              </a:buClr>
            </a:pPr>
            <a:r>
              <a:rPr lang="ru-RU" dirty="0" smtClean="0">
                <a:solidFill>
                  <a:srgbClr val="6D6254"/>
                </a:solidFill>
              </a:rPr>
              <a:t>Прочность на сжатие</a:t>
            </a:r>
            <a:endParaRPr lang="en-US" dirty="0">
              <a:solidFill>
                <a:srgbClr val="6D6254"/>
              </a:solidFill>
            </a:endParaRPr>
          </a:p>
          <a:p>
            <a:pPr lvl="1">
              <a:buClr>
                <a:srgbClr val="5F5046"/>
              </a:buClr>
            </a:pPr>
            <a:r>
              <a:rPr lang="en-US" dirty="0">
                <a:solidFill>
                  <a:srgbClr val="6D6254"/>
                </a:solidFill>
              </a:rPr>
              <a:t>4,000 to 6,000 psi (27 to 41 MPa)</a:t>
            </a:r>
          </a:p>
          <a:p>
            <a:pPr>
              <a:buClr>
                <a:srgbClr val="5F5046"/>
              </a:buClr>
            </a:pPr>
            <a:r>
              <a:rPr lang="ru-RU" dirty="0" smtClean="0">
                <a:solidFill>
                  <a:srgbClr val="6D6254"/>
                </a:solidFill>
              </a:rPr>
              <a:t>Прочность на изгиб</a:t>
            </a:r>
            <a:endParaRPr lang="en-US" dirty="0">
              <a:solidFill>
                <a:srgbClr val="6D6254"/>
              </a:solidFill>
            </a:endParaRPr>
          </a:p>
          <a:p>
            <a:pPr lvl="1">
              <a:buClr>
                <a:srgbClr val="5F5046"/>
              </a:buClr>
            </a:pPr>
            <a:r>
              <a:rPr lang="en-US" dirty="0">
                <a:solidFill>
                  <a:srgbClr val="6D6254"/>
                </a:solidFill>
              </a:rPr>
              <a:t>500 to 1,000 psi (3.5 to 6.9 MPa)</a:t>
            </a:r>
          </a:p>
          <a:p>
            <a:pPr>
              <a:buClr>
                <a:srgbClr val="5F5046"/>
              </a:buClr>
            </a:pPr>
            <a:r>
              <a:rPr lang="ru-RU" dirty="0" smtClean="0">
                <a:solidFill>
                  <a:srgbClr val="6D6254"/>
                </a:solidFill>
              </a:rPr>
              <a:t>Модуль упругости</a:t>
            </a:r>
            <a:endParaRPr lang="en-US" dirty="0">
              <a:solidFill>
                <a:srgbClr val="6D6254"/>
              </a:solidFill>
            </a:endParaRPr>
          </a:p>
          <a:p>
            <a:pPr lvl="1">
              <a:buClr>
                <a:srgbClr val="5F5046"/>
              </a:buClr>
            </a:pPr>
            <a:r>
              <a:rPr lang="en-US" dirty="0">
                <a:solidFill>
                  <a:srgbClr val="6D6254"/>
                </a:solidFill>
              </a:rPr>
              <a:t>3,000,000 to 5,000,000 psi (20 to 35 </a:t>
            </a:r>
            <a:r>
              <a:rPr lang="en-US" dirty="0" err="1">
                <a:solidFill>
                  <a:srgbClr val="6D6254"/>
                </a:solidFill>
              </a:rPr>
              <a:t>GPa</a:t>
            </a:r>
            <a:r>
              <a:rPr lang="en-US" dirty="0">
                <a:solidFill>
                  <a:srgbClr val="6D6254"/>
                </a:solidFill>
              </a:rPr>
              <a:t>)</a:t>
            </a:r>
          </a:p>
          <a:p>
            <a:pPr lvl="1">
              <a:buClr>
                <a:srgbClr val="5F5046"/>
              </a:buClr>
            </a:pPr>
            <a:endParaRPr lang="en-US" dirty="0">
              <a:solidFill>
                <a:srgbClr val="6D6254"/>
              </a:solidFill>
            </a:endParaRPr>
          </a:p>
          <a:p>
            <a:pPr>
              <a:buClr>
                <a:srgbClr val="5F5046"/>
              </a:buClr>
            </a:pPr>
            <a:r>
              <a:rPr lang="ru-RU" i="1" dirty="0" smtClean="0">
                <a:solidFill>
                  <a:srgbClr val="6D6254"/>
                </a:solidFill>
              </a:rPr>
              <a:t>Структурно сравним с обычным бетонным покрытием!!!</a:t>
            </a:r>
            <a:endParaRPr lang="en-US" i="1" dirty="0">
              <a:solidFill>
                <a:srgbClr val="6D6254"/>
              </a:solidFill>
            </a:endParaRPr>
          </a:p>
          <a:p>
            <a:pPr>
              <a:buClr>
                <a:srgbClr val="5F5046"/>
              </a:buClr>
            </a:pPr>
            <a:endParaRPr lang="en-US" dirty="0">
              <a:solidFill>
                <a:srgbClr val="6D6254"/>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300" y="440099"/>
            <a:ext cx="2228850" cy="2590800"/>
          </a:xfrm>
          <a:prstGeom prst="rect">
            <a:avLst/>
          </a:prstGeom>
          <a:noFill/>
          <a:ln w="38100">
            <a:solidFill>
              <a:srgbClr val="6D6254"/>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3405" y="2239718"/>
            <a:ext cx="2238023" cy="2269067"/>
          </a:xfrm>
          <a:prstGeom prst="rect">
            <a:avLst/>
          </a:prstGeom>
          <a:ln w="38100">
            <a:solidFill>
              <a:srgbClr val="6D6254"/>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5589" y="4230061"/>
            <a:ext cx="2751667" cy="1905000"/>
          </a:xfrm>
          <a:prstGeom prst="rect">
            <a:avLst/>
          </a:prstGeom>
          <a:ln w="38100">
            <a:solidFill>
              <a:srgbClr val="6D6254"/>
            </a:solidFill>
          </a:ln>
        </p:spPr>
      </p:pic>
    </p:spTree>
    <p:extLst>
      <p:ext uri="{BB962C8B-B14F-4D97-AF65-F5344CB8AC3E}">
        <p14:creationId xmlns:p14="http://schemas.microsoft.com/office/powerpoint/2010/main" val="381691604"/>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6" name="Title 1"/>
          <p:cNvSpPr>
            <a:spLocks noGrp="1"/>
          </p:cNvSpPr>
          <p:nvPr>
            <p:ph type="title"/>
          </p:nvPr>
        </p:nvSpPr>
        <p:spPr>
          <a:xfrm>
            <a:off x="415231" y="307669"/>
            <a:ext cx="8858249" cy="851907"/>
          </a:xfrm>
        </p:spPr>
        <p:txBody>
          <a:bodyPr/>
          <a:lstStyle/>
          <a:p>
            <a:r>
              <a:rPr lang="ru-RU" b="1" dirty="0" smtClean="0">
                <a:solidFill>
                  <a:schemeClr val="bg2">
                    <a:lumMod val="60000"/>
                    <a:lumOff val="40000"/>
                  </a:schemeClr>
                </a:solidFill>
              </a:rPr>
              <a:t>Начало эксплуатации</a:t>
            </a:r>
            <a:endParaRPr lang="en-US" b="1" dirty="0">
              <a:solidFill>
                <a:schemeClr val="bg2">
                  <a:lumMod val="60000"/>
                  <a:lumOff val="40000"/>
                </a:schemeClr>
              </a:solidFill>
            </a:endParaRPr>
          </a:p>
        </p:txBody>
      </p:sp>
      <p:sp>
        <p:nvSpPr>
          <p:cNvPr id="7" name="Subtitle 2"/>
          <p:cNvSpPr>
            <a:spLocks noGrp="1"/>
          </p:cNvSpPr>
          <p:nvPr>
            <p:ph idx="1"/>
          </p:nvPr>
        </p:nvSpPr>
        <p:spPr>
          <a:xfrm>
            <a:off x="509951" y="1219201"/>
            <a:ext cx="9313500" cy="516299"/>
          </a:xfrm>
        </p:spPr>
        <p:txBody>
          <a:bodyPr/>
          <a:lstStyle/>
          <a:p>
            <a:r>
              <a:rPr lang="ru-RU" sz="2200" dirty="0" smtClean="0">
                <a:solidFill>
                  <a:srgbClr val="006982"/>
                </a:solidFill>
              </a:rPr>
              <a:t> Возможности нагрузки после завершения укладки УКБ</a:t>
            </a:r>
            <a:endParaRPr lang="en-US" sz="2200" dirty="0">
              <a:solidFill>
                <a:srgbClr val="006982"/>
              </a:solidFill>
            </a:endParaRPr>
          </a:p>
        </p:txBody>
      </p:sp>
      <p:pic>
        <p:nvPicPr>
          <p:cNvPr id="2" name="Picture 1"/>
          <p:cNvPicPr>
            <a:picLocks noChangeAspect="1"/>
          </p:cNvPicPr>
          <p:nvPr/>
        </p:nvPicPr>
        <p:blipFill>
          <a:blip r:embed="rId3"/>
          <a:stretch>
            <a:fillRect/>
          </a:stretch>
        </p:blipFill>
        <p:spPr>
          <a:xfrm>
            <a:off x="1403351" y="2005930"/>
            <a:ext cx="7288126" cy="4201601"/>
          </a:xfrm>
          <a:prstGeom prst="rect">
            <a:avLst/>
          </a:prstGeom>
        </p:spPr>
      </p:pic>
    </p:spTree>
    <p:extLst>
      <p:ext uri="{BB962C8B-B14F-4D97-AF65-F5344CB8AC3E}">
        <p14:creationId xmlns:p14="http://schemas.microsoft.com/office/powerpoint/2010/main" val="116692580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el 1"/>
          <p:cNvSpPr>
            <a:spLocks noGrp="1"/>
          </p:cNvSpPr>
          <p:nvPr>
            <p:ph type="title"/>
          </p:nvPr>
        </p:nvSpPr>
        <p:spPr/>
        <p:txBody>
          <a:bodyPr/>
          <a:lstStyle/>
          <a:p>
            <a:r>
              <a:rPr lang="ru-RU" dirty="0" smtClean="0">
                <a:solidFill>
                  <a:schemeClr val="bg1"/>
                </a:solidFill>
              </a:rPr>
              <a:t>Более 180 лет опыта</a:t>
            </a:r>
            <a:r>
              <a:rPr lang="ru-RU" dirty="0" smtClean="0"/>
              <a:t/>
            </a:r>
            <a:br>
              <a:rPr lang="ru-RU" dirty="0" smtClean="0"/>
            </a:br>
            <a:endParaRPr lang="ru-RU" dirty="0"/>
          </a:p>
        </p:txBody>
      </p:sp>
      <p:cxnSp>
        <p:nvCxnSpPr>
          <p:cNvPr id="7" name="Gerade Verbindung 6"/>
          <p:cNvCxnSpPr/>
          <p:nvPr/>
        </p:nvCxnSpPr>
        <p:spPr>
          <a:xfrm>
            <a:off x="0" y="3429000"/>
            <a:ext cx="9669524" cy="0"/>
          </a:xfrm>
          <a:prstGeom prst="line">
            <a:avLst/>
          </a:prstGeom>
          <a:ln w="3810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object 8"/>
          <p:cNvSpPr/>
          <p:nvPr/>
        </p:nvSpPr>
        <p:spPr>
          <a:xfrm>
            <a:off x="1028508"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9" name="object 12"/>
          <p:cNvSpPr/>
          <p:nvPr/>
        </p:nvSpPr>
        <p:spPr>
          <a:xfrm>
            <a:off x="1640712"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0" name="object 16"/>
          <p:cNvSpPr/>
          <p:nvPr/>
        </p:nvSpPr>
        <p:spPr>
          <a:xfrm>
            <a:off x="3008864"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1" name="object 20"/>
          <p:cNvSpPr/>
          <p:nvPr/>
        </p:nvSpPr>
        <p:spPr>
          <a:xfrm>
            <a:off x="4467036"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2" name="object 24"/>
          <p:cNvSpPr/>
          <p:nvPr/>
        </p:nvSpPr>
        <p:spPr>
          <a:xfrm>
            <a:off x="5925188"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3" name="object 28"/>
          <p:cNvSpPr/>
          <p:nvPr/>
        </p:nvSpPr>
        <p:spPr>
          <a:xfrm>
            <a:off x="7293340"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4" name="object 32"/>
          <p:cNvSpPr/>
          <p:nvPr/>
        </p:nvSpPr>
        <p:spPr>
          <a:xfrm>
            <a:off x="8656134" y="3320736"/>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5" name="object 36"/>
          <p:cNvSpPr/>
          <p:nvPr/>
        </p:nvSpPr>
        <p:spPr>
          <a:xfrm>
            <a:off x="2396660"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6" name="object 40"/>
          <p:cNvSpPr/>
          <p:nvPr/>
        </p:nvSpPr>
        <p:spPr>
          <a:xfrm>
            <a:off x="3800812"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7" name="object 44"/>
          <p:cNvSpPr/>
          <p:nvPr/>
        </p:nvSpPr>
        <p:spPr>
          <a:xfrm>
            <a:off x="5294972"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8" name="object 48"/>
          <p:cNvSpPr/>
          <p:nvPr/>
        </p:nvSpPr>
        <p:spPr>
          <a:xfrm>
            <a:off x="6753144"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19" name="object 52"/>
          <p:cNvSpPr/>
          <p:nvPr/>
        </p:nvSpPr>
        <p:spPr>
          <a:xfrm>
            <a:off x="8121296" y="3321012"/>
            <a:ext cx="216000" cy="216000"/>
          </a:xfrm>
          <a:prstGeom prst="ellipse">
            <a:avLst/>
          </a:prstGeom>
          <a:solidFill>
            <a:srgbClr val="AA1D2C"/>
          </a:solidFill>
        </p:spPr>
        <p:txBody>
          <a:bodyPr wrap="square" lIns="0" tIns="0" rIns="0" bIns="0" rtlCol="0">
            <a:noAutofit/>
          </a:bodyPr>
          <a:lstStyle/>
          <a:p>
            <a:endParaRPr lang="ru-RU" dirty="0">
              <a:latin typeface="+mj-lt"/>
            </a:endParaRPr>
          </a:p>
        </p:txBody>
      </p:sp>
      <p:sp>
        <p:nvSpPr>
          <p:cNvPr id="20" name="object 67"/>
          <p:cNvSpPr txBox="1"/>
          <p:nvPr/>
        </p:nvSpPr>
        <p:spPr>
          <a:xfrm>
            <a:off x="1136712" y="4295946"/>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1864</a:t>
            </a:r>
            <a:endParaRPr lang="ru-RU" sz="1600" dirty="0">
              <a:latin typeface="+mj-lt"/>
              <a:cs typeface="Noto Sans"/>
            </a:endParaRPr>
          </a:p>
        </p:txBody>
      </p:sp>
      <p:sp>
        <p:nvSpPr>
          <p:cNvPr id="21" name="object 68"/>
          <p:cNvSpPr txBox="1"/>
          <p:nvPr/>
        </p:nvSpPr>
        <p:spPr>
          <a:xfrm>
            <a:off x="2504864" y="4295946"/>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1912</a:t>
            </a:r>
            <a:endParaRPr lang="ru-RU" sz="1600" dirty="0">
              <a:latin typeface="+mj-lt"/>
              <a:cs typeface="Noto Sans"/>
            </a:endParaRPr>
          </a:p>
        </p:txBody>
      </p:sp>
      <p:sp>
        <p:nvSpPr>
          <p:cNvPr id="22" name="object 71"/>
          <p:cNvSpPr txBox="1"/>
          <p:nvPr/>
        </p:nvSpPr>
        <p:spPr>
          <a:xfrm>
            <a:off x="6249144" y="2204864"/>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1990</a:t>
            </a:r>
            <a:endParaRPr lang="ru-RU" sz="1600" dirty="0">
              <a:latin typeface="+mj-lt"/>
              <a:cs typeface="Noto Sans"/>
            </a:endParaRPr>
          </a:p>
        </p:txBody>
      </p:sp>
      <p:sp>
        <p:nvSpPr>
          <p:cNvPr id="23" name="object 72"/>
          <p:cNvSpPr txBox="1"/>
          <p:nvPr/>
        </p:nvSpPr>
        <p:spPr>
          <a:xfrm>
            <a:off x="7617296" y="2204864"/>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2008</a:t>
            </a:r>
            <a:endParaRPr lang="ru-RU" sz="1600" dirty="0">
              <a:latin typeface="+mj-lt"/>
              <a:cs typeface="Noto Sans"/>
            </a:endParaRPr>
          </a:p>
        </p:txBody>
      </p:sp>
      <p:sp>
        <p:nvSpPr>
          <p:cNvPr id="24" name="object 73"/>
          <p:cNvSpPr txBox="1"/>
          <p:nvPr/>
        </p:nvSpPr>
        <p:spPr>
          <a:xfrm>
            <a:off x="3873036" y="4293096"/>
            <a:ext cx="140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1945 –1960е</a:t>
            </a:r>
            <a:endParaRPr lang="ru-RU" sz="1600" dirty="0">
              <a:latin typeface="+mj-lt"/>
              <a:cs typeface="Noto Sans"/>
            </a:endParaRPr>
          </a:p>
        </p:txBody>
      </p:sp>
      <p:sp>
        <p:nvSpPr>
          <p:cNvPr id="25" name="object 74"/>
          <p:cNvSpPr txBox="1"/>
          <p:nvPr/>
        </p:nvSpPr>
        <p:spPr>
          <a:xfrm>
            <a:off x="4700972" y="2204864"/>
            <a:ext cx="140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1970 –1990е</a:t>
            </a:r>
            <a:endParaRPr lang="ru-RU" sz="1600" dirty="0">
              <a:latin typeface="+mj-lt"/>
              <a:cs typeface="Noto Sans"/>
            </a:endParaRPr>
          </a:p>
        </p:txBody>
      </p:sp>
      <p:sp>
        <p:nvSpPr>
          <p:cNvPr id="26" name="object 75"/>
          <p:cNvSpPr txBox="1"/>
          <p:nvPr/>
        </p:nvSpPr>
        <p:spPr>
          <a:xfrm>
            <a:off x="1892660" y="2204864"/>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1887</a:t>
            </a:r>
            <a:endParaRPr lang="ru-RU" sz="1600" dirty="0">
              <a:latin typeface="+mj-lt"/>
              <a:cs typeface="Noto Sans"/>
            </a:endParaRPr>
          </a:p>
        </p:txBody>
      </p:sp>
      <p:sp>
        <p:nvSpPr>
          <p:cNvPr id="27" name="object 76"/>
          <p:cNvSpPr txBox="1"/>
          <p:nvPr/>
        </p:nvSpPr>
        <p:spPr>
          <a:xfrm>
            <a:off x="3260812" y="2204864"/>
            <a:ext cx="1296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1920 –1945</a:t>
            </a:r>
            <a:endParaRPr lang="ru-RU" sz="1600" dirty="0">
              <a:latin typeface="+mj-lt"/>
              <a:cs typeface="Noto Sans"/>
            </a:endParaRPr>
          </a:p>
        </p:txBody>
      </p:sp>
      <p:sp>
        <p:nvSpPr>
          <p:cNvPr id="28" name="object 77"/>
          <p:cNvSpPr txBox="1"/>
          <p:nvPr/>
        </p:nvSpPr>
        <p:spPr>
          <a:xfrm>
            <a:off x="5421188" y="4295946"/>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1980</a:t>
            </a:r>
            <a:endParaRPr lang="ru-RU" sz="1600" dirty="0">
              <a:latin typeface="+mj-lt"/>
              <a:cs typeface="Noto Sans"/>
            </a:endParaRPr>
          </a:p>
        </p:txBody>
      </p:sp>
      <p:sp>
        <p:nvSpPr>
          <p:cNvPr id="29" name="object 78"/>
          <p:cNvSpPr txBox="1"/>
          <p:nvPr/>
        </p:nvSpPr>
        <p:spPr>
          <a:xfrm>
            <a:off x="6789340" y="4295946"/>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2001</a:t>
            </a:r>
            <a:endParaRPr lang="ru-RU" sz="1600" dirty="0">
              <a:latin typeface="+mj-lt"/>
              <a:cs typeface="Noto Sans"/>
            </a:endParaRPr>
          </a:p>
        </p:txBody>
      </p:sp>
      <p:sp>
        <p:nvSpPr>
          <p:cNvPr id="30" name="object 79"/>
          <p:cNvSpPr txBox="1"/>
          <p:nvPr/>
        </p:nvSpPr>
        <p:spPr>
          <a:xfrm>
            <a:off x="8152134" y="4294328"/>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2015</a:t>
            </a:r>
            <a:endParaRPr lang="ru-RU" sz="1600" dirty="0">
              <a:latin typeface="+mj-lt"/>
              <a:cs typeface="Noto Sans"/>
            </a:endParaRPr>
          </a:p>
        </p:txBody>
      </p:sp>
      <p:sp>
        <p:nvSpPr>
          <p:cNvPr id="31" name="object 80"/>
          <p:cNvSpPr txBox="1"/>
          <p:nvPr/>
        </p:nvSpPr>
        <p:spPr>
          <a:xfrm>
            <a:off x="524508" y="2204864"/>
            <a:ext cx="1224000" cy="360000"/>
          </a:xfrm>
          <a:prstGeom prst="rect">
            <a:avLst/>
          </a:prstGeom>
          <a:solidFill>
            <a:schemeClr val="tx1"/>
          </a:solidFill>
        </p:spPr>
        <p:txBody>
          <a:bodyPr vert="horz" wrap="square" lIns="72000" tIns="36000" rIns="72000" bIns="36000" rtlCol="0" anchor="ctr" anchorCtr="0">
            <a:noAutofit/>
          </a:bodyPr>
          <a:lstStyle/>
          <a:p>
            <a:pPr marL="12700" algn="ctr">
              <a:lnSpc>
                <a:spcPct val="100000"/>
              </a:lnSpc>
            </a:pPr>
            <a:r>
              <a:rPr lang="ru-RU" sz="1600" b="1" dirty="0" smtClean="0">
                <a:solidFill>
                  <a:srgbClr val="FFFFFF"/>
                </a:solidFill>
                <a:latin typeface="+mj-lt"/>
              </a:rPr>
              <a:t>1833</a:t>
            </a:r>
            <a:endParaRPr lang="ru-RU" sz="1600" dirty="0">
              <a:latin typeface="+mj-lt"/>
              <a:cs typeface="Noto Sans"/>
            </a:endParaRPr>
          </a:p>
        </p:txBody>
      </p:sp>
      <p:sp>
        <p:nvSpPr>
          <p:cNvPr id="32" name="Rechteck 31"/>
          <p:cNvSpPr/>
          <p:nvPr/>
        </p:nvSpPr>
        <p:spPr>
          <a:xfrm>
            <a:off x="524508" y="1592796"/>
            <a:ext cx="1224136" cy="612068"/>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Lafarge создана </a:t>
            </a:r>
            <a:r>
              <a:rPr lang="ru-RU" sz="1000" dirty="0" smtClean="0"/>
              <a:t/>
            </a:r>
            <a:br>
              <a:rPr lang="ru-RU" sz="1000" dirty="0" smtClean="0"/>
            </a:br>
            <a:r>
              <a:rPr lang="ru-RU" sz="1000" dirty="0" smtClean="0">
                <a:solidFill>
                  <a:schemeClr val="bg1"/>
                </a:solidFill>
                <a:latin typeface="+mj-lt"/>
              </a:rPr>
              <a:t>в департаменте Ардеш,</a:t>
            </a:r>
            <a:r>
              <a:rPr lang="ru-RU" sz="1000" dirty="0"/>
              <a:t> </a:t>
            </a:r>
            <a:r>
              <a:rPr lang="ru-RU" sz="1000" dirty="0" smtClean="0">
                <a:solidFill>
                  <a:schemeClr val="bg1"/>
                </a:solidFill>
                <a:latin typeface="+mj-lt"/>
              </a:rPr>
              <a:t>Франция</a:t>
            </a:r>
            <a:endParaRPr lang="ru-RU" sz="1000" dirty="0">
              <a:solidFill>
                <a:schemeClr val="bg1"/>
              </a:solidFill>
              <a:latin typeface="+mj-lt"/>
            </a:endParaRPr>
          </a:p>
        </p:txBody>
      </p:sp>
      <p:sp>
        <p:nvSpPr>
          <p:cNvPr id="33" name="Rechteck 32"/>
          <p:cNvSpPr/>
          <p:nvPr/>
        </p:nvSpPr>
        <p:spPr>
          <a:xfrm>
            <a:off x="1892660" y="980728"/>
            <a:ext cx="1224136" cy="1224137"/>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Lafarge запускает</a:t>
            </a:r>
            <a:r>
              <a:rPr lang="ru-RU" sz="1000" dirty="0" smtClean="0"/>
              <a:t/>
            </a:r>
            <a:br>
              <a:rPr lang="ru-RU" sz="1000" dirty="0" smtClean="0"/>
            </a:br>
            <a:r>
              <a:rPr lang="ru-RU" sz="1000" dirty="0" smtClean="0">
                <a:solidFill>
                  <a:schemeClr val="bg1"/>
                </a:solidFill>
                <a:latin typeface="+mj-lt"/>
              </a:rPr>
              <a:t>первую лабораторию</a:t>
            </a:r>
            <a:br>
              <a:rPr lang="ru-RU" sz="1000" dirty="0" smtClean="0">
                <a:solidFill>
                  <a:schemeClr val="bg1"/>
                </a:solidFill>
                <a:latin typeface="+mj-lt"/>
              </a:rPr>
            </a:br>
            <a:r>
              <a:rPr lang="ru-RU" sz="1000" dirty="0" smtClean="0">
                <a:solidFill>
                  <a:schemeClr val="bg1"/>
                </a:solidFill>
                <a:latin typeface="+mj-lt"/>
              </a:rPr>
              <a:t>в мире по исследованию цемента</a:t>
            </a:r>
            <a:endParaRPr lang="ru-RU" sz="1000" dirty="0">
              <a:solidFill>
                <a:schemeClr val="bg1"/>
              </a:solidFill>
              <a:latin typeface="+mj-lt"/>
            </a:endParaRPr>
          </a:p>
        </p:txBody>
      </p:sp>
      <p:sp>
        <p:nvSpPr>
          <p:cNvPr id="34" name="Rechteck 33"/>
          <p:cNvSpPr/>
          <p:nvPr/>
        </p:nvSpPr>
        <p:spPr>
          <a:xfrm>
            <a:off x="3260812" y="980728"/>
            <a:ext cx="1296000" cy="1224136"/>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Holcim вкладывает средства </a:t>
            </a:r>
            <a:r>
              <a:rPr lang="ru-RU" sz="1000" dirty="0" smtClean="0"/>
              <a:t/>
            </a:r>
            <a:br>
              <a:rPr lang="ru-RU" sz="1000" dirty="0" smtClean="0"/>
            </a:br>
            <a:r>
              <a:rPr lang="ru-RU" sz="1000" dirty="0" smtClean="0">
                <a:solidFill>
                  <a:schemeClr val="bg1"/>
                </a:solidFill>
                <a:latin typeface="+mj-lt"/>
              </a:rPr>
              <a:t>в цементные компании в</a:t>
            </a:r>
            <a:r>
              <a:rPr lang="ru-RU" sz="1000" dirty="0">
                <a:solidFill>
                  <a:schemeClr val="bg1"/>
                </a:solidFill>
                <a:latin typeface="+mj-lt"/>
              </a:rPr>
              <a:t> </a:t>
            </a:r>
            <a:r>
              <a:rPr lang="ru-RU" sz="1000" dirty="0" smtClean="0">
                <a:solidFill>
                  <a:schemeClr val="bg1"/>
                </a:solidFill>
                <a:latin typeface="+mj-lt"/>
              </a:rPr>
              <a:t>Европе</a:t>
            </a:r>
            <a:r>
              <a:rPr lang="ru-RU" sz="1000" dirty="0" smtClean="0"/>
              <a:t> </a:t>
            </a:r>
            <a:r>
              <a:rPr lang="ru-RU" sz="1000" dirty="0" smtClean="0">
                <a:solidFill>
                  <a:schemeClr val="bg1"/>
                </a:solidFill>
                <a:latin typeface="+mj-lt"/>
              </a:rPr>
              <a:t>и за ее пределами</a:t>
            </a:r>
            <a:endParaRPr lang="ru-RU" sz="1000" dirty="0">
              <a:solidFill>
                <a:schemeClr val="bg1"/>
              </a:solidFill>
              <a:latin typeface="+mj-lt"/>
            </a:endParaRPr>
          </a:p>
        </p:txBody>
      </p:sp>
      <p:sp>
        <p:nvSpPr>
          <p:cNvPr id="35" name="Rechteck 34"/>
          <p:cNvSpPr/>
          <p:nvPr/>
        </p:nvSpPr>
        <p:spPr>
          <a:xfrm>
            <a:off x="4700972" y="1736812"/>
            <a:ext cx="1404000" cy="468052"/>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Holcim продолжает расширение</a:t>
            </a:r>
            <a:endParaRPr lang="ru-RU" sz="1000" dirty="0">
              <a:solidFill>
                <a:schemeClr val="bg1"/>
              </a:solidFill>
              <a:latin typeface="+mj-lt"/>
            </a:endParaRPr>
          </a:p>
        </p:txBody>
      </p:sp>
      <p:sp>
        <p:nvSpPr>
          <p:cNvPr id="36" name="Rechteck 35"/>
          <p:cNvSpPr/>
          <p:nvPr/>
        </p:nvSpPr>
        <p:spPr>
          <a:xfrm>
            <a:off x="6249144" y="1448740"/>
            <a:ext cx="1224136" cy="756124"/>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Lafarge</a:t>
            </a:r>
            <a:r>
              <a:rPr lang="ru-RU" dirty="0" smtClean="0"/>
              <a:t/>
            </a:r>
            <a:br>
              <a:rPr lang="ru-RU" dirty="0" smtClean="0"/>
            </a:br>
            <a:r>
              <a:rPr lang="ru-RU" sz="1000" dirty="0" smtClean="0">
                <a:solidFill>
                  <a:schemeClr val="bg1"/>
                </a:solidFill>
                <a:latin typeface="+mj-lt"/>
              </a:rPr>
              <a:t>создала исследовательский центр</a:t>
            </a:r>
            <a:endParaRPr lang="ru-RU" sz="1000" dirty="0">
              <a:solidFill>
                <a:schemeClr val="bg1"/>
              </a:solidFill>
              <a:latin typeface="+mj-lt"/>
            </a:endParaRPr>
          </a:p>
        </p:txBody>
      </p:sp>
      <p:sp>
        <p:nvSpPr>
          <p:cNvPr id="37" name="Rechteck 36"/>
          <p:cNvSpPr/>
          <p:nvPr/>
        </p:nvSpPr>
        <p:spPr>
          <a:xfrm>
            <a:off x="7617296" y="1304763"/>
            <a:ext cx="1224136" cy="900101"/>
          </a:xfrm>
          <a:prstGeom prst="rect">
            <a:avLst/>
          </a:prstGeom>
          <a:solidFill>
            <a:schemeClr val="accent1"/>
          </a:solidFill>
        </p:spPr>
        <p:txBody>
          <a:bodyPr wrap="square" lIns="108000" tIns="72000" rIns="108000" bIns="72000" anchor="b" anchorCtr="0">
            <a:noAutofit/>
          </a:bodyPr>
          <a:lstStyle/>
          <a:p>
            <a:r>
              <a:rPr lang="ru-RU" sz="1000" dirty="0" smtClean="0">
                <a:solidFill>
                  <a:schemeClr val="bg1"/>
                </a:solidFill>
                <a:latin typeface="+mj-lt"/>
              </a:rPr>
              <a:t>Наименование группы</a:t>
            </a:r>
            <a:r>
              <a:rPr lang="ru-RU" sz="1000" dirty="0">
                <a:latin typeface="+mj-lt"/>
              </a:rPr>
              <a:t> </a:t>
            </a:r>
            <a:r>
              <a:rPr lang="ru-RU" sz="1000" dirty="0" smtClean="0">
                <a:solidFill>
                  <a:schemeClr val="bg1"/>
                </a:solidFill>
                <a:latin typeface="+mj-lt"/>
              </a:rPr>
              <a:t>Lafarge приобретает компания</a:t>
            </a:r>
            <a:r>
              <a:rPr lang="ru-RU" sz="1000" dirty="0" smtClean="0">
                <a:latin typeface="+mj-lt"/>
              </a:rPr>
              <a:t/>
            </a:r>
            <a:br>
              <a:rPr lang="ru-RU" sz="1000" dirty="0" smtClean="0">
                <a:latin typeface="+mj-lt"/>
              </a:rPr>
            </a:br>
            <a:r>
              <a:rPr lang="ru-RU" sz="1000" dirty="0" smtClean="0">
                <a:solidFill>
                  <a:schemeClr val="bg1"/>
                </a:solidFill>
                <a:latin typeface="+mj-lt"/>
              </a:rPr>
              <a:t>Orascom</a:t>
            </a:r>
            <a:r>
              <a:rPr lang="ru-RU" sz="1000" dirty="0">
                <a:latin typeface="+mj-lt"/>
              </a:rPr>
              <a:t> </a:t>
            </a:r>
            <a:r>
              <a:rPr lang="ru-RU" sz="1000" dirty="0" smtClean="0">
                <a:solidFill>
                  <a:schemeClr val="bg1"/>
                </a:solidFill>
                <a:latin typeface="+mj-lt"/>
              </a:rPr>
              <a:t>Cement</a:t>
            </a:r>
            <a:endParaRPr lang="ru-RU" sz="1000" dirty="0">
              <a:solidFill>
                <a:schemeClr val="bg1"/>
              </a:solidFill>
              <a:latin typeface="+mj-lt"/>
            </a:endParaRPr>
          </a:p>
        </p:txBody>
      </p:sp>
      <p:cxnSp>
        <p:nvCxnSpPr>
          <p:cNvPr id="38" name="Gerade Verbindung 37"/>
          <p:cNvCxnSpPr>
            <a:stCxn id="31" idx="2"/>
            <a:endCxn id="8" idx="0"/>
          </p:cNvCxnSpPr>
          <p:nvPr/>
        </p:nvCxnSpPr>
        <p:spPr>
          <a:xfrm>
            <a:off x="1136508"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9" name="Gerade Verbindung 38"/>
          <p:cNvCxnSpPr>
            <a:stCxn id="26" idx="2"/>
            <a:endCxn id="15" idx="0"/>
          </p:cNvCxnSpPr>
          <p:nvPr/>
        </p:nvCxnSpPr>
        <p:spPr>
          <a:xfrm>
            <a:off x="2504660"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0" name="Gerade Verbindung 39"/>
          <p:cNvCxnSpPr>
            <a:stCxn id="27" idx="2"/>
            <a:endCxn id="16" idx="0"/>
          </p:cNvCxnSpPr>
          <p:nvPr/>
        </p:nvCxnSpPr>
        <p:spPr>
          <a:xfrm>
            <a:off x="3908812"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Gerade Verbindung 40"/>
          <p:cNvCxnSpPr>
            <a:stCxn id="25" idx="2"/>
            <a:endCxn id="17" idx="0"/>
          </p:cNvCxnSpPr>
          <p:nvPr/>
        </p:nvCxnSpPr>
        <p:spPr>
          <a:xfrm>
            <a:off x="5402972"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2" name="Gerade Verbindung 41"/>
          <p:cNvCxnSpPr>
            <a:stCxn id="22" idx="2"/>
            <a:endCxn id="18" idx="0"/>
          </p:cNvCxnSpPr>
          <p:nvPr/>
        </p:nvCxnSpPr>
        <p:spPr>
          <a:xfrm>
            <a:off x="6861144"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3" name="Gerade Verbindung 42"/>
          <p:cNvCxnSpPr>
            <a:stCxn id="23" idx="2"/>
            <a:endCxn id="19" idx="0"/>
          </p:cNvCxnSpPr>
          <p:nvPr/>
        </p:nvCxnSpPr>
        <p:spPr>
          <a:xfrm>
            <a:off x="8229296" y="2564864"/>
            <a:ext cx="0" cy="756148"/>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4" name="Gerade Verbindung 43"/>
          <p:cNvCxnSpPr>
            <a:stCxn id="9" idx="4"/>
            <a:endCxn id="20" idx="0"/>
          </p:cNvCxnSpPr>
          <p:nvPr/>
        </p:nvCxnSpPr>
        <p:spPr>
          <a:xfrm>
            <a:off x="1748712" y="3536736"/>
            <a:ext cx="0" cy="75921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5" name="Gerade Verbindung 44"/>
          <p:cNvCxnSpPr>
            <a:stCxn id="10" idx="4"/>
            <a:endCxn id="21" idx="0"/>
          </p:cNvCxnSpPr>
          <p:nvPr/>
        </p:nvCxnSpPr>
        <p:spPr>
          <a:xfrm>
            <a:off x="3116864" y="3536736"/>
            <a:ext cx="0" cy="75921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6" name="Gerade Verbindung 45"/>
          <p:cNvCxnSpPr>
            <a:stCxn id="11" idx="4"/>
            <a:endCxn id="24" idx="0"/>
          </p:cNvCxnSpPr>
          <p:nvPr/>
        </p:nvCxnSpPr>
        <p:spPr>
          <a:xfrm>
            <a:off x="4575036" y="3536736"/>
            <a:ext cx="0" cy="75636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7" name="Gerade Verbindung 46"/>
          <p:cNvCxnSpPr>
            <a:stCxn id="12" idx="4"/>
            <a:endCxn id="28" idx="0"/>
          </p:cNvCxnSpPr>
          <p:nvPr/>
        </p:nvCxnSpPr>
        <p:spPr>
          <a:xfrm>
            <a:off x="6033188" y="3536736"/>
            <a:ext cx="0" cy="75921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8" name="Gerade Verbindung 47"/>
          <p:cNvCxnSpPr>
            <a:stCxn id="13" idx="4"/>
            <a:endCxn id="29" idx="0"/>
          </p:cNvCxnSpPr>
          <p:nvPr/>
        </p:nvCxnSpPr>
        <p:spPr>
          <a:xfrm>
            <a:off x="7401340" y="3536736"/>
            <a:ext cx="0" cy="759210"/>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9" name="Gerade Verbindung 48"/>
          <p:cNvCxnSpPr>
            <a:stCxn id="14" idx="4"/>
            <a:endCxn id="30" idx="0"/>
          </p:cNvCxnSpPr>
          <p:nvPr/>
        </p:nvCxnSpPr>
        <p:spPr>
          <a:xfrm>
            <a:off x="8764134" y="3536736"/>
            <a:ext cx="0" cy="757592"/>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1136576" y="4653136"/>
            <a:ext cx="1224136" cy="792088"/>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Lafarge участвует в строительстве Суэцкого канала</a:t>
            </a:r>
            <a:endParaRPr lang="ru-RU" sz="1000" dirty="0">
              <a:solidFill>
                <a:schemeClr val="bg1"/>
              </a:solidFill>
              <a:latin typeface="+mj-lt"/>
            </a:endParaRPr>
          </a:p>
        </p:txBody>
      </p:sp>
      <p:sp>
        <p:nvSpPr>
          <p:cNvPr id="51" name="Rechteck 50"/>
          <p:cNvSpPr/>
          <p:nvPr/>
        </p:nvSpPr>
        <p:spPr>
          <a:xfrm>
            <a:off x="2504728" y="4653136"/>
            <a:ext cx="1224136" cy="648072"/>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Holcim создана</a:t>
            </a:r>
            <a:br>
              <a:rPr lang="ru-RU" sz="1000" dirty="0" smtClean="0">
                <a:solidFill>
                  <a:schemeClr val="bg1"/>
                </a:solidFill>
                <a:latin typeface="+mj-lt"/>
              </a:rPr>
            </a:br>
            <a:r>
              <a:rPr lang="ru-RU" sz="1000" dirty="0" smtClean="0">
                <a:solidFill>
                  <a:schemeClr val="bg1"/>
                </a:solidFill>
                <a:latin typeface="+mj-lt"/>
              </a:rPr>
              <a:t>в Хольдербанке, Швейцария</a:t>
            </a:r>
            <a:endParaRPr lang="ru-RU" sz="1000" dirty="0">
              <a:solidFill>
                <a:schemeClr val="bg1"/>
              </a:solidFill>
              <a:latin typeface="+mj-lt"/>
            </a:endParaRPr>
          </a:p>
        </p:txBody>
      </p:sp>
      <p:sp>
        <p:nvSpPr>
          <p:cNvPr id="52" name="Rechteck 51"/>
          <p:cNvSpPr/>
          <p:nvPr/>
        </p:nvSpPr>
        <p:spPr>
          <a:xfrm>
            <a:off x="6789204" y="4653136"/>
            <a:ext cx="1224136" cy="1656184"/>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Название группы "Holderbank" изменено</a:t>
            </a:r>
            <a:br>
              <a:rPr lang="ru-RU" sz="1000" dirty="0" smtClean="0">
                <a:solidFill>
                  <a:schemeClr val="bg1"/>
                </a:solidFill>
                <a:latin typeface="+mj-lt"/>
              </a:rPr>
            </a:br>
            <a:r>
              <a:rPr lang="ru-RU" sz="1000" dirty="0" smtClean="0">
                <a:solidFill>
                  <a:schemeClr val="bg1"/>
                </a:solidFill>
                <a:latin typeface="+mj-lt"/>
              </a:rPr>
              <a:t>на Holcim</a:t>
            </a:r>
            <a:r>
              <a:rPr lang="ru-RU" sz="1000" dirty="0">
                <a:solidFill>
                  <a:schemeClr val="bg1"/>
                </a:solidFill>
                <a:latin typeface="+mj-lt"/>
              </a:rPr>
              <a:t> </a:t>
            </a:r>
            <a:r>
              <a:rPr lang="en-US" sz="1000" dirty="0" smtClean="0">
                <a:solidFill>
                  <a:schemeClr val="bg1"/>
                </a:solidFill>
                <a:latin typeface="+mj-lt"/>
              </a:rPr>
              <a:t>—</a:t>
            </a:r>
            <a:r>
              <a:rPr lang="ru-RU" sz="1000" dirty="0" smtClean="0">
                <a:solidFill>
                  <a:schemeClr val="bg1"/>
                </a:solidFill>
                <a:latin typeface="+mj-lt"/>
              </a:rPr>
              <a:t> Lafarge приобретает компанию Blue Circle</a:t>
            </a:r>
            <a:endParaRPr lang="ru-RU" sz="1000" dirty="0">
              <a:solidFill>
                <a:schemeClr val="bg1"/>
              </a:solidFill>
              <a:latin typeface="+mj-lt"/>
            </a:endParaRPr>
          </a:p>
        </p:txBody>
      </p:sp>
      <p:sp>
        <p:nvSpPr>
          <p:cNvPr id="53" name="Rechteck 52"/>
          <p:cNvSpPr/>
          <p:nvPr/>
        </p:nvSpPr>
        <p:spPr>
          <a:xfrm>
            <a:off x="8152134" y="4653137"/>
            <a:ext cx="1224136" cy="504056"/>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Слияние Holcim и Lafarge</a:t>
            </a:r>
            <a:endParaRPr lang="ru-RU" sz="1000" dirty="0">
              <a:solidFill>
                <a:schemeClr val="bg1"/>
              </a:solidFill>
              <a:latin typeface="+mj-lt"/>
            </a:endParaRPr>
          </a:p>
        </p:txBody>
      </p:sp>
      <p:sp>
        <p:nvSpPr>
          <p:cNvPr id="54" name="Rechteck 53"/>
          <p:cNvSpPr/>
          <p:nvPr/>
        </p:nvSpPr>
        <p:spPr>
          <a:xfrm>
            <a:off x="3872880" y="4653136"/>
            <a:ext cx="1404156" cy="792087"/>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Holcim инвестирует в предприятия в  Северной и Южной Америке</a:t>
            </a:r>
            <a:endParaRPr lang="ru-RU" sz="1000" dirty="0">
              <a:solidFill>
                <a:schemeClr val="bg1"/>
              </a:solidFill>
              <a:latin typeface="+mj-lt"/>
            </a:endParaRPr>
          </a:p>
        </p:txBody>
      </p:sp>
      <p:sp>
        <p:nvSpPr>
          <p:cNvPr id="55" name="Rechteck 54"/>
          <p:cNvSpPr/>
          <p:nvPr/>
        </p:nvSpPr>
        <p:spPr>
          <a:xfrm>
            <a:off x="5421052" y="4653136"/>
            <a:ext cx="1224136" cy="792088"/>
          </a:xfrm>
          <a:prstGeom prst="rect">
            <a:avLst/>
          </a:prstGeom>
          <a:solidFill>
            <a:schemeClr val="accent1"/>
          </a:solidFill>
        </p:spPr>
        <p:txBody>
          <a:bodyPr wrap="square" lIns="108000" tIns="72000" rIns="108000" bIns="72000" anchor="t" anchorCtr="0">
            <a:noAutofit/>
          </a:bodyPr>
          <a:lstStyle/>
          <a:p>
            <a:r>
              <a:rPr lang="ru-RU" sz="1000" dirty="0" smtClean="0">
                <a:solidFill>
                  <a:schemeClr val="bg1"/>
                </a:solidFill>
                <a:latin typeface="+mj-lt"/>
              </a:rPr>
              <a:t>Lafarge</a:t>
            </a:r>
            <a:r>
              <a:rPr lang="ru-RU" dirty="0" smtClean="0"/>
              <a:t/>
            </a:r>
            <a:br>
              <a:rPr lang="ru-RU" dirty="0" smtClean="0"/>
            </a:br>
            <a:r>
              <a:rPr lang="ru-RU" sz="1000" dirty="0" smtClean="0">
                <a:solidFill>
                  <a:schemeClr val="bg1"/>
                </a:solidFill>
                <a:latin typeface="+mj-lt"/>
              </a:rPr>
              <a:t>разрабатывает высокопрочные бетоны</a:t>
            </a:r>
            <a:endParaRPr lang="ru-RU" sz="1000" dirty="0">
              <a:solidFill>
                <a:schemeClr val="bg1"/>
              </a:solidFill>
              <a:latin typeface="+mj-lt"/>
            </a:endParaRPr>
          </a:p>
        </p:txBody>
      </p:sp>
      <p:pic>
        <p:nvPicPr>
          <p:cNvPr id="56"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769" y="5979272"/>
            <a:ext cx="1055125" cy="709136"/>
          </a:xfrm>
          <a:prstGeom prst="rect">
            <a:avLst/>
          </a:prstGeom>
        </p:spPr>
      </p:pic>
    </p:spTree>
    <p:extLst>
      <p:ext uri="{BB962C8B-B14F-4D97-AF65-F5344CB8AC3E}">
        <p14:creationId xmlns:p14="http://schemas.microsoft.com/office/powerpoint/2010/main" val="425722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Espace réservé du contenu 2"/>
          <p:cNvSpPr>
            <a:spLocks noGrp="1"/>
          </p:cNvSpPr>
          <p:nvPr>
            <p:ph idx="1"/>
          </p:nvPr>
        </p:nvSpPr>
        <p:spPr>
          <a:xfrm>
            <a:off x="417462" y="1268760"/>
            <a:ext cx="5615658" cy="4754562"/>
          </a:xfrm>
        </p:spPr>
        <p:txBody>
          <a:bodyPr/>
          <a:lstStyle/>
          <a:p>
            <a:pPr>
              <a:defRPr/>
            </a:pPr>
            <a:r>
              <a:rPr lang="ru-RU" kern="1200" dirty="0">
                <a:solidFill>
                  <a:schemeClr val="accent1"/>
                </a:solidFill>
              </a:rPr>
              <a:t> </a:t>
            </a:r>
            <a:r>
              <a:rPr lang="ru-RU" kern="1200" dirty="0" smtClean="0">
                <a:solidFill>
                  <a:schemeClr val="accent1"/>
                </a:solidFill>
              </a:rPr>
              <a:t>Площадь</a:t>
            </a:r>
            <a:r>
              <a:rPr lang="en-US" kern="1200" dirty="0" smtClean="0">
                <a:solidFill>
                  <a:schemeClr val="accent1"/>
                </a:solidFill>
              </a:rPr>
              <a:t>: </a:t>
            </a:r>
            <a:r>
              <a:rPr lang="en-US" b="0" kern="1200" dirty="0">
                <a:solidFill>
                  <a:schemeClr val="tx1"/>
                </a:solidFill>
              </a:rPr>
              <a:t>15000 </a:t>
            </a:r>
            <a:r>
              <a:rPr lang="en-US" b="0" kern="1200" dirty="0" smtClean="0">
                <a:solidFill>
                  <a:schemeClr val="tx1"/>
                </a:solidFill>
              </a:rPr>
              <a:t>m²</a:t>
            </a:r>
            <a:endParaRPr lang="en-US" b="0" kern="1200" dirty="0">
              <a:solidFill>
                <a:schemeClr val="tx1"/>
              </a:solidFill>
            </a:endParaRPr>
          </a:p>
          <a:p>
            <a:pPr>
              <a:defRPr/>
            </a:pPr>
            <a:r>
              <a:rPr lang="ru-RU" kern="1200" dirty="0" smtClean="0">
                <a:solidFill>
                  <a:schemeClr val="accent1"/>
                </a:solidFill>
              </a:rPr>
              <a:t> Дата</a:t>
            </a:r>
            <a:r>
              <a:rPr lang="en-US" kern="1200" dirty="0" smtClean="0">
                <a:solidFill>
                  <a:schemeClr val="accent1"/>
                </a:solidFill>
              </a:rPr>
              <a:t>: </a:t>
            </a:r>
            <a:r>
              <a:rPr lang="en-US" b="0" kern="1200" dirty="0">
                <a:solidFill>
                  <a:schemeClr val="tx1"/>
                </a:solidFill>
              </a:rPr>
              <a:t>September 2014</a:t>
            </a:r>
          </a:p>
          <a:p>
            <a:pPr>
              <a:defRPr/>
            </a:pPr>
            <a:r>
              <a:rPr lang="ru-RU" kern="1200" dirty="0" smtClean="0">
                <a:solidFill>
                  <a:schemeClr val="accent1"/>
                </a:solidFill>
              </a:rPr>
              <a:t> Механические параметры</a:t>
            </a:r>
            <a:r>
              <a:rPr lang="en-US" kern="1200" dirty="0" smtClean="0">
                <a:solidFill>
                  <a:schemeClr val="accent1"/>
                </a:solidFill>
              </a:rPr>
              <a:t>: </a:t>
            </a:r>
            <a:r>
              <a:rPr lang="en-US" b="0" kern="1200" dirty="0">
                <a:solidFill>
                  <a:schemeClr val="tx1"/>
                </a:solidFill>
              </a:rPr>
              <a:t>C35 </a:t>
            </a:r>
            <a:r>
              <a:rPr lang="ru-RU" kern="1200" dirty="0" smtClean="0">
                <a:solidFill>
                  <a:schemeClr val="tx1"/>
                </a:solidFill>
              </a:rPr>
              <a:t>бетон с прочностью на сжатие</a:t>
            </a:r>
            <a:r>
              <a:rPr lang="en-US" b="0" kern="1200" dirty="0" smtClean="0">
                <a:solidFill>
                  <a:schemeClr val="tx1"/>
                </a:solidFill>
              </a:rPr>
              <a:t> </a:t>
            </a:r>
            <a:r>
              <a:rPr lang="en-US" b="0" kern="1200" dirty="0">
                <a:solidFill>
                  <a:schemeClr val="tx1"/>
                </a:solidFill>
              </a:rPr>
              <a:t>35 </a:t>
            </a:r>
            <a:r>
              <a:rPr lang="en-US" b="0" kern="1200" dirty="0" err="1" smtClean="0">
                <a:solidFill>
                  <a:schemeClr val="tx1"/>
                </a:solidFill>
              </a:rPr>
              <a:t>Mpa</a:t>
            </a:r>
            <a:r>
              <a:rPr lang="ru-RU" b="0" kern="1200" dirty="0" smtClean="0">
                <a:solidFill>
                  <a:schemeClr val="tx1"/>
                </a:solidFill>
              </a:rPr>
              <a:t> (28 суток)</a:t>
            </a:r>
            <a:endParaRPr lang="en-US" b="0" kern="1200" dirty="0">
              <a:solidFill>
                <a:schemeClr val="tx1"/>
              </a:solidFill>
            </a:endParaRPr>
          </a:p>
          <a:p>
            <a:pPr>
              <a:defRPr/>
            </a:pPr>
            <a:r>
              <a:rPr lang="ru-RU" kern="1200" dirty="0" smtClean="0">
                <a:solidFill>
                  <a:schemeClr val="accent1"/>
                </a:solidFill>
              </a:rPr>
              <a:t> Применение</a:t>
            </a:r>
            <a:r>
              <a:rPr lang="ru-RU" kern="1200" dirty="0" smtClean="0">
                <a:solidFill>
                  <a:schemeClr val="tx1"/>
                </a:solidFill>
              </a:rPr>
              <a:t>: склад и парковка магазина медикаментов</a:t>
            </a:r>
            <a:endParaRPr lang="en-US" b="0" kern="1200" dirty="0">
              <a:solidFill>
                <a:schemeClr val="tx1"/>
              </a:solidFill>
            </a:endParaRPr>
          </a:p>
          <a:p>
            <a:pPr>
              <a:defRPr/>
            </a:pPr>
            <a:r>
              <a:rPr lang="ru-RU" kern="1200" dirty="0">
                <a:solidFill>
                  <a:schemeClr val="accent1"/>
                </a:solidFill>
              </a:rPr>
              <a:t> </a:t>
            </a:r>
            <a:r>
              <a:rPr lang="ru-RU" kern="1200" dirty="0" smtClean="0">
                <a:solidFill>
                  <a:schemeClr val="accent1"/>
                </a:solidFill>
              </a:rPr>
              <a:t>Тип транспорта</a:t>
            </a:r>
            <a:r>
              <a:rPr lang="en-US" kern="1200" dirty="0" smtClean="0">
                <a:solidFill>
                  <a:schemeClr val="accent1"/>
                </a:solidFill>
              </a:rPr>
              <a:t>: </a:t>
            </a:r>
            <a:r>
              <a:rPr lang="ru-RU" kern="1200" dirty="0" smtClean="0">
                <a:solidFill>
                  <a:schemeClr val="tx1"/>
                </a:solidFill>
              </a:rPr>
              <a:t>десятки грузовиков в сутки со сложными зимними условиями</a:t>
            </a:r>
            <a:endParaRPr lang="en-US" b="0" kern="1200" dirty="0">
              <a:solidFill>
                <a:schemeClr val="tx1"/>
              </a:solidFill>
            </a:endParaRPr>
          </a:p>
          <a:p>
            <a:pPr>
              <a:defRPr/>
            </a:pPr>
            <a:r>
              <a:rPr lang="ru-RU" kern="1200" dirty="0" smtClean="0">
                <a:solidFill>
                  <a:schemeClr val="accent1"/>
                </a:solidFill>
              </a:rPr>
              <a:t> Предложенное решение: </a:t>
            </a:r>
            <a:r>
              <a:rPr lang="ru-RU" kern="1200" dirty="0" smtClean="0">
                <a:solidFill>
                  <a:schemeClr val="tx1"/>
                </a:solidFill>
              </a:rPr>
              <a:t>строительные материалы и техническая поддержка для производства УКБ и укладки</a:t>
            </a:r>
            <a:r>
              <a:rPr lang="en-US" b="0" kern="1200" dirty="0">
                <a:solidFill>
                  <a:schemeClr val="tx1"/>
                </a:solidFill>
              </a:rPr>
              <a:t/>
            </a:r>
            <a:br>
              <a:rPr lang="en-US" b="0" kern="1200" dirty="0">
                <a:solidFill>
                  <a:schemeClr val="tx1"/>
                </a:solidFill>
              </a:rPr>
            </a:br>
            <a:endParaRPr lang="en-US" b="0" kern="1200" dirty="0">
              <a:solidFill>
                <a:schemeClr val="tx1"/>
              </a:solidFill>
            </a:endParaRPr>
          </a:p>
          <a:p>
            <a:pPr>
              <a:defRPr/>
            </a:pPr>
            <a:endParaRPr lang="fr-FR" kern="1200" dirty="0">
              <a:solidFill>
                <a:schemeClr val="accent1"/>
              </a:solidFill>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9266" b="11529"/>
          <a:stretch/>
        </p:blipFill>
        <p:spPr>
          <a:xfrm>
            <a:off x="5891381" y="1196752"/>
            <a:ext cx="3705056" cy="1803400"/>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t="11708" b="24147"/>
          <a:stretch/>
        </p:blipFill>
        <p:spPr>
          <a:xfrm>
            <a:off x="5891381" y="3140968"/>
            <a:ext cx="3705056" cy="1460500"/>
          </a:xfrm>
          <a:prstGeom prst="rect">
            <a:avLst/>
          </a:prstGeom>
        </p:spPr>
      </p:pic>
      <p:sp>
        <p:nvSpPr>
          <p:cNvPr id="8" name="Rectangle 2"/>
          <p:cNvSpPr txBox="1">
            <a:spLocks noChangeArrowheads="1"/>
          </p:cNvSpPr>
          <p:nvPr/>
        </p:nvSpPr>
        <p:spPr bwMode="auto">
          <a:xfrm>
            <a:off x="416496" y="363720"/>
            <a:ext cx="8958915" cy="7940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rtlCol="0" anchor="ctr">
            <a:spAutoFit/>
          </a:bodyPr>
          <a:lstStyle>
            <a:defPPr>
              <a:defRPr lang="de-DE"/>
            </a:defPPr>
            <a:lvl1pPr>
              <a:lnSpc>
                <a:spcPct val="95000"/>
              </a:lnSpc>
              <a:spcBef>
                <a:spcPct val="0"/>
              </a:spcBef>
              <a:buNone/>
              <a:defRPr sz="2400" b="1">
                <a:latin typeface="+mj-lt"/>
                <a:ea typeface="+mj-ea"/>
                <a:cs typeface="+mj-cs"/>
              </a:defRPr>
            </a:lvl1pPr>
          </a:lstStyle>
          <a:p>
            <a:r>
              <a:rPr lang="ru-RU" kern="1200" dirty="0" smtClean="0">
                <a:solidFill>
                  <a:schemeClr val="bg2">
                    <a:lumMod val="60000"/>
                    <a:lumOff val="40000"/>
                  </a:schemeClr>
                </a:solidFill>
              </a:rPr>
              <a:t>Пример УКБ </a:t>
            </a:r>
            <a:r>
              <a:rPr lang="ru-RU" kern="1200" dirty="0">
                <a:solidFill>
                  <a:schemeClr val="bg2">
                    <a:lumMod val="60000"/>
                    <a:lumOff val="40000"/>
                  </a:schemeClr>
                </a:solidFill>
              </a:rPr>
              <a:t> в </a:t>
            </a:r>
            <a:r>
              <a:rPr lang="en-US" kern="1200" dirty="0" err="1">
                <a:solidFill>
                  <a:schemeClr val="bg2">
                    <a:lumMod val="60000"/>
                    <a:lumOff val="40000"/>
                  </a:schemeClr>
                </a:solidFill>
              </a:rPr>
              <a:t>LafargeHolcim</a:t>
            </a:r>
            <a:r>
              <a:rPr lang="en-US" kern="1200" dirty="0">
                <a:solidFill>
                  <a:schemeClr val="bg2">
                    <a:lumMod val="60000"/>
                    <a:lumOff val="40000"/>
                  </a:schemeClr>
                </a:solidFill>
              </a:rPr>
              <a:t>: </a:t>
            </a:r>
            <a:r>
              <a:rPr lang="ru-RU" kern="1200" dirty="0" err="1" smtClean="0">
                <a:solidFill>
                  <a:schemeClr val="bg2">
                    <a:lumMod val="60000"/>
                    <a:lumOff val="40000"/>
                  </a:schemeClr>
                </a:solidFill>
              </a:rPr>
              <a:t>Опочно</a:t>
            </a:r>
            <a:r>
              <a:rPr lang="ru-RU" kern="1200" dirty="0" smtClean="0">
                <a:solidFill>
                  <a:schemeClr val="bg2">
                    <a:lumMod val="60000"/>
                    <a:lumOff val="40000"/>
                  </a:schemeClr>
                </a:solidFill>
              </a:rPr>
              <a:t>, Польша, коммерческие площади</a:t>
            </a:r>
            <a:endParaRPr lang="en-US" kern="1200" dirty="0">
              <a:solidFill>
                <a:schemeClr val="bg2">
                  <a:lumMod val="60000"/>
                  <a:lumOff val="40000"/>
                </a:schemeClr>
              </a:solidFill>
            </a:endParaRPr>
          </a:p>
        </p:txBody>
      </p:sp>
    </p:spTree>
    <p:extLst>
      <p:ext uri="{BB962C8B-B14F-4D97-AF65-F5344CB8AC3E}">
        <p14:creationId xmlns:p14="http://schemas.microsoft.com/office/powerpoint/2010/main" val="435027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10" descr="H:\04_Extramiles\VAPs licensing\RCC\Dingeni\Aplicare 17.08.2015\IMG_0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221" y="1268760"/>
            <a:ext cx="3809059" cy="219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817096" y="3645030"/>
            <a:ext cx="3774184" cy="523220"/>
          </a:xfrm>
          <a:prstGeom prst="rect">
            <a:avLst/>
          </a:prstGeom>
          <a:solidFill>
            <a:srgbClr val="00B050"/>
          </a:solidFill>
        </p:spPr>
        <p:txBody>
          <a:bodyPr wrap="square">
            <a:spAutoFit/>
          </a:bodyPr>
          <a:lstStyle/>
          <a:p>
            <a:pPr algn="ctr">
              <a:defRPr/>
            </a:pPr>
            <a:r>
              <a:rPr lang="ru-RU" altLang="en-US" b="1" kern="1200" dirty="0" smtClean="0">
                <a:solidFill>
                  <a:prstClr val="white"/>
                </a:solidFill>
              </a:rPr>
              <a:t>Оптимизация</a:t>
            </a:r>
            <a:r>
              <a:rPr lang="en-US" altLang="en-US" b="1" kern="1200" dirty="0" smtClean="0">
                <a:solidFill>
                  <a:prstClr val="white"/>
                </a:solidFill>
              </a:rPr>
              <a:t> : </a:t>
            </a:r>
            <a:endParaRPr lang="en-US" altLang="en-US" b="1" kern="1200" dirty="0">
              <a:solidFill>
                <a:prstClr val="white"/>
              </a:solidFill>
            </a:endParaRPr>
          </a:p>
          <a:p>
            <a:pPr algn="ctr">
              <a:defRPr/>
            </a:pPr>
            <a:r>
              <a:rPr lang="en-US" altLang="en-US" b="1" kern="1200" dirty="0">
                <a:solidFill>
                  <a:prstClr val="white"/>
                </a:solidFill>
              </a:rPr>
              <a:t>24 % </a:t>
            </a:r>
            <a:r>
              <a:rPr lang="ru-RU" altLang="en-US" b="1" kern="1200" dirty="0" smtClean="0">
                <a:solidFill>
                  <a:prstClr val="white"/>
                </a:solidFill>
              </a:rPr>
              <a:t>экономии для заказчика</a:t>
            </a:r>
            <a:endParaRPr lang="en-US" altLang="en-US" b="1" kern="1200" dirty="0">
              <a:solidFill>
                <a:prstClr val="white"/>
              </a:solidFill>
            </a:endParaRPr>
          </a:p>
        </p:txBody>
      </p:sp>
      <p:sp>
        <p:nvSpPr>
          <p:cNvPr id="14" name="Rectangle 2"/>
          <p:cNvSpPr txBox="1">
            <a:spLocks noChangeArrowheads="1"/>
          </p:cNvSpPr>
          <p:nvPr/>
        </p:nvSpPr>
        <p:spPr bwMode="auto">
          <a:xfrm>
            <a:off x="416496" y="363720"/>
            <a:ext cx="8958915" cy="7940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rtlCol="0" anchor="ctr">
            <a:spAutoFit/>
          </a:bodyPr>
          <a:lstStyle>
            <a:defPPr>
              <a:defRPr lang="de-DE"/>
            </a:defPPr>
            <a:lvl1pPr>
              <a:lnSpc>
                <a:spcPct val="95000"/>
              </a:lnSpc>
              <a:spcBef>
                <a:spcPct val="0"/>
              </a:spcBef>
              <a:buNone/>
              <a:defRPr sz="2400" b="1">
                <a:latin typeface="+mj-lt"/>
                <a:ea typeface="+mj-ea"/>
                <a:cs typeface="+mj-cs"/>
              </a:defRPr>
            </a:lvl1pPr>
          </a:lstStyle>
          <a:p>
            <a:r>
              <a:rPr lang="ru-RU" kern="1200" dirty="0" smtClean="0">
                <a:solidFill>
                  <a:schemeClr val="bg2">
                    <a:lumMod val="60000"/>
                    <a:lumOff val="40000"/>
                  </a:schemeClr>
                </a:solidFill>
              </a:rPr>
              <a:t>Пример УКБ в </a:t>
            </a:r>
            <a:r>
              <a:rPr lang="en-US" kern="1200" dirty="0" err="1" smtClean="0">
                <a:solidFill>
                  <a:schemeClr val="bg2">
                    <a:lumMod val="60000"/>
                    <a:lumOff val="40000"/>
                  </a:schemeClr>
                </a:solidFill>
              </a:rPr>
              <a:t>LafargeHolcim</a:t>
            </a:r>
            <a:r>
              <a:rPr lang="en-US" kern="1200" dirty="0" smtClean="0">
                <a:solidFill>
                  <a:schemeClr val="bg2">
                    <a:lumMod val="60000"/>
                    <a:lumOff val="40000"/>
                  </a:schemeClr>
                </a:solidFill>
              </a:rPr>
              <a:t>: </a:t>
            </a:r>
            <a:r>
              <a:rPr lang="ru-RU" kern="1200" dirty="0" err="1" smtClean="0">
                <a:solidFill>
                  <a:schemeClr val="bg2">
                    <a:lumMod val="60000"/>
                    <a:lumOff val="40000"/>
                  </a:schemeClr>
                </a:solidFill>
              </a:rPr>
              <a:t>подьездная</a:t>
            </a:r>
            <a:r>
              <a:rPr lang="ru-RU" kern="1200" dirty="0" smtClean="0">
                <a:solidFill>
                  <a:schemeClr val="bg2">
                    <a:lumMod val="60000"/>
                    <a:lumOff val="40000"/>
                  </a:schemeClr>
                </a:solidFill>
              </a:rPr>
              <a:t> дорога и паркинг</a:t>
            </a:r>
            <a:r>
              <a:rPr lang="en-US" kern="1200" dirty="0" smtClean="0">
                <a:solidFill>
                  <a:schemeClr val="bg2">
                    <a:lumMod val="60000"/>
                    <a:lumOff val="40000"/>
                  </a:schemeClr>
                </a:solidFill>
              </a:rPr>
              <a:t>, </a:t>
            </a:r>
            <a:r>
              <a:rPr lang="ru-RU" kern="1200" dirty="0" smtClean="0">
                <a:solidFill>
                  <a:schemeClr val="bg2">
                    <a:lumMod val="60000"/>
                    <a:lumOff val="40000"/>
                  </a:schemeClr>
                </a:solidFill>
              </a:rPr>
              <a:t>Молдова</a:t>
            </a:r>
            <a:endParaRPr lang="en-US" kern="1200" dirty="0">
              <a:solidFill>
                <a:schemeClr val="bg2">
                  <a:lumMod val="60000"/>
                  <a:lumOff val="40000"/>
                </a:schemeClr>
              </a:solidFill>
            </a:endParaRPr>
          </a:p>
        </p:txBody>
      </p:sp>
      <p:sp>
        <p:nvSpPr>
          <p:cNvPr id="18" name="Espace réservé du contenu 2"/>
          <p:cNvSpPr txBox="1">
            <a:spLocks/>
          </p:cNvSpPr>
          <p:nvPr/>
        </p:nvSpPr>
        <p:spPr>
          <a:xfrm>
            <a:off x="584732" y="1412777"/>
            <a:ext cx="4524772" cy="3744416"/>
          </a:xfrm>
          <a:prstGeom prst="rect">
            <a:avLst/>
          </a:prstGeom>
        </p:spPr>
        <p:txBody>
          <a:bodyPr vert="horz" lIns="0" tIns="0" rIns="0" bIns="0" rtlCol="0">
            <a:noAutofit/>
          </a:bodyPr>
          <a:lstStyle>
            <a:lvl1pPr marL="180975" indent="-180975" algn="l" defTabSz="914400" rtl="0" eaLnBrk="1" latinLnBrk="0" hangingPunct="1">
              <a:spcBef>
                <a:spcPts val="12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361950" indent="-180975" algn="l" defTabSz="914400" rtl="0" eaLnBrk="1" latinLnBrk="0" hangingPunct="1">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542925" indent="-180975" algn="l" defTabSz="914400" rtl="0" eaLnBrk="1" latinLnBrk="0" hangingPunct="1">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712788" indent="-169863"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893763" indent="-180975"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Clr>
                <a:srgbClr val="AA1E2D"/>
              </a:buClr>
              <a:defRPr/>
            </a:pPr>
            <a:r>
              <a:rPr lang="ru-RU" sz="2000" dirty="0" smtClean="0">
                <a:solidFill>
                  <a:srgbClr val="AA1E2D"/>
                </a:solidFill>
              </a:rPr>
              <a:t>Площадь</a:t>
            </a:r>
            <a:r>
              <a:rPr lang="en-US" sz="2000" dirty="0" smtClean="0">
                <a:solidFill>
                  <a:srgbClr val="AA1E2D"/>
                </a:solidFill>
              </a:rPr>
              <a:t>: </a:t>
            </a:r>
            <a:r>
              <a:rPr lang="en-US" sz="2000" dirty="0" smtClean="0">
                <a:solidFill>
                  <a:srgbClr val="5F5046"/>
                </a:solidFill>
              </a:rPr>
              <a:t>3000 m²</a:t>
            </a:r>
          </a:p>
          <a:p>
            <a:pPr>
              <a:buClr>
                <a:srgbClr val="AA1E2D"/>
              </a:buClr>
              <a:defRPr/>
            </a:pPr>
            <a:r>
              <a:rPr lang="ru-RU" sz="2000" dirty="0" smtClean="0">
                <a:solidFill>
                  <a:srgbClr val="AA1E2D"/>
                </a:solidFill>
              </a:rPr>
              <a:t>Дата</a:t>
            </a:r>
            <a:r>
              <a:rPr lang="en-US" sz="2000" dirty="0" smtClean="0">
                <a:solidFill>
                  <a:srgbClr val="AA1E2D"/>
                </a:solidFill>
              </a:rPr>
              <a:t>: </a:t>
            </a:r>
            <a:r>
              <a:rPr lang="en-US" sz="2000" dirty="0" smtClean="0">
                <a:solidFill>
                  <a:srgbClr val="5F5046"/>
                </a:solidFill>
              </a:rPr>
              <a:t>2015</a:t>
            </a:r>
          </a:p>
          <a:p>
            <a:pPr>
              <a:buClr>
                <a:srgbClr val="AA1E2D"/>
              </a:buClr>
              <a:defRPr/>
            </a:pPr>
            <a:r>
              <a:rPr lang="ru-RU" sz="2000" dirty="0" smtClean="0">
                <a:solidFill>
                  <a:srgbClr val="AA1E2D"/>
                </a:solidFill>
              </a:rPr>
              <a:t>Применение</a:t>
            </a:r>
            <a:r>
              <a:rPr lang="en-US" sz="2000" dirty="0" smtClean="0">
                <a:solidFill>
                  <a:srgbClr val="AA1E2D"/>
                </a:solidFill>
              </a:rPr>
              <a:t>: </a:t>
            </a:r>
            <a:r>
              <a:rPr lang="ru-RU" sz="2000" dirty="0" smtClean="0">
                <a:solidFill>
                  <a:schemeClr val="tx2">
                    <a:lumMod val="50000"/>
                  </a:schemeClr>
                </a:solidFill>
              </a:rPr>
              <a:t>подъездная дорога и паркинг </a:t>
            </a:r>
          </a:p>
          <a:p>
            <a:pPr>
              <a:buClr>
                <a:srgbClr val="AA1E2D"/>
              </a:buClr>
              <a:defRPr/>
            </a:pPr>
            <a:r>
              <a:rPr lang="ru-RU" sz="2000" dirty="0" smtClean="0">
                <a:solidFill>
                  <a:srgbClr val="AA1E2D"/>
                </a:solidFill>
              </a:rPr>
              <a:t>Предложенное решение</a:t>
            </a:r>
            <a:r>
              <a:rPr lang="en-US" sz="2000" dirty="0" smtClean="0">
                <a:solidFill>
                  <a:srgbClr val="AA1E2D"/>
                </a:solidFill>
              </a:rPr>
              <a:t>:</a:t>
            </a:r>
            <a:r>
              <a:rPr lang="ru-RU" sz="2000" dirty="0" smtClean="0">
                <a:solidFill>
                  <a:srgbClr val="5F5046"/>
                </a:solidFill>
              </a:rPr>
              <a:t>укладка на стройплощадке и контроль качества</a:t>
            </a:r>
            <a:endParaRPr lang="fr-FR" sz="2000" dirty="0">
              <a:solidFill>
                <a:srgbClr val="AA1E2D"/>
              </a:solidFill>
            </a:endParaRPr>
          </a:p>
        </p:txBody>
      </p:sp>
    </p:spTree>
    <p:extLst>
      <p:ext uri="{BB962C8B-B14F-4D97-AF65-F5344CB8AC3E}">
        <p14:creationId xmlns:p14="http://schemas.microsoft.com/office/powerpoint/2010/main" val="4092128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96" y="4149080"/>
            <a:ext cx="9325097" cy="737034"/>
          </a:xfrm>
        </p:spPr>
        <p:txBody>
          <a:bodyPr/>
          <a:lstStyle/>
          <a:p>
            <a:r>
              <a:rPr lang="ru-RU" dirty="0" smtClean="0"/>
              <a:t>Укрепление грунтов</a:t>
            </a:r>
            <a:endParaRPr lang="de-DE" sz="4800" dirty="0"/>
          </a:p>
        </p:txBody>
      </p:sp>
      <p:pic>
        <p:nvPicPr>
          <p:cNvPr id="4" name="Picture 6" descr="Pic 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28"/>
            <a:ext cx="4893029" cy="3825875"/>
          </a:xfrm>
          <a:prstGeom prst="rect">
            <a:avLst/>
          </a:prstGeom>
          <a:noFill/>
          <a:ln w="2857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9" y="-1"/>
            <a:ext cx="5172072" cy="383500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0203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84" y="303901"/>
            <a:ext cx="8858249" cy="851907"/>
          </a:xfrm>
        </p:spPr>
        <p:txBody>
          <a:bodyPr/>
          <a:lstStyle/>
          <a:p>
            <a:r>
              <a:rPr lang="ru-RU" b="1" dirty="0" smtClean="0">
                <a:solidFill>
                  <a:schemeClr val="bg2">
                    <a:lumMod val="60000"/>
                    <a:lumOff val="40000"/>
                  </a:schemeClr>
                </a:solidFill>
              </a:rPr>
              <a:t>Что делать с непригодными грунтами</a:t>
            </a:r>
            <a:r>
              <a:rPr lang="de-DE" b="1" dirty="0" smtClean="0">
                <a:solidFill>
                  <a:schemeClr val="bg2">
                    <a:lumMod val="60000"/>
                    <a:lumOff val="40000"/>
                  </a:schemeClr>
                </a:solidFill>
              </a:rPr>
              <a:t>?</a:t>
            </a:r>
            <a:endParaRPr lang="de-DE" b="1" dirty="0">
              <a:solidFill>
                <a:schemeClr val="bg2">
                  <a:lumMod val="60000"/>
                  <a:lumOff val="40000"/>
                </a:schemeClr>
              </a:solidFill>
            </a:endParaRPr>
          </a:p>
        </p:txBody>
      </p:sp>
      <p:sp>
        <p:nvSpPr>
          <p:cNvPr id="27" name="Text Box 3"/>
          <p:cNvSpPr txBox="1">
            <a:spLocks noChangeArrowheads="1"/>
          </p:cNvSpPr>
          <p:nvPr/>
        </p:nvSpPr>
        <p:spPr bwMode="auto">
          <a:xfrm>
            <a:off x="560512" y="1412776"/>
            <a:ext cx="734536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a:spcBef>
                <a:spcPct val="50000"/>
              </a:spcBef>
              <a:buClr>
                <a:schemeClr val="accent2"/>
              </a:buClr>
            </a:pPr>
            <a:r>
              <a:rPr lang="ru-RU" altLang="fr-FR" sz="1800" b="1" i="0" dirty="0" smtClean="0"/>
              <a:t>Когда непригодность грунтов определена, подрядчик имеет 4 варианта</a:t>
            </a:r>
            <a:r>
              <a:rPr lang="en-US" altLang="fr-FR" sz="1800" b="1" i="0" dirty="0" smtClean="0"/>
              <a:t>:</a:t>
            </a:r>
            <a:endParaRPr lang="en-US" altLang="fr-FR" sz="1800" b="1" i="0" dirty="0"/>
          </a:p>
          <a:p>
            <a:pPr lvl="1">
              <a:spcBef>
                <a:spcPts val="1800"/>
              </a:spcBef>
              <a:buFont typeface="Wingdings" pitchFamily="2" charset="2"/>
              <a:buAutoNum type="arabicPeriod"/>
            </a:pPr>
            <a:r>
              <a:rPr lang="ru-RU" altLang="fr-FR" sz="1800" b="1" i="0" dirty="0" smtClean="0"/>
              <a:t>Найти новое место строительства</a:t>
            </a:r>
            <a:endParaRPr lang="en-US" altLang="fr-FR" sz="1800" b="1" i="0" dirty="0"/>
          </a:p>
          <a:p>
            <a:pPr lvl="1">
              <a:spcBef>
                <a:spcPts val="1800"/>
              </a:spcBef>
              <a:buFont typeface="Wingdings" pitchFamily="2" charset="2"/>
              <a:buAutoNum type="arabicPeriod"/>
            </a:pPr>
            <a:r>
              <a:rPr lang="ru-RU" altLang="fr-FR" sz="1800" b="1" i="0" dirty="0" smtClean="0"/>
              <a:t>Перепроектировать объект</a:t>
            </a:r>
            <a:endParaRPr lang="en-US" altLang="fr-FR" sz="1800" b="1" i="0" dirty="0"/>
          </a:p>
          <a:p>
            <a:pPr lvl="1">
              <a:spcBef>
                <a:spcPts val="1800"/>
              </a:spcBef>
              <a:buFont typeface="Wingdings" pitchFamily="2" charset="2"/>
              <a:buAutoNum type="arabicPeriod"/>
            </a:pPr>
            <a:r>
              <a:rPr lang="ru-RU" altLang="fr-FR" sz="1800" b="1" dirty="0" smtClean="0"/>
              <a:t>Заменить непригодный грунт</a:t>
            </a:r>
            <a:endParaRPr lang="en-US" altLang="fr-FR" sz="1800" b="1" i="0" dirty="0"/>
          </a:p>
          <a:p>
            <a:pPr lvl="1">
              <a:spcBef>
                <a:spcPts val="1800"/>
              </a:spcBef>
              <a:buFont typeface="Wingdings" pitchFamily="2" charset="2"/>
              <a:buAutoNum type="arabicPeriod"/>
            </a:pPr>
            <a:r>
              <a:rPr lang="ru-RU" altLang="fr-FR" sz="1800" b="1" i="0" dirty="0" smtClean="0"/>
              <a:t>Улучшить </a:t>
            </a:r>
            <a:r>
              <a:rPr lang="ru-RU" altLang="fr-FR" sz="1800" b="1" dirty="0" smtClean="0"/>
              <a:t>свойст</a:t>
            </a:r>
            <a:r>
              <a:rPr lang="ru-RU" altLang="fr-FR" sz="1800" b="1" i="0" dirty="0" smtClean="0"/>
              <a:t>ва грунтов на объекте</a:t>
            </a:r>
            <a:endParaRPr lang="en-US" altLang="fr-FR" sz="1800" b="1" i="0" dirty="0"/>
          </a:p>
        </p:txBody>
      </p:sp>
      <p:sp>
        <p:nvSpPr>
          <p:cNvPr id="28" name="AutoShape 15"/>
          <p:cNvSpPr>
            <a:spLocks/>
          </p:cNvSpPr>
          <p:nvPr/>
        </p:nvSpPr>
        <p:spPr bwMode="auto">
          <a:xfrm>
            <a:off x="1601005" y="5364175"/>
            <a:ext cx="288925" cy="322540"/>
          </a:xfrm>
          <a:prstGeom prst="leftBrace">
            <a:avLst>
              <a:gd name="adj1" fmla="val 2701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29" name="AutoShape 17"/>
          <p:cNvSpPr>
            <a:spLocks noChangeArrowheads="1"/>
          </p:cNvSpPr>
          <p:nvPr/>
        </p:nvSpPr>
        <p:spPr bwMode="auto">
          <a:xfrm rot="5400000">
            <a:off x="413807" y="4835063"/>
            <a:ext cx="1404938" cy="823496"/>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CECFF"/>
          </a:solidFill>
          <a:ln w="127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US"/>
          </a:p>
        </p:txBody>
      </p:sp>
      <p:sp>
        <p:nvSpPr>
          <p:cNvPr id="30" name="Text Box 18"/>
          <p:cNvSpPr txBox="1">
            <a:spLocks noChangeArrowheads="1"/>
          </p:cNvSpPr>
          <p:nvPr/>
        </p:nvSpPr>
        <p:spPr bwMode="auto">
          <a:xfrm>
            <a:off x="2032804" y="5128567"/>
            <a:ext cx="416314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ru-RU" altLang="fr-FR" sz="1800" b="1" i="0" dirty="0" smtClean="0"/>
              <a:t>Механическое улучшение свойств</a:t>
            </a:r>
          </a:p>
          <a:p>
            <a:pPr>
              <a:spcBef>
                <a:spcPct val="50000"/>
              </a:spcBef>
            </a:pPr>
            <a:r>
              <a:rPr lang="ru-RU" altLang="fr-FR" sz="1800" b="1" i="0" dirty="0" smtClean="0"/>
              <a:t>Улучшение добавки</a:t>
            </a:r>
            <a:endParaRPr lang="en-US" altLang="fr-FR" sz="1800" b="1" i="0" dirty="0"/>
          </a:p>
        </p:txBody>
      </p:sp>
      <p:pic>
        <p:nvPicPr>
          <p:cNvPr id="31" name="Picture 20" descr="SoilEngineering"/>
          <p:cNvPicPr>
            <a:picLocks noChangeAspect="1" noChangeArrowheads="1"/>
          </p:cNvPicPr>
          <p:nvPr/>
        </p:nvPicPr>
        <p:blipFill>
          <a:blip r:embed="rId2">
            <a:extLst>
              <a:ext uri="{28A0092B-C50C-407E-A947-70E740481C1C}">
                <a14:useLocalDpi xmlns:a14="http://schemas.microsoft.com/office/drawing/2010/main" val="0"/>
              </a:ext>
            </a:extLst>
          </a:blip>
          <a:srcRect t="21965"/>
          <a:stretch>
            <a:fillRect/>
          </a:stretch>
        </p:blipFill>
        <p:spPr bwMode="auto">
          <a:xfrm>
            <a:off x="6195950" y="3667995"/>
            <a:ext cx="3419847" cy="249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685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96" y="303901"/>
            <a:ext cx="8858249" cy="851907"/>
          </a:xfrm>
        </p:spPr>
        <p:txBody>
          <a:bodyPr/>
          <a:lstStyle/>
          <a:p>
            <a:r>
              <a:rPr lang="ru-RU" b="1" dirty="0" smtClean="0">
                <a:solidFill>
                  <a:schemeClr val="bg2">
                    <a:lumMod val="60000"/>
                    <a:lumOff val="40000"/>
                  </a:schemeClr>
                </a:solidFill>
              </a:rPr>
              <a:t>Улучшение свойств грунта</a:t>
            </a:r>
            <a:endParaRPr lang="de-DE" b="1" dirty="0">
              <a:solidFill>
                <a:schemeClr val="bg2">
                  <a:lumMod val="60000"/>
                  <a:lumOff val="40000"/>
                </a:schemeClr>
              </a:solidFill>
            </a:endParaRPr>
          </a:p>
        </p:txBody>
      </p:sp>
      <p:sp>
        <p:nvSpPr>
          <p:cNvPr id="11" name="Text Box 13"/>
          <p:cNvSpPr txBox="1">
            <a:spLocks noChangeArrowheads="1"/>
          </p:cNvSpPr>
          <p:nvPr/>
        </p:nvSpPr>
        <p:spPr bwMode="auto">
          <a:xfrm>
            <a:off x="461572" y="1772978"/>
            <a:ext cx="3816424"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85750" indent="-285750" algn="l">
              <a:lnSpc>
                <a:spcPts val="2700"/>
              </a:lnSpc>
              <a:spcBef>
                <a:spcPct val="50000"/>
              </a:spcBef>
              <a:spcAft>
                <a:spcPts val="600"/>
              </a:spcAft>
              <a:buFont typeface="Wingdings" panose="05000000000000000000" pitchFamily="2" charset="2"/>
              <a:buChar char="§"/>
            </a:pPr>
            <a:r>
              <a:rPr lang="ru-RU" altLang="fr-FR" sz="1600" b="1" dirty="0">
                <a:solidFill>
                  <a:schemeClr val="tx1"/>
                </a:solidFill>
              </a:rPr>
              <a:t> </a:t>
            </a:r>
            <a:r>
              <a:rPr lang="ru-RU" altLang="fr-FR" sz="1600" b="1" dirty="0" smtClean="0">
                <a:solidFill>
                  <a:schemeClr val="tx1"/>
                </a:solidFill>
              </a:rPr>
              <a:t>Применение столетиями</a:t>
            </a:r>
            <a:endParaRPr lang="en-US" altLang="fr-FR" sz="1600" b="1" dirty="0" smtClean="0">
              <a:solidFill>
                <a:schemeClr val="tx1"/>
              </a:solidFill>
            </a:endParaRPr>
          </a:p>
          <a:p>
            <a:pPr marL="285750" lvl="1" indent="-285750" algn="l">
              <a:lnSpc>
                <a:spcPts val="2700"/>
              </a:lnSpc>
              <a:spcBef>
                <a:spcPct val="50000"/>
              </a:spcBef>
              <a:spcAft>
                <a:spcPts val="600"/>
              </a:spcAft>
              <a:buFont typeface="Wingdings" panose="05000000000000000000" pitchFamily="2" charset="2"/>
              <a:buChar char="§"/>
            </a:pPr>
            <a:endParaRPr lang="en-US" altLang="fr-FR" sz="1600" b="1" dirty="0">
              <a:solidFill>
                <a:schemeClr val="tx1"/>
              </a:solidFill>
            </a:endParaRPr>
          </a:p>
          <a:p>
            <a:pPr marL="0" lvl="1" indent="-285750">
              <a:lnSpc>
                <a:spcPts val="2700"/>
              </a:lnSpc>
              <a:spcBef>
                <a:spcPct val="50000"/>
              </a:spcBef>
              <a:spcAft>
                <a:spcPts val="600"/>
              </a:spcAft>
              <a:buFont typeface="Wingdings" panose="05000000000000000000" pitchFamily="2" charset="2"/>
              <a:buChar char="§"/>
            </a:pPr>
            <a:r>
              <a:rPr lang="ru-RU" altLang="fr-FR" b="1" dirty="0" smtClean="0"/>
              <a:t>Улучшение грунтовых свойств в основном развито в Европе и США</a:t>
            </a:r>
            <a:endParaRPr lang="en-US" altLang="fr-FR" b="1" dirty="0"/>
          </a:p>
        </p:txBody>
      </p:sp>
      <p:sp>
        <p:nvSpPr>
          <p:cNvPr id="12" name="Rectangle 3"/>
          <p:cNvSpPr>
            <a:spLocks noGrp="1" noChangeArrowheads="1"/>
          </p:cNvSpPr>
          <p:nvPr>
            <p:ph type="body" idx="4294967295"/>
          </p:nvPr>
        </p:nvSpPr>
        <p:spPr>
          <a:xfrm>
            <a:off x="4360530" y="3556141"/>
            <a:ext cx="2984500" cy="527050"/>
          </a:xfrm>
          <a:prstGeom prst="rect">
            <a:avLst/>
          </a:prstGeom>
        </p:spPr>
        <p:txBody>
          <a:bodyPr/>
          <a:lstStyle/>
          <a:p>
            <a:pPr marL="185738" indent="-185738">
              <a:lnSpc>
                <a:spcPct val="90000"/>
              </a:lnSpc>
              <a:spcBef>
                <a:spcPct val="10000"/>
              </a:spcBef>
              <a:spcAft>
                <a:spcPct val="0"/>
              </a:spcAft>
              <a:tabLst>
                <a:tab pos="860425" algn="l"/>
              </a:tabLst>
            </a:pPr>
            <a:r>
              <a:rPr lang="ru-RU" altLang="de-DE" sz="1600" dirty="0" smtClean="0"/>
              <a:t>Уменьшение содержания влаги и повышение пригодности</a:t>
            </a:r>
            <a:endParaRPr lang="en-US" altLang="de-DE" sz="1600" dirty="0"/>
          </a:p>
        </p:txBody>
      </p:sp>
      <p:sp>
        <p:nvSpPr>
          <p:cNvPr id="13" name="Rectangle 4"/>
          <p:cNvSpPr>
            <a:spLocks noChangeArrowheads="1"/>
          </p:cNvSpPr>
          <p:nvPr/>
        </p:nvSpPr>
        <p:spPr bwMode="auto">
          <a:xfrm>
            <a:off x="7268387" y="3717053"/>
            <a:ext cx="2505075" cy="12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5738" indent="-185738" algn="l">
              <a:buFont typeface="Times" pitchFamily="-96" charset="0"/>
              <a:buChar char="•"/>
              <a:defRPr sz="2400">
                <a:solidFill>
                  <a:schemeClr val="tx1"/>
                </a:solidFill>
                <a:latin typeface="Arial" pitchFamily="34" charset="0"/>
              </a:defRPr>
            </a:lvl1pPr>
            <a:lvl2pPr marL="655638" indent="-279400" algn="l">
              <a:spcBef>
                <a:spcPct val="0"/>
              </a:spcBef>
              <a:spcAft>
                <a:spcPct val="0"/>
              </a:spcAft>
              <a:buSzPct val="60000"/>
              <a:buFont typeface="Webdings" pitchFamily="18" charset="2"/>
              <a:buChar char="4"/>
              <a:defRPr sz="2200">
                <a:solidFill>
                  <a:schemeClr val="tx1"/>
                </a:solidFill>
                <a:latin typeface="Arial" pitchFamily="34" charset="0"/>
              </a:defRPr>
            </a:lvl2pPr>
            <a:lvl3pPr marL="1071563" indent="-225425" algn="l">
              <a:spcBef>
                <a:spcPct val="30000"/>
              </a:spcBef>
              <a:spcAft>
                <a:spcPct val="0"/>
              </a:spcAft>
              <a:buChar char="-"/>
              <a:defRPr sz="2000">
                <a:solidFill>
                  <a:schemeClr val="tx1"/>
                </a:solidFill>
                <a:latin typeface="Arial" pitchFamily="34" charset="0"/>
              </a:defRPr>
            </a:lvl3pPr>
            <a:lvl4pPr marL="1790700" indent="-228600" algn="l">
              <a:spcAft>
                <a:spcPct val="0"/>
              </a:spcAft>
              <a:buClr>
                <a:srgbClr val="FF0000"/>
              </a:buClr>
              <a:defRPr sz="2000">
                <a:solidFill>
                  <a:schemeClr val="tx1"/>
                </a:solidFill>
                <a:latin typeface="Arial" pitchFamily="34" charset="0"/>
              </a:defRPr>
            </a:lvl4pPr>
            <a:lvl5pPr marL="2209800" indent="-228600" algn="l">
              <a:spcAft>
                <a:spcPct val="0"/>
              </a:spcAft>
              <a:buClr>
                <a:srgbClr val="FF0000"/>
              </a:buClr>
              <a:buSzPct val="55000"/>
              <a:defRPr sz="2000">
                <a:solidFill>
                  <a:schemeClr val="tx1"/>
                </a:solidFill>
                <a:latin typeface="Arial" pitchFamily="34" charset="0"/>
              </a:defRPr>
            </a:lvl5pPr>
            <a:lvl6pPr marL="2667000" indent="-228600" eaLnBrk="0" fontAlgn="base" hangingPunct="0">
              <a:spcBef>
                <a:spcPct val="20000"/>
              </a:spcBef>
              <a:spcAft>
                <a:spcPct val="0"/>
              </a:spcAft>
              <a:buClr>
                <a:srgbClr val="FF0000"/>
              </a:buClr>
              <a:buSzPct val="55000"/>
              <a:defRPr sz="2000">
                <a:solidFill>
                  <a:schemeClr val="tx1"/>
                </a:solidFill>
                <a:latin typeface="Arial" pitchFamily="34" charset="0"/>
              </a:defRPr>
            </a:lvl6pPr>
            <a:lvl7pPr marL="3124200" indent="-228600" eaLnBrk="0" fontAlgn="base" hangingPunct="0">
              <a:spcBef>
                <a:spcPct val="20000"/>
              </a:spcBef>
              <a:spcAft>
                <a:spcPct val="0"/>
              </a:spcAft>
              <a:buClr>
                <a:srgbClr val="FF0000"/>
              </a:buClr>
              <a:buSzPct val="55000"/>
              <a:defRPr sz="2000">
                <a:solidFill>
                  <a:schemeClr val="tx1"/>
                </a:solidFill>
                <a:latin typeface="Arial" pitchFamily="34" charset="0"/>
              </a:defRPr>
            </a:lvl7pPr>
            <a:lvl8pPr marL="3581400" indent="-228600" eaLnBrk="0" fontAlgn="base" hangingPunct="0">
              <a:spcBef>
                <a:spcPct val="20000"/>
              </a:spcBef>
              <a:spcAft>
                <a:spcPct val="0"/>
              </a:spcAft>
              <a:buClr>
                <a:srgbClr val="FF0000"/>
              </a:buClr>
              <a:buSzPct val="55000"/>
              <a:defRPr sz="2000">
                <a:solidFill>
                  <a:schemeClr val="tx1"/>
                </a:solidFill>
                <a:latin typeface="Arial" pitchFamily="34" charset="0"/>
              </a:defRPr>
            </a:lvl8pPr>
            <a:lvl9pPr marL="4038600" indent="-228600" eaLnBrk="0" fontAlgn="base" hangingPunct="0">
              <a:spcBef>
                <a:spcPct val="20000"/>
              </a:spcBef>
              <a:spcAft>
                <a:spcPct val="0"/>
              </a:spcAft>
              <a:buClr>
                <a:srgbClr val="FF0000"/>
              </a:buClr>
              <a:buSzPct val="55000"/>
              <a:defRPr sz="2000">
                <a:solidFill>
                  <a:schemeClr val="tx1"/>
                </a:solidFill>
                <a:latin typeface="Arial" pitchFamily="34" charset="0"/>
              </a:defRPr>
            </a:lvl9pPr>
          </a:lstStyle>
          <a:p>
            <a:pPr>
              <a:lnSpc>
                <a:spcPct val="90000"/>
              </a:lnSpc>
              <a:spcBef>
                <a:spcPct val="10000"/>
              </a:spcBef>
              <a:spcAft>
                <a:spcPct val="0"/>
              </a:spcAft>
              <a:buSzTx/>
            </a:pPr>
            <a:r>
              <a:rPr lang="ru-RU" altLang="de-DE" sz="1600" dirty="0" smtClean="0"/>
              <a:t>Улучшение</a:t>
            </a:r>
            <a:endParaRPr lang="en-US" altLang="de-DE" sz="1600" dirty="0"/>
          </a:p>
          <a:p>
            <a:pPr lvl="1">
              <a:lnSpc>
                <a:spcPct val="90000"/>
              </a:lnSpc>
              <a:spcBef>
                <a:spcPct val="10000"/>
              </a:spcBef>
            </a:pPr>
            <a:r>
              <a:rPr lang="ru-RU" altLang="de-DE" sz="1600" dirty="0" smtClean="0"/>
              <a:t>Несущей способности</a:t>
            </a:r>
            <a:endParaRPr lang="en-US" altLang="de-DE" sz="1600" dirty="0"/>
          </a:p>
          <a:p>
            <a:pPr lvl="1">
              <a:lnSpc>
                <a:spcPct val="90000"/>
              </a:lnSpc>
              <a:spcBef>
                <a:spcPct val="10000"/>
              </a:spcBef>
            </a:pPr>
            <a:r>
              <a:rPr lang="ru-RU" altLang="de-DE" sz="1600" dirty="0" err="1" smtClean="0"/>
              <a:t>МорозостойкостиВодостойкости</a:t>
            </a:r>
            <a:endParaRPr lang="en-US" altLang="de-DE" sz="1600" dirty="0"/>
          </a:p>
          <a:p>
            <a:pPr lvl="1">
              <a:lnSpc>
                <a:spcPct val="90000"/>
              </a:lnSpc>
              <a:spcBef>
                <a:spcPct val="10000"/>
              </a:spcBef>
            </a:pPr>
            <a:r>
              <a:rPr lang="ru-RU" altLang="de-DE" sz="1600" dirty="0" smtClean="0"/>
              <a:t>Прочности</a:t>
            </a:r>
            <a:endParaRPr lang="en-US" altLang="de-DE" sz="1600" dirty="0"/>
          </a:p>
          <a:p>
            <a:pPr>
              <a:lnSpc>
                <a:spcPct val="90000"/>
              </a:lnSpc>
              <a:spcBef>
                <a:spcPct val="10000"/>
              </a:spcBef>
              <a:spcAft>
                <a:spcPct val="0"/>
              </a:spcAft>
              <a:buSzTx/>
            </a:pPr>
            <a:endParaRPr lang="en-US" altLang="de-DE" sz="1800" dirty="0">
              <a:solidFill>
                <a:schemeClr val="accent1"/>
              </a:solidFill>
            </a:endParaRPr>
          </a:p>
        </p:txBody>
      </p:sp>
      <p:sp>
        <p:nvSpPr>
          <p:cNvPr id="14" name="Text Box 6"/>
          <p:cNvSpPr txBox="1">
            <a:spLocks noChangeArrowheads="1"/>
          </p:cNvSpPr>
          <p:nvPr/>
        </p:nvSpPr>
        <p:spPr bwMode="auto">
          <a:xfrm>
            <a:off x="7257256" y="3024660"/>
            <a:ext cx="25161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pPr algn="ctr">
              <a:spcBef>
                <a:spcPct val="50000"/>
              </a:spcBef>
            </a:pPr>
            <a:r>
              <a:rPr lang="ru-RU" altLang="de-DE" sz="1600" b="1" dirty="0" smtClean="0"/>
              <a:t>Стабилизация грунта</a:t>
            </a:r>
            <a:endParaRPr lang="en-US" altLang="de-DE" sz="1600" b="1" dirty="0"/>
          </a:p>
        </p:txBody>
      </p:sp>
      <p:sp>
        <p:nvSpPr>
          <p:cNvPr id="15" name="Text Box 7"/>
          <p:cNvSpPr txBox="1">
            <a:spLocks noChangeArrowheads="1"/>
          </p:cNvSpPr>
          <p:nvPr/>
        </p:nvSpPr>
        <p:spPr bwMode="auto">
          <a:xfrm>
            <a:off x="4624024" y="2870352"/>
            <a:ext cx="2332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pPr algn="ctr">
              <a:spcBef>
                <a:spcPct val="50000"/>
              </a:spcBef>
            </a:pPr>
            <a:r>
              <a:rPr lang="ru-RU" altLang="de-DE" sz="1600" b="1" dirty="0" smtClean="0"/>
              <a:t>Изменение свойств грунта</a:t>
            </a:r>
            <a:endParaRPr lang="en-US" altLang="de-DE" sz="1600" b="1" dirty="0"/>
          </a:p>
        </p:txBody>
      </p:sp>
      <p:sp>
        <p:nvSpPr>
          <p:cNvPr id="16" name="AutoShape 9"/>
          <p:cNvSpPr>
            <a:spLocks noChangeArrowheads="1"/>
          </p:cNvSpPr>
          <p:nvPr/>
        </p:nvSpPr>
        <p:spPr bwMode="auto">
          <a:xfrm rot="10800000">
            <a:off x="5241033" y="3431678"/>
            <a:ext cx="1022350" cy="192087"/>
          </a:xfrm>
          <a:prstGeom prst="triangle">
            <a:avLst>
              <a:gd name="adj" fmla="val 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endParaRPr lang="en-US" altLang="en-US"/>
          </a:p>
        </p:txBody>
      </p:sp>
      <p:sp>
        <p:nvSpPr>
          <p:cNvPr id="17" name="AutoShape 10"/>
          <p:cNvSpPr>
            <a:spLocks noChangeArrowheads="1"/>
          </p:cNvSpPr>
          <p:nvPr/>
        </p:nvSpPr>
        <p:spPr bwMode="auto">
          <a:xfrm rot="10800000">
            <a:off x="8003381" y="3431678"/>
            <a:ext cx="1022350" cy="192087"/>
          </a:xfrm>
          <a:prstGeom prst="triangle">
            <a:avLst>
              <a:gd name="adj" fmla="val 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endParaRPr lang="en-US" altLang="en-US"/>
          </a:p>
        </p:txBody>
      </p:sp>
      <p:pic>
        <p:nvPicPr>
          <p:cNvPr id="18" name="Picture 13" descr="Soil impro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033" y="1305273"/>
            <a:ext cx="2110546" cy="1584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23"/>
          <p:cNvSpPr>
            <a:spLocks noChangeArrowheads="1"/>
          </p:cNvSpPr>
          <p:nvPr/>
        </p:nvSpPr>
        <p:spPr bwMode="auto">
          <a:xfrm>
            <a:off x="4332582" y="4318461"/>
            <a:ext cx="2924674" cy="1064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5738" indent="-185738" algn="l">
              <a:buFont typeface="Times" pitchFamily="-96" charset="0"/>
              <a:buChar char="•"/>
              <a:defRPr sz="2400">
                <a:solidFill>
                  <a:schemeClr val="tx1"/>
                </a:solidFill>
                <a:latin typeface="Arial" pitchFamily="34" charset="0"/>
              </a:defRPr>
            </a:lvl1pPr>
            <a:lvl2pPr marL="542925" indent="-177800" algn="l">
              <a:spcBef>
                <a:spcPct val="0"/>
              </a:spcBef>
              <a:spcAft>
                <a:spcPct val="0"/>
              </a:spcAft>
              <a:buSzPct val="60000"/>
              <a:buFont typeface="Webdings" pitchFamily="18" charset="2"/>
              <a:buChar char="4"/>
              <a:defRPr sz="2200">
                <a:solidFill>
                  <a:schemeClr val="tx1"/>
                </a:solidFill>
                <a:latin typeface="Arial" pitchFamily="34" charset="0"/>
              </a:defRPr>
            </a:lvl2pPr>
            <a:lvl3pPr marL="1071563" indent="-225425" algn="l">
              <a:spcBef>
                <a:spcPct val="30000"/>
              </a:spcBef>
              <a:spcAft>
                <a:spcPct val="0"/>
              </a:spcAft>
              <a:buChar char="-"/>
              <a:defRPr sz="2000">
                <a:solidFill>
                  <a:schemeClr val="tx1"/>
                </a:solidFill>
                <a:latin typeface="Arial" pitchFamily="34" charset="0"/>
              </a:defRPr>
            </a:lvl3pPr>
            <a:lvl4pPr marL="1790700" indent="-228600" algn="l">
              <a:spcAft>
                <a:spcPct val="0"/>
              </a:spcAft>
              <a:buClr>
                <a:srgbClr val="FF0000"/>
              </a:buClr>
              <a:defRPr sz="2000">
                <a:solidFill>
                  <a:schemeClr val="tx1"/>
                </a:solidFill>
                <a:latin typeface="Arial" pitchFamily="34" charset="0"/>
              </a:defRPr>
            </a:lvl4pPr>
            <a:lvl5pPr marL="2209800" indent="-228600" algn="l">
              <a:spcAft>
                <a:spcPct val="0"/>
              </a:spcAft>
              <a:buClr>
                <a:srgbClr val="FF0000"/>
              </a:buClr>
              <a:buSzPct val="55000"/>
              <a:defRPr sz="2000">
                <a:solidFill>
                  <a:schemeClr val="tx1"/>
                </a:solidFill>
                <a:latin typeface="Arial" pitchFamily="34" charset="0"/>
              </a:defRPr>
            </a:lvl5pPr>
            <a:lvl6pPr marL="2667000" indent="-228600" eaLnBrk="0" fontAlgn="base" hangingPunct="0">
              <a:spcBef>
                <a:spcPct val="20000"/>
              </a:spcBef>
              <a:spcAft>
                <a:spcPct val="0"/>
              </a:spcAft>
              <a:buClr>
                <a:srgbClr val="FF0000"/>
              </a:buClr>
              <a:buSzPct val="55000"/>
              <a:defRPr sz="2000">
                <a:solidFill>
                  <a:schemeClr val="tx1"/>
                </a:solidFill>
                <a:latin typeface="Arial" pitchFamily="34" charset="0"/>
              </a:defRPr>
            </a:lvl6pPr>
            <a:lvl7pPr marL="3124200" indent="-228600" eaLnBrk="0" fontAlgn="base" hangingPunct="0">
              <a:spcBef>
                <a:spcPct val="20000"/>
              </a:spcBef>
              <a:spcAft>
                <a:spcPct val="0"/>
              </a:spcAft>
              <a:buClr>
                <a:srgbClr val="FF0000"/>
              </a:buClr>
              <a:buSzPct val="55000"/>
              <a:defRPr sz="2000">
                <a:solidFill>
                  <a:schemeClr val="tx1"/>
                </a:solidFill>
                <a:latin typeface="Arial" pitchFamily="34" charset="0"/>
              </a:defRPr>
            </a:lvl7pPr>
            <a:lvl8pPr marL="3581400" indent="-228600" eaLnBrk="0" fontAlgn="base" hangingPunct="0">
              <a:spcBef>
                <a:spcPct val="20000"/>
              </a:spcBef>
              <a:spcAft>
                <a:spcPct val="0"/>
              </a:spcAft>
              <a:buClr>
                <a:srgbClr val="FF0000"/>
              </a:buClr>
              <a:buSzPct val="55000"/>
              <a:defRPr sz="2000">
                <a:solidFill>
                  <a:schemeClr val="tx1"/>
                </a:solidFill>
                <a:latin typeface="Arial" pitchFamily="34" charset="0"/>
              </a:defRPr>
            </a:lvl8pPr>
            <a:lvl9pPr marL="4038600" indent="-228600" eaLnBrk="0" fontAlgn="base" hangingPunct="0">
              <a:spcBef>
                <a:spcPct val="20000"/>
              </a:spcBef>
              <a:spcAft>
                <a:spcPct val="0"/>
              </a:spcAft>
              <a:buClr>
                <a:srgbClr val="FF0000"/>
              </a:buClr>
              <a:buSzPct val="55000"/>
              <a:defRPr sz="2000">
                <a:solidFill>
                  <a:schemeClr val="tx1"/>
                </a:solidFill>
                <a:latin typeface="Arial" pitchFamily="34" charset="0"/>
              </a:defRPr>
            </a:lvl9pPr>
          </a:lstStyle>
          <a:p>
            <a:pPr>
              <a:lnSpc>
                <a:spcPct val="90000"/>
              </a:lnSpc>
              <a:spcBef>
                <a:spcPct val="10000"/>
              </a:spcBef>
              <a:spcAft>
                <a:spcPct val="0"/>
              </a:spcAft>
              <a:buSzTx/>
            </a:pPr>
            <a:r>
              <a:rPr lang="ru-RU" altLang="de-DE" sz="1600" dirty="0" smtClean="0"/>
              <a:t>Улучшение</a:t>
            </a:r>
            <a:endParaRPr lang="en-US" altLang="de-DE" sz="1600" dirty="0"/>
          </a:p>
          <a:p>
            <a:pPr lvl="1">
              <a:lnSpc>
                <a:spcPct val="90000"/>
              </a:lnSpc>
              <a:spcBef>
                <a:spcPct val="10000"/>
              </a:spcBef>
            </a:pPr>
            <a:r>
              <a:rPr lang="ru-RU" altLang="de-DE" sz="1600" dirty="0" smtClean="0"/>
              <a:t>Уплотнения</a:t>
            </a:r>
            <a:endParaRPr lang="en-US" altLang="de-DE" sz="1600" dirty="0"/>
          </a:p>
          <a:p>
            <a:pPr lvl="1">
              <a:lnSpc>
                <a:spcPct val="90000"/>
              </a:lnSpc>
              <a:spcBef>
                <a:spcPct val="10000"/>
              </a:spcBef>
            </a:pPr>
            <a:r>
              <a:rPr lang="ru-RU" altLang="de-DE" sz="1600" dirty="0" smtClean="0"/>
              <a:t>Несущей способности</a:t>
            </a:r>
            <a:endParaRPr lang="en-US" altLang="de-DE" sz="1600" dirty="0"/>
          </a:p>
        </p:txBody>
      </p:sp>
      <p:pic>
        <p:nvPicPr>
          <p:cNvPr id="2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434" y="1268760"/>
            <a:ext cx="2106293" cy="15840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5"/>
          <p:cNvSpPr>
            <a:spLocks noChangeArrowheads="1"/>
          </p:cNvSpPr>
          <p:nvPr/>
        </p:nvSpPr>
        <p:spPr bwMode="auto">
          <a:xfrm>
            <a:off x="4520951" y="5573771"/>
            <a:ext cx="2481187" cy="1023581"/>
          </a:xfrm>
          <a:prstGeom prst="rect">
            <a:avLst/>
          </a:prstGeom>
          <a:solidFill>
            <a:schemeClr val="bg1"/>
          </a:solidFill>
          <a:ln>
            <a:noFill/>
          </a:ln>
          <a:effectLst/>
          <a:extLs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Font typeface="Times" pitchFamily="-96" charset="0"/>
              <a:buChar char="•"/>
              <a:defRPr sz="2400">
                <a:solidFill>
                  <a:schemeClr val="tx1"/>
                </a:solidFill>
                <a:latin typeface="Arial" pitchFamily="34" charset="0"/>
              </a:defRPr>
            </a:lvl1pPr>
            <a:lvl2pPr marL="655638" indent="-279400" algn="l">
              <a:spcBef>
                <a:spcPct val="0"/>
              </a:spcBef>
              <a:spcAft>
                <a:spcPct val="0"/>
              </a:spcAft>
              <a:buSzPct val="60000"/>
              <a:buFont typeface="Webdings" pitchFamily="18" charset="2"/>
              <a:buChar char="4"/>
              <a:defRPr sz="2200">
                <a:solidFill>
                  <a:schemeClr val="tx1"/>
                </a:solidFill>
                <a:latin typeface="Arial" pitchFamily="34" charset="0"/>
              </a:defRPr>
            </a:lvl2pPr>
            <a:lvl3pPr marL="1071563" indent="-225425" algn="l">
              <a:spcBef>
                <a:spcPct val="30000"/>
              </a:spcBef>
              <a:spcAft>
                <a:spcPct val="0"/>
              </a:spcAft>
              <a:buChar char="-"/>
              <a:defRPr sz="2000">
                <a:solidFill>
                  <a:schemeClr val="tx1"/>
                </a:solidFill>
                <a:latin typeface="Arial" pitchFamily="34" charset="0"/>
              </a:defRPr>
            </a:lvl3pPr>
            <a:lvl4pPr marL="1790700" indent="-228600" algn="l">
              <a:spcAft>
                <a:spcPct val="0"/>
              </a:spcAft>
              <a:buClr>
                <a:srgbClr val="FF0000"/>
              </a:buClr>
              <a:defRPr sz="2000">
                <a:solidFill>
                  <a:schemeClr val="tx1"/>
                </a:solidFill>
                <a:latin typeface="Arial" pitchFamily="34" charset="0"/>
              </a:defRPr>
            </a:lvl4pPr>
            <a:lvl5pPr marL="2209800" indent="-228600" algn="l">
              <a:spcAft>
                <a:spcPct val="0"/>
              </a:spcAft>
              <a:buClr>
                <a:srgbClr val="FF0000"/>
              </a:buClr>
              <a:buSzPct val="55000"/>
              <a:defRPr sz="2000">
                <a:solidFill>
                  <a:schemeClr val="tx1"/>
                </a:solidFill>
                <a:latin typeface="Arial" pitchFamily="34" charset="0"/>
              </a:defRPr>
            </a:lvl5pPr>
            <a:lvl6pPr marL="2667000" indent="-228600" eaLnBrk="0" fontAlgn="base" hangingPunct="0">
              <a:spcBef>
                <a:spcPct val="20000"/>
              </a:spcBef>
              <a:spcAft>
                <a:spcPct val="0"/>
              </a:spcAft>
              <a:buClr>
                <a:srgbClr val="FF0000"/>
              </a:buClr>
              <a:buSzPct val="55000"/>
              <a:defRPr sz="2000">
                <a:solidFill>
                  <a:schemeClr val="tx1"/>
                </a:solidFill>
                <a:latin typeface="Arial" pitchFamily="34" charset="0"/>
              </a:defRPr>
            </a:lvl6pPr>
            <a:lvl7pPr marL="3124200" indent="-228600" eaLnBrk="0" fontAlgn="base" hangingPunct="0">
              <a:spcBef>
                <a:spcPct val="20000"/>
              </a:spcBef>
              <a:spcAft>
                <a:spcPct val="0"/>
              </a:spcAft>
              <a:buClr>
                <a:srgbClr val="FF0000"/>
              </a:buClr>
              <a:buSzPct val="55000"/>
              <a:defRPr sz="2000">
                <a:solidFill>
                  <a:schemeClr val="tx1"/>
                </a:solidFill>
                <a:latin typeface="Arial" pitchFamily="34" charset="0"/>
              </a:defRPr>
            </a:lvl7pPr>
            <a:lvl8pPr marL="3581400" indent="-228600" eaLnBrk="0" fontAlgn="base" hangingPunct="0">
              <a:spcBef>
                <a:spcPct val="20000"/>
              </a:spcBef>
              <a:spcAft>
                <a:spcPct val="0"/>
              </a:spcAft>
              <a:buClr>
                <a:srgbClr val="FF0000"/>
              </a:buClr>
              <a:buSzPct val="55000"/>
              <a:defRPr sz="2000">
                <a:solidFill>
                  <a:schemeClr val="tx1"/>
                </a:solidFill>
                <a:latin typeface="Arial" pitchFamily="34" charset="0"/>
              </a:defRPr>
            </a:lvl8pPr>
            <a:lvl9pPr marL="4038600" indent="-228600" eaLnBrk="0" fontAlgn="base" hangingPunct="0">
              <a:spcBef>
                <a:spcPct val="20000"/>
              </a:spcBef>
              <a:spcAft>
                <a:spcPct val="0"/>
              </a:spcAft>
              <a:buClr>
                <a:srgbClr val="FF0000"/>
              </a:buClr>
              <a:buSzPct val="55000"/>
              <a:defRPr sz="2000">
                <a:solidFill>
                  <a:schemeClr val="tx1"/>
                </a:solidFill>
                <a:latin typeface="Arial" pitchFamily="34" charset="0"/>
              </a:defRPr>
            </a:lvl9pPr>
          </a:lstStyle>
          <a:p>
            <a:pPr algn="ctr">
              <a:spcBef>
                <a:spcPct val="10000"/>
              </a:spcBef>
              <a:spcAft>
                <a:spcPct val="0"/>
              </a:spcAft>
              <a:buSzTx/>
              <a:buFont typeface="Times" pitchFamily="-96" charset="0"/>
              <a:buNone/>
            </a:pPr>
            <a:r>
              <a:rPr lang="en-US" altLang="de-DE" sz="1600" dirty="0"/>
              <a:t>20 – 50 </a:t>
            </a:r>
            <a:r>
              <a:rPr lang="ru-RU" altLang="de-DE" sz="1600" dirty="0" smtClean="0"/>
              <a:t>кг</a:t>
            </a:r>
            <a:r>
              <a:rPr lang="en-US" altLang="de-DE" sz="1600" dirty="0" smtClean="0"/>
              <a:t>/m</a:t>
            </a:r>
            <a:r>
              <a:rPr lang="en-US" altLang="de-DE" sz="1600" baseline="30000" dirty="0" smtClean="0"/>
              <a:t>3</a:t>
            </a:r>
            <a:r>
              <a:rPr lang="en-US" altLang="de-DE" sz="1600" dirty="0" smtClean="0"/>
              <a:t> (1 </a:t>
            </a:r>
            <a:r>
              <a:rPr lang="ru-RU" altLang="de-DE" sz="1600" dirty="0" smtClean="0"/>
              <a:t>или</a:t>
            </a:r>
            <a:r>
              <a:rPr lang="en-US" altLang="de-DE" sz="1600" dirty="0" smtClean="0"/>
              <a:t> 3 %)</a:t>
            </a:r>
          </a:p>
          <a:p>
            <a:pPr algn="ctr">
              <a:spcBef>
                <a:spcPct val="10000"/>
              </a:spcBef>
              <a:spcAft>
                <a:spcPct val="0"/>
              </a:spcAft>
              <a:buSzTx/>
              <a:buFont typeface="Times" pitchFamily="-96" charset="0"/>
              <a:buNone/>
            </a:pPr>
            <a:r>
              <a:rPr lang="ru-RU" altLang="de-DE" sz="1600" dirty="0" smtClean="0"/>
              <a:t>Известь и\или цемент</a:t>
            </a:r>
            <a:endParaRPr lang="en-US" altLang="de-DE" sz="1600" dirty="0"/>
          </a:p>
        </p:txBody>
      </p:sp>
      <p:sp>
        <p:nvSpPr>
          <p:cNvPr id="22" name="Rectangle 16"/>
          <p:cNvSpPr>
            <a:spLocks noChangeArrowheads="1"/>
          </p:cNvSpPr>
          <p:nvPr/>
        </p:nvSpPr>
        <p:spPr bwMode="auto">
          <a:xfrm>
            <a:off x="7268387" y="5573771"/>
            <a:ext cx="2509894" cy="663575"/>
          </a:xfrm>
          <a:prstGeom prst="rect">
            <a:avLst/>
          </a:prstGeom>
          <a:solidFill>
            <a:schemeClr val="bg1"/>
          </a:solidFill>
          <a:ln>
            <a:noFill/>
          </a:ln>
          <a:effectLst/>
          <a:extLs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Font typeface="Times" pitchFamily="-96" charset="0"/>
              <a:buChar char="•"/>
              <a:defRPr sz="2400">
                <a:solidFill>
                  <a:schemeClr val="tx1"/>
                </a:solidFill>
                <a:latin typeface="Arial" pitchFamily="34" charset="0"/>
              </a:defRPr>
            </a:lvl1pPr>
            <a:lvl2pPr marL="655638" indent="-279400" algn="l">
              <a:spcBef>
                <a:spcPct val="0"/>
              </a:spcBef>
              <a:spcAft>
                <a:spcPct val="0"/>
              </a:spcAft>
              <a:buSzPct val="60000"/>
              <a:buFont typeface="Webdings" pitchFamily="18" charset="2"/>
              <a:buChar char="4"/>
              <a:defRPr sz="2200">
                <a:solidFill>
                  <a:schemeClr val="tx1"/>
                </a:solidFill>
                <a:latin typeface="Arial" pitchFamily="34" charset="0"/>
              </a:defRPr>
            </a:lvl2pPr>
            <a:lvl3pPr marL="1071563" indent="-225425" algn="l">
              <a:spcBef>
                <a:spcPct val="30000"/>
              </a:spcBef>
              <a:spcAft>
                <a:spcPct val="0"/>
              </a:spcAft>
              <a:buChar char="-"/>
              <a:defRPr sz="2000">
                <a:solidFill>
                  <a:schemeClr val="tx1"/>
                </a:solidFill>
                <a:latin typeface="Arial" pitchFamily="34" charset="0"/>
              </a:defRPr>
            </a:lvl3pPr>
            <a:lvl4pPr marL="1790700" indent="-228600" algn="l">
              <a:spcAft>
                <a:spcPct val="0"/>
              </a:spcAft>
              <a:buClr>
                <a:srgbClr val="FF0000"/>
              </a:buClr>
              <a:defRPr sz="2000">
                <a:solidFill>
                  <a:schemeClr val="tx1"/>
                </a:solidFill>
                <a:latin typeface="Arial" pitchFamily="34" charset="0"/>
              </a:defRPr>
            </a:lvl4pPr>
            <a:lvl5pPr marL="2209800" indent="-228600" algn="l">
              <a:spcAft>
                <a:spcPct val="0"/>
              </a:spcAft>
              <a:buClr>
                <a:srgbClr val="FF0000"/>
              </a:buClr>
              <a:buSzPct val="55000"/>
              <a:defRPr sz="2000">
                <a:solidFill>
                  <a:schemeClr val="tx1"/>
                </a:solidFill>
                <a:latin typeface="Arial" pitchFamily="34" charset="0"/>
              </a:defRPr>
            </a:lvl5pPr>
            <a:lvl6pPr marL="2667000" indent="-228600" eaLnBrk="0" fontAlgn="base" hangingPunct="0">
              <a:spcBef>
                <a:spcPct val="20000"/>
              </a:spcBef>
              <a:spcAft>
                <a:spcPct val="0"/>
              </a:spcAft>
              <a:buClr>
                <a:srgbClr val="FF0000"/>
              </a:buClr>
              <a:buSzPct val="55000"/>
              <a:defRPr sz="2000">
                <a:solidFill>
                  <a:schemeClr val="tx1"/>
                </a:solidFill>
                <a:latin typeface="Arial" pitchFamily="34" charset="0"/>
              </a:defRPr>
            </a:lvl6pPr>
            <a:lvl7pPr marL="3124200" indent="-228600" eaLnBrk="0" fontAlgn="base" hangingPunct="0">
              <a:spcBef>
                <a:spcPct val="20000"/>
              </a:spcBef>
              <a:spcAft>
                <a:spcPct val="0"/>
              </a:spcAft>
              <a:buClr>
                <a:srgbClr val="FF0000"/>
              </a:buClr>
              <a:buSzPct val="55000"/>
              <a:defRPr sz="2000">
                <a:solidFill>
                  <a:schemeClr val="tx1"/>
                </a:solidFill>
                <a:latin typeface="Arial" pitchFamily="34" charset="0"/>
              </a:defRPr>
            </a:lvl7pPr>
            <a:lvl8pPr marL="3581400" indent="-228600" eaLnBrk="0" fontAlgn="base" hangingPunct="0">
              <a:spcBef>
                <a:spcPct val="20000"/>
              </a:spcBef>
              <a:spcAft>
                <a:spcPct val="0"/>
              </a:spcAft>
              <a:buClr>
                <a:srgbClr val="FF0000"/>
              </a:buClr>
              <a:buSzPct val="55000"/>
              <a:defRPr sz="2000">
                <a:solidFill>
                  <a:schemeClr val="tx1"/>
                </a:solidFill>
                <a:latin typeface="Arial" pitchFamily="34" charset="0"/>
              </a:defRPr>
            </a:lvl8pPr>
            <a:lvl9pPr marL="4038600" indent="-228600" eaLnBrk="0" fontAlgn="base" hangingPunct="0">
              <a:spcBef>
                <a:spcPct val="20000"/>
              </a:spcBef>
              <a:spcAft>
                <a:spcPct val="0"/>
              </a:spcAft>
              <a:buClr>
                <a:srgbClr val="FF0000"/>
              </a:buClr>
              <a:buSzPct val="55000"/>
              <a:defRPr sz="2000">
                <a:solidFill>
                  <a:schemeClr val="tx1"/>
                </a:solidFill>
                <a:latin typeface="Arial" pitchFamily="34" charset="0"/>
              </a:defRPr>
            </a:lvl9pPr>
          </a:lstStyle>
          <a:p>
            <a:pPr algn="ctr">
              <a:spcBef>
                <a:spcPct val="10000"/>
              </a:spcBef>
              <a:spcAft>
                <a:spcPct val="0"/>
              </a:spcAft>
              <a:buSzTx/>
              <a:buFont typeface="Times" pitchFamily="-96" charset="0"/>
              <a:buNone/>
            </a:pPr>
            <a:r>
              <a:rPr lang="en-US" altLang="de-DE" sz="1600" dirty="0"/>
              <a:t>50 – 80 </a:t>
            </a:r>
            <a:r>
              <a:rPr lang="ru-RU" altLang="de-DE" sz="1600" dirty="0" smtClean="0"/>
              <a:t>кг</a:t>
            </a:r>
            <a:r>
              <a:rPr lang="en-US" altLang="de-DE" sz="1600" dirty="0" smtClean="0"/>
              <a:t>/m</a:t>
            </a:r>
            <a:r>
              <a:rPr lang="en-US" altLang="de-DE" sz="1600" baseline="30000" dirty="0" smtClean="0"/>
              <a:t>3</a:t>
            </a:r>
            <a:r>
              <a:rPr lang="en-US" altLang="de-DE" sz="1600" dirty="0" smtClean="0"/>
              <a:t> (3 </a:t>
            </a:r>
            <a:r>
              <a:rPr lang="ru-RU" altLang="de-DE" sz="1600" dirty="0" smtClean="0"/>
              <a:t>или</a:t>
            </a:r>
            <a:r>
              <a:rPr lang="en-US" altLang="de-DE" sz="1600" dirty="0" smtClean="0"/>
              <a:t> 6%) </a:t>
            </a:r>
          </a:p>
          <a:p>
            <a:pPr algn="ctr">
              <a:spcBef>
                <a:spcPct val="10000"/>
              </a:spcBef>
              <a:spcAft>
                <a:spcPct val="0"/>
              </a:spcAft>
              <a:buSzTx/>
              <a:buFont typeface="Times" pitchFamily="-96" charset="0"/>
              <a:buNone/>
            </a:pPr>
            <a:r>
              <a:rPr lang="ru-RU" altLang="de-DE" sz="1600" dirty="0" smtClean="0"/>
              <a:t>Дорожного вяжущего (</a:t>
            </a:r>
            <a:r>
              <a:rPr lang="en-US" altLang="de-DE" sz="1600" dirty="0" smtClean="0"/>
              <a:t>HRB) </a:t>
            </a:r>
            <a:endParaRPr lang="en-US" altLang="de-DE" sz="1600" dirty="0"/>
          </a:p>
        </p:txBody>
      </p:sp>
      <p:sp>
        <p:nvSpPr>
          <p:cNvPr id="23" name="AutoShape 24"/>
          <p:cNvSpPr>
            <a:spLocks noChangeArrowheads="1"/>
          </p:cNvSpPr>
          <p:nvPr/>
        </p:nvSpPr>
        <p:spPr bwMode="auto">
          <a:xfrm rot="10800000">
            <a:off x="5241033" y="5229234"/>
            <a:ext cx="1022350" cy="192087"/>
          </a:xfrm>
          <a:prstGeom prst="triangle">
            <a:avLst>
              <a:gd name="adj" fmla="val 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endParaRPr lang="en-US" altLang="en-US"/>
          </a:p>
        </p:txBody>
      </p:sp>
      <p:sp>
        <p:nvSpPr>
          <p:cNvPr id="24" name="AutoShape 25"/>
          <p:cNvSpPr>
            <a:spLocks noChangeArrowheads="1"/>
          </p:cNvSpPr>
          <p:nvPr/>
        </p:nvSpPr>
        <p:spPr bwMode="auto">
          <a:xfrm rot="10800000">
            <a:off x="8003381" y="5229234"/>
            <a:ext cx="1022350" cy="192087"/>
          </a:xfrm>
          <a:prstGeom prst="triangle">
            <a:avLst>
              <a:gd name="adj" fmla="val 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pitchFamily="34" charset="0"/>
              </a:defRPr>
            </a:lvl9pPr>
          </a:lstStyle>
          <a:p>
            <a:endParaRPr lang="en-US" altLang="en-US"/>
          </a:p>
        </p:txBody>
      </p:sp>
    </p:spTree>
    <p:extLst>
      <p:ext uri="{BB962C8B-B14F-4D97-AF65-F5344CB8AC3E}">
        <p14:creationId xmlns:p14="http://schemas.microsoft.com/office/powerpoint/2010/main" val="3248094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r>
              <a:rPr lang="fr-FR" altLang="de-DE" sz="1000" smtClean="0"/>
              <a:t>16/02/2016</a:t>
            </a:r>
            <a:endParaRPr lang="en-GB" altLang="de-DE" sz="1000" smtClean="0"/>
          </a:p>
        </p:txBody>
      </p:sp>
      <p:sp>
        <p:nvSpPr>
          <p:cNvPr id="61443" name="Footer Placeholder 4"/>
          <p:cNvSpPr>
            <a:spLocks noGrp="1"/>
          </p:cNvSpPr>
          <p:nvPr>
            <p:ph type="ftr" sz="quarter" idx="11"/>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r>
              <a:rPr lang="en-GB" altLang="de-DE" sz="1000" smtClean="0"/>
              <a:t>Soil stabilization</a:t>
            </a:r>
            <a:endParaRPr lang="en-GB" altLang="de-DE" sz="1400" baseline="-25000" smtClean="0"/>
          </a:p>
        </p:txBody>
      </p:sp>
      <p:sp>
        <p:nvSpPr>
          <p:cNvPr id="11" name="Titre 1"/>
          <p:cNvSpPr>
            <a:spLocks noGrp="1"/>
          </p:cNvSpPr>
          <p:nvPr>
            <p:ph type="title"/>
          </p:nvPr>
        </p:nvSpPr>
        <p:spPr>
          <a:xfrm>
            <a:off x="461208" y="319008"/>
            <a:ext cx="8858250" cy="851907"/>
          </a:xfrm>
        </p:spPr>
        <p:txBody>
          <a:bodyPr/>
          <a:lstStyle/>
          <a:p>
            <a:r>
              <a:rPr lang="ru-RU" b="1" dirty="0" smtClean="0">
                <a:solidFill>
                  <a:schemeClr val="bg2">
                    <a:lumMod val="60000"/>
                    <a:lumOff val="40000"/>
                  </a:schemeClr>
                </a:solidFill>
              </a:rPr>
              <a:t>Дорожные вяжущие для укрепления </a:t>
            </a:r>
            <a:r>
              <a:rPr lang="en-US" b="1" dirty="0" smtClean="0">
                <a:solidFill>
                  <a:schemeClr val="bg2">
                    <a:lumMod val="60000"/>
                    <a:lumOff val="40000"/>
                  </a:schemeClr>
                </a:solidFill>
              </a:rPr>
              <a:t>(HRB)</a:t>
            </a:r>
            <a:endParaRPr lang="en-US" b="1" dirty="0">
              <a:solidFill>
                <a:schemeClr val="bg2">
                  <a:lumMod val="60000"/>
                  <a:lumOff val="40000"/>
                </a:schemeClr>
              </a:solidFill>
            </a:endParaRPr>
          </a:p>
        </p:txBody>
      </p:sp>
      <p:sp>
        <p:nvSpPr>
          <p:cNvPr id="12" name="Espace réservé du contenu 2"/>
          <p:cNvSpPr>
            <a:spLocks noGrp="1"/>
          </p:cNvSpPr>
          <p:nvPr>
            <p:ph idx="1"/>
          </p:nvPr>
        </p:nvSpPr>
        <p:spPr>
          <a:xfrm>
            <a:off x="896552" y="1412779"/>
            <a:ext cx="8580040" cy="4754563"/>
          </a:xfrm>
        </p:spPr>
        <p:txBody>
          <a:bodyPr/>
          <a:lstStyle/>
          <a:p>
            <a:pPr>
              <a:lnSpc>
                <a:spcPts val="3500"/>
              </a:lnSpc>
            </a:pPr>
            <a:r>
              <a:rPr lang="ru-RU" sz="2000" b="0" dirty="0" smtClean="0">
                <a:solidFill>
                  <a:schemeClr val="tx1"/>
                </a:solidFill>
              </a:rPr>
              <a:t> Разработаны с 1980х с существенным прогрессом в последние годы</a:t>
            </a:r>
            <a:endParaRPr lang="en-US" sz="2000" b="0" dirty="0" smtClean="0">
              <a:solidFill>
                <a:schemeClr val="tx1"/>
              </a:solidFill>
            </a:endParaRPr>
          </a:p>
          <a:p>
            <a:pPr>
              <a:lnSpc>
                <a:spcPts val="3500"/>
              </a:lnSpc>
            </a:pPr>
            <a:r>
              <a:rPr lang="en-US" sz="2000" b="0" dirty="0">
                <a:solidFill>
                  <a:schemeClr val="tx1"/>
                </a:solidFill>
              </a:rPr>
              <a:t> </a:t>
            </a:r>
            <a:r>
              <a:rPr lang="ru-RU" sz="2000" b="0" dirty="0" smtClean="0">
                <a:solidFill>
                  <a:schemeClr val="tx1"/>
                </a:solidFill>
              </a:rPr>
              <a:t>Подходят для укрепления материалов земляного полотна, подстилающих слоёв, щебёночных смесей в автодорогах, ж\д, аэропортах и т.д.</a:t>
            </a:r>
            <a:endParaRPr lang="en-US" sz="2000" b="0" dirty="0">
              <a:solidFill>
                <a:schemeClr val="tx1"/>
              </a:solidFill>
            </a:endParaRPr>
          </a:p>
          <a:p>
            <a:pPr>
              <a:lnSpc>
                <a:spcPts val="3500"/>
              </a:lnSpc>
            </a:pPr>
            <a:r>
              <a:rPr lang="ru-RU" sz="2000" b="0" dirty="0" smtClean="0">
                <a:solidFill>
                  <a:schemeClr val="tx1"/>
                </a:solidFill>
              </a:rPr>
              <a:t> Простота в применении</a:t>
            </a:r>
            <a:endParaRPr lang="en-US" sz="2000" b="0" dirty="0">
              <a:solidFill>
                <a:schemeClr val="tx1"/>
              </a:solidFill>
            </a:endParaRPr>
          </a:p>
          <a:p>
            <a:pPr>
              <a:lnSpc>
                <a:spcPts val="3500"/>
              </a:lnSpc>
            </a:pPr>
            <a:r>
              <a:rPr lang="ru-RU" sz="2000" b="0" dirty="0" smtClean="0">
                <a:solidFill>
                  <a:schemeClr val="tx1"/>
                </a:solidFill>
              </a:rPr>
              <a:t> Полный контроль механических свойств</a:t>
            </a:r>
            <a:endParaRPr lang="en-US" sz="2000" b="0" dirty="0" smtClean="0">
              <a:solidFill>
                <a:schemeClr val="tx1"/>
              </a:solidFill>
            </a:endParaRPr>
          </a:p>
          <a:p>
            <a:pPr>
              <a:lnSpc>
                <a:spcPts val="3500"/>
              </a:lnSpc>
            </a:pPr>
            <a:r>
              <a:rPr lang="ru-RU" dirty="0" smtClean="0"/>
              <a:t> Адаптируется под типы и свойства грунтов, которые нуждаются в укреплении</a:t>
            </a:r>
            <a:endParaRPr lang="fr-FR" sz="2400" dirty="0" smtClean="0"/>
          </a:p>
          <a:p>
            <a:endParaRPr lang="fr-FR" sz="2400" dirty="0" smtClean="0"/>
          </a:p>
          <a:p>
            <a:endParaRPr lang="fr-FR" sz="2400" dirty="0"/>
          </a:p>
        </p:txBody>
      </p:sp>
    </p:spTree>
    <p:extLst>
      <p:ext uri="{BB962C8B-B14F-4D97-AF65-F5344CB8AC3E}">
        <p14:creationId xmlns:p14="http://schemas.microsoft.com/office/powerpoint/2010/main" val="1348496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0"/>
          <p:cNvSpPr txBox="1">
            <a:spLocks noChangeArrowheads="1"/>
          </p:cNvSpPr>
          <p:nvPr/>
        </p:nvSpPr>
        <p:spPr>
          <a:xfrm>
            <a:off x="470939" y="404664"/>
            <a:ext cx="7880085" cy="708025"/>
          </a:xfrm>
          <a:prstGeom prst="rect">
            <a:avLst/>
          </a:prstGeom>
          <a:noFill/>
          <a:ln>
            <a:noFill/>
          </a:ln>
          <a:effectLst/>
          <a:extLs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36000" numCol="1" rtlCol="0" anchor="b" anchorCtr="0" compatLnSpc="1">
            <a:prstTxWarp prst="textNoShape">
              <a:avLst/>
            </a:prstTxWarp>
            <a:noAutofit/>
          </a:bodyPr>
          <a:lstStyle>
            <a:lvl1pPr algn="l" defTabSz="914400" rtl="0" eaLnBrk="1" latinLnBrk="0" hangingPunct="1">
              <a:lnSpc>
                <a:spcPct val="95000"/>
              </a:lnSpc>
              <a:spcBef>
                <a:spcPct val="0"/>
              </a:spcBef>
              <a:buNone/>
              <a:defRPr sz="2400" b="1" kern="1200">
                <a:solidFill>
                  <a:schemeClr val="tx1"/>
                </a:solidFill>
                <a:latin typeface="+mj-lt"/>
                <a:ea typeface="+mj-ea"/>
                <a:cs typeface="+mj-cs"/>
              </a:defRPr>
            </a:lvl1pPr>
          </a:lstStyle>
          <a:p>
            <a:r>
              <a:rPr lang="en-US" dirty="0" err="1" smtClean="0">
                <a:solidFill>
                  <a:schemeClr val="bg2">
                    <a:lumMod val="60000"/>
                    <a:lumOff val="40000"/>
                  </a:schemeClr>
                </a:solidFill>
              </a:rPr>
              <a:t>LafargeHolcim</a:t>
            </a:r>
            <a:r>
              <a:rPr lang="en-US" dirty="0" smtClean="0">
                <a:solidFill>
                  <a:schemeClr val="bg2">
                    <a:lumMod val="60000"/>
                    <a:lumOff val="40000"/>
                  </a:schemeClr>
                </a:solidFill>
              </a:rPr>
              <a:t> </a:t>
            </a:r>
            <a:r>
              <a:rPr lang="en-US" dirty="0">
                <a:solidFill>
                  <a:schemeClr val="bg2">
                    <a:lumMod val="60000"/>
                    <a:lumOff val="40000"/>
                  </a:schemeClr>
                </a:solidFill>
              </a:rPr>
              <a:t>: </a:t>
            </a:r>
            <a:r>
              <a:rPr lang="ru-RU" dirty="0" smtClean="0">
                <a:solidFill>
                  <a:schemeClr val="bg2">
                    <a:lumMod val="60000"/>
                    <a:lumOff val="40000"/>
                  </a:schemeClr>
                </a:solidFill>
              </a:rPr>
              <a:t>примеры продуктов</a:t>
            </a:r>
            <a:endParaRPr lang="en-US" dirty="0">
              <a:solidFill>
                <a:schemeClr val="bg2">
                  <a:lumMod val="60000"/>
                  <a:lumOff val="40000"/>
                </a:schemeClr>
              </a:solidFill>
            </a:endParaRPr>
          </a:p>
        </p:txBody>
      </p:sp>
      <p:graphicFrame>
        <p:nvGraphicFramePr>
          <p:cNvPr id="10" name="Group 97"/>
          <p:cNvGraphicFramePr>
            <a:graphicFrameLocks/>
          </p:cNvGraphicFramePr>
          <p:nvPr>
            <p:extLst>
              <p:ext uri="{D42A27DB-BD31-4B8C-83A1-F6EECF244321}">
                <p14:modId xmlns:p14="http://schemas.microsoft.com/office/powerpoint/2010/main" val="1604998378"/>
              </p:ext>
            </p:extLst>
          </p:nvPr>
        </p:nvGraphicFramePr>
        <p:xfrm>
          <a:off x="1923160" y="1173044"/>
          <a:ext cx="6648739" cy="5081778"/>
        </p:xfrm>
        <a:graphic>
          <a:graphicData uri="http://schemas.openxmlformats.org/drawingml/2006/table">
            <a:tbl>
              <a:tblPr/>
              <a:tblGrid>
                <a:gridCol w="2611738"/>
                <a:gridCol w="1852468"/>
                <a:gridCol w="1091334"/>
                <a:gridCol w="1093199"/>
              </a:tblGrid>
              <a:tr h="376428">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Добавки</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Пыль</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Негашеная</a:t>
                      </a:r>
                      <a:r>
                        <a:rPr kumimoji="0" lang="ru-RU"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известь</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25400" cap="flat" cmpd="sng" algn="ctr">
                      <a:solidFill>
                        <a:srgbClr val="00808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gridSpan="4">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USA and Canada</a:t>
                      </a:r>
                      <a:endParaRPr kumimoji="0" lang="en-GB" altLang="fr-FR" sz="14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6428">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a:t>
                      </a:r>
                      <a:r>
                        <a:rPr kumimoji="0" lang="en-GB"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Terracem</a:t>
                      </a: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Joppa –    </a:t>
                      </a:r>
                      <a:r>
                        <a:rPr kumimoji="0" lang="en-GB"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Exshaw</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a:t>
                      </a:r>
                      <a:r>
                        <a:rPr kumimoji="0" lang="en-GB"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Terracem</a:t>
                      </a: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Edmonton</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Fly ash</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45-50</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7-13</a:t>
                      </a:r>
                      <a:endParaRPr kumimoji="0" lang="en-GB"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France</a:t>
                      </a:r>
                      <a:endParaRPr kumimoji="0" lang="en-GB" altLang="fr-FR" sz="16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752856">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ROLAC PI</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ROLAC 645</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ROLAC 445</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ROLAC 425 </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Limest</a:t>
                      </a: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 slag</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slag</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X</a:t>
                      </a:r>
                      <a:endParaRPr kumimoji="0" lang="en-GB"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Austria</a:t>
                      </a:r>
                      <a:endParaRPr kumimoji="0" lang="en-GB" altLang="fr-FR" sz="14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76428">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HRB 22.5E</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HRB 32.5E</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mainly slag</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Romania</a:t>
                      </a:r>
                      <a:endParaRPr kumimoji="0" lang="en-GB" altLang="fr-FR" sz="16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564642">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Soilmix, </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Roadmix </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Roadmix Plus</a:t>
                      </a:r>
                      <a:endParaRPr kumimoji="0" lang="en-GB"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Fly ash</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Lim – FA - Sl</a:t>
                      </a:r>
                      <a:endParaRPr kumimoji="0" lang="en-GB"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Germany</a:t>
                      </a:r>
                      <a:endParaRPr kumimoji="0" lang="en-GB" altLang="fr-FR" sz="16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752856">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Lafarge SOL 50</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Lafarge SOL 70</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HRB 32.5E</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 HRB 12.5</a:t>
                      </a:r>
                      <a:endParaRPr kumimoji="0" lang="fr-FR"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Limestone </a:t>
                      </a:r>
                      <a:r>
                        <a:rPr kumimoji="0" lang="en-GB" altLang="fr-FR" sz="1200" b="1" i="0" u="none" strike="noStrike" cap="none" normalizeH="0" baseline="0" dirty="0" err="1"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GB" altLang="fr-FR" sz="1200" b="1" i="0" u="none" strike="noStrike" cap="none" normalizeH="0" baseline="0" dirty="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1.3</a:t>
                      </a:r>
                      <a:endParaRPr kumimoji="0" lang="fr-FR"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9583">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400" b="1" i="0" u="none" strike="noStrike" cap="none" normalizeH="0" baseline="0" dirty="0" smtClean="0">
                          <a:ln>
                            <a:noFill/>
                          </a:ln>
                          <a:solidFill>
                            <a:srgbClr val="C00000"/>
                          </a:solidFill>
                          <a:effectLst/>
                          <a:latin typeface="Arial Unicode MS" pitchFamily="34" charset="-128"/>
                          <a:ea typeface="Arial Unicode MS" pitchFamily="34" charset="-128"/>
                          <a:cs typeface="Arial Unicode MS" pitchFamily="34" charset="-128"/>
                        </a:rPr>
                        <a:t>Japan’s BU</a:t>
                      </a:r>
                      <a:endParaRPr kumimoji="0" lang="en-GB" altLang="fr-FR" sz="1400" b="1" i="0" u="none" strike="noStrike" cap="none" normalizeH="0" baseline="0" dirty="0" smtClean="0">
                        <a:ln>
                          <a:noFill/>
                        </a:ln>
                        <a:solidFill>
                          <a:srgbClr val="C00000"/>
                        </a:solidFill>
                        <a:effectLst/>
                        <a:latin typeface="Arial" charset="0"/>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564642">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SA#100</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SA#400</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 SA#500</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endParaRPr>
                    </a:p>
                  </a:txBody>
                  <a:tcPr marL="0" marR="0" marT="0" marB="0" horzOverflow="overflow">
                    <a:lnL w="12700" cap="flat" cmpd="sng" algn="ctr">
                      <a:solidFill>
                        <a:srgbClr val="00808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8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Limestone</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1" i="0" u="none" strike="noStrike" cap="none" normalizeH="0" baseline="0" smtClean="0">
                          <a:ln>
                            <a:noFill/>
                          </a:ln>
                          <a:solidFill>
                            <a:srgbClr val="003366"/>
                          </a:solidFill>
                          <a:effectLst/>
                          <a:latin typeface="Arial Unicode MS" pitchFamily="34" charset="-128"/>
                          <a:ea typeface="Arial Unicode MS" pitchFamily="34" charset="-128"/>
                          <a:cs typeface="Arial Unicode MS" pitchFamily="34" charset="-128"/>
                        </a:rPr>
                        <a:t>Slag</a:t>
                      </a:r>
                      <a:endParaRPr kumimoji="0" lang="en-US" altLang="fr-FR" sz="1200" b="1" i="0" u="none" strike="noStrike" cap="none" normalizeH="0" baseline="0" smtClean="0">
                        <a:ln>
                          <a:noFill/>
                        </a:ln>
                        <a:solidFill>
                          <a:schemeClr val="tx1"/>
                        </a:solidFill>
                        <a:effectLst/>
                        <a:latin typeface="Times New Roman" pitchFamily="18" charset="0"/>
                        <a:ea typeface="ＭＳ 明朝" pitchFamily="49" charset="-128"/>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8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marL="539750" algn="l">
                        <a:spcBef>
                          <a:spcPct val="50000"/>
                        </a:spcBef>
                        <a:buClr>
                          <a:schemeClr val="hlink"/>
                        </a:buClr>
                        <a:buSzPct val="80000"/>
                        <a:buFont typeface="Wingdings" pitchFamily="2" charset="2"/>
                        <a:defRPr sz="1400">
                          <a:solidFill>
                            <a:srgbClr val="5F5F5F"/>
                          </a:solidFill>
                          <a:latin typeface="Arial" charset="0"/>
                        </a:defRPr>
                      </a:lvl2pPr>
                      <a:lvl3pPr marL="1004888" algn="l">
                        <a:spcBef>
                          <a:spcPct val="20000"/>
                        </a:spcBef>
                        <a:buClr>
                          <a:schemeClr val="tx1"/>
                        </a:buClr>
                        <a:defRPr sz="1200">
                          <a:solidFill>
                            <a:srgbClr val="5F5F5F"/>
                          </a:solidFill>
                          <a:latin typeface="Arial" charset="0"/>
                        </a:defRPr>
                      </a:lvl3pPr>
                      <a:lvl4pPr marL="1412875"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l" defTabSz="914400" rtl="0" eaLnBrk="1" fontAlgn="base" latinLnBrk="0" hangingPunct="1">
                        <a:lnSpc>
                          <a:spcPct val="100000"/>
                        </a:lnSpc>
                        <a:spcBef>
                          <a:spcPct val="100000"/>
                        </a:spcBef>
                        <a:spcAft>
                          <a:spcPct val="0"/>
                        </a:spcAft>
                        <a:buClr>
                          <a:schemeClr val="accent2"/>
                        </a:buClr>
                        <a:buSzPct val="80000"/>
                        <a:buFont typeface="Wingdings" pitchFamily="2" charset="2"/>
                        <a:buNone/>
                        <a:tabLst/>
                      </a:pPr>
                      <a:endParaRPr kumimoji="0" lang="en-US" altLang="fr-FR" sz="1200" b="1"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80"/>
                      </a:solidFill>
                      <a:prstDash val="solid"/>
                      <a:round/>
                      <a:headEnd type="none" w="med" len="med"/>
                      <a:tailEnd type="none" w="med" len="med"/>
                    </a:lnB>
                    <a:lnTlToBr>
                      <a:noFill/>
                    </a:lnTlToBr>
                    <a:lnBlToTr>
                      <a:noFill/>
                    </a:lnBlToTr>
                    <a:solidFill>
                      <a:srgbClr val="CCFFCC"/>
                    </a:solidFill>
                  </a:tcPr>
                </a:tc>
                <a:tc>
                  <a:txBody>
                    <a:bodyPr/>
                    <a:lstStyle>
                      <a:lvl1pPr algn="l">
                        <a:spcBef>
                          <a:spcPct val="100000"/>
                        </a:spcBef>
                        <a:buClr>
                          <a:schemeClr val="accent2"/>
                        </a:buClr>
                        <a:buSzPct val="80000"/>
                        <a:buFont typeface="Wingdings" pitchFamily="2" charset="2"/>
                        <a:defRPr sz="1600">
                          <a:solidFill>
                            <a:schemeClr val="tx1"/>
                          </a:solidFill>
                          <a:latin typeface="Arial" charset="0"/>
                        </a:defRPr>
                      </a:lvl1pPr>
                      <a:lvl2pPr algn="l">
                        <a:spcBef>
                          <a:spcPct val="50000"/>
                        </a:spcBef>
                        <a:buClr>
                          <a:schemeClr val="hlink"/>
                        </a:buClr>
                        <a:buSzPct val="80000"/>
                        <a:buFont typeface="Wingdings" pitchFamily="2" charset="2"/>
                        <a:defRPr sz="1400">
                          <a:solidFill>
                            <a:srgbClr val="5F5F5F"/>
                          </a:solidFill>
                          <a:latin typeface="Arial" charset="0"/>
                        </a:defRPr>
                      </a:lvl2pPr>
                      <a:lvl3pPr algn="l">
                        <a:spcBef>
                          <a:spcPct val="20000"/>
                        </a:spcBef>
                        <a:buClr>
                          <a:schemeClr val="tx1"/>
                        </a:buClr>
                        <a:defRPr sz="1200">
                          <a:solidFill>
                            <a:srgbClr val="5F5F5F"/>
                          </a:solidFill>
                          <a:latin typeface="Arial" charset="0"/>
                        </a:defRPr>
                      </a:lvl3pPr>
                      <a:lvl4pPr algn="l">
                        <a:spcBef>
                          <a:spcPct val="20000"/>
                        </a:spcBef>
                        <a:buClr>
                          <a:schemeClr val="hlink"/>
                        </a:buClr>
                        <a:buSzPct val="70000"/>
                        <a:buFont typeface="Wingdings 3" pitchFamily="18" charset="2"/>
                        <a:defRPr sz="1200">
                          <a:solidFill>
                            <a:srgbClr val="9EA8B2"/>
                          </a:solidFill>
                          <a:latin typeface="Arial" charset="0"/>
                        </a:defRPr>
                      </a:lvl4pPr>
                      <a:lvl5pPr algn="l">
                        <a:spcBef>
                          <a:spcPct val="20000"/>
                        </a:spcBef>
                        <a:buClr>
                          <a:schemeClr val="hlink"/>
                        </a:buClr>
                        <a:buSzPct val="70000"/>
                        <a:buFont typeface="Wingdings 3" pitchFamily="18" charset="2"/>
                        <a:defRPr sz="1200">
                          <a:solidFill>
                            <a:srgbClr val="9EA8B2"/>
                          </a:solidFill>
                          <a:latin typeface="Arial" charset="0"/>
                        </a:defRPr>
                      </a:lvl5pPr>
                      <a:lvl6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6pPr>
                      <a:lvl7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7pPr>
                      <a:lvl8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8pPr>
                      <a:lvl9pPr fontAlgn="base">
                        <a:spcBef>
                          <a:spcPct val="20000"/>
                        </a:spcBef>
                        <a:spcAft>
                          <a:spcPct val="0"/>
                        </a:spcAft>
                        <a:buClr>
                          <a:schemeClr val="hlink"/>
                        </a:buClr>
                        <a:buSzPct val="70000"/>
                        <a:buFont typeface="Wingdings 3" pitchFamily="18" charset="2"/>
                        <a:defRPr sz="1200">
                          <a:solidFill>
                            <a:srgbClr val="9EA8B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fr-FR" sz="1200" b="1" i="0" u="none" strike="noStrike" cap="none" normalizeH="0" baseline="0" dirty="0" smtClean="0">
                          <a:ln>
                            <a:noFill/>
                          </a:ln>
                          <a:solidFill>
                            <a:srgbClr val="003366"/>
                          </a:solidFill>
                          <a:effectLst/>
                          <a:latin typeface="Arial Unicode MS" pitchFamily="34" charset="-128"/>
                          <a:ea typeface="Arial Unicode MS" pitchFamily="34" charset="-128"/>
                          <a:cs typeface="Arial Unicode MS" pitchFamily="34" charset="-128"/>
                        </a:rPr>
                        <a:t>55</a:t>
                      </a:r>
                      <a:endParaRPr kumimoji="0" lang="en-US" altLang="fr-FR" sz="1200" b="1" i="0" u="none" strike="noStrike" cap="none" normalizeH="0" baseline="0" dirty="0" smtClean="0">
                        <a:ln>
                          <a:noFill/>
                        </a:ln>
                        <a:solidFill>
                          <a:schemeClr val="tx1"/>
                        </a:solidFill>
                        <a:effectLst/>
                        <a:latin typeface="Times New Roman" pitchFamily="18" charset="0"/>
                        <a:ea typeface="ＭＳ 明朝" pitchFamily="49" charset="-128"/>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8080"/>
                      </a:solidFill>
                      <a:prstDash val="solid"/>
                      <a:round/>
                      <a:headEnd type="none" w="med" len="med"/>
                      <a:tailEnd type="none" w="med" len="med"/>
                    </a:lnB>
                    <a:lnTlToBr>
                      <a:noFill/>
                    </a:lnTlToBr>
                    <a:lnBlToTr>
                      <a:noFill/>
                    </a:lnBlToTr>
                    <a:solidFill>
                      <a:srgbClr val="CCFFCC"/>
                    </a:solidFill>
                  </a:tcPr>
                </a:tc>
              </a:tr>
            </a:tbl>
          </a:graphicData>
        </a:graphic>
      </p:graphicFrame>
    </p:spTree>
    <p:extLst>
      <p:ext uri="{BB962C8B-B14F-4D97-AF65-F5344CB8AC3E}">
        <p14:creationId xmlns:p14="http://schemas.microsoft.com/office/powerpoint/2010/main" val="24586081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91" y="332656"/>
            <a:ext cx="8858249" cy="851907"/>
          </a:xfrm>
        </p:spPr>
        <p:txBody>
          <a:bodyPr/>
          <a:lstStyle/>
          <a:p>
            <a:pPr marL="0" indent="0"/>
            <a:r>
              <a:rPr lang="ru-RU" b="1" dirty="0" smtClean="0">
                <a:solidFill>
                  <a:schemeClr val="bg2">
                    <a:lumMod val="60000"/>
                    <a:lumOff val="40000"/>
                  </a:schemeClr>
                </a:solidFill>
              </a:rPr>
              <a:t>Стабилизация грунтов</a:t>
            </a:r>
            <a:r>
              <a:rPr lang="en-GB" b="1" dirty="0">
                <a:solidFill>
                  <a:schemeClr val="bg2">
                    <a:lumMod val="60000"/>
                    <a:lumOff val="40000"/>
                  </a:schemeClr>
                </a:solidFill>
              </a:rPr>
              <a:t/>
            </a:r>
            <a:br>
              <a:rPr lang="en-GB" b="1" dirty="0">
                <a:solidFill>
                  <a:schemeClr val="bg2">
                    <a:lumMod val="60000"/>
                    <a:lumOff val="40000"/>
                  </a:schemeClr>
                </a:solidFill>
              </a:rPr>
            </a:br>
            <a:r>
              <a:rPr lang="ru-RU" b="1" dirty="0" smtClean="0">
                <a:solidFill>
                  <a:schemeClr val="bg2">
                    <a:lumMod val="60000"/>
                    <a:lumOff val="40000"/>
                  </a:schemeClr>
                </a:solidFill>
              </a:rPr>
              <a:t>Оптимизация дорожного полотна</a:t>
            </a:r>
            <a:endParaRPr lang="en-GB" b="1" dirty="0">
              <a:solidFill>
                <a:schemeClr val="bg2">
                  <a:lumMod val="60000"/>
                  <a:lumOff val="40000"/>
                </a:schemeClr>
              </a:solidFill>
            </a:endParaRPr>
          </a:p>
        </p:txBody>
      </p:sp>
      <p:pic>
        <p:nvPicPr>
          <p:cNvPr id="8" name="Picture 5" descr="comparatif granulaire TS Forme et fondation"/>
          <p:cNvPicPr>
            <a:picLocks noChangeAspect="1" noChangeArrowheads="1"/>
          </p:cNvPicPr>
          <p:nvPr/>
        </p:nvPicPr>
        <p:blipFill>
          <a:blip r:embed="rId2">
            <a:extLst>
              <a:ext uri="{28A0092B-C50C-407E-A947-70E740481C1C}">
                <a14:useLocalDpi xmlns:a14="http://schemas.microsoft.com/office/drawing/2010/main" val="0"/>
              </a:ext>
            </a:extLst>
          </a:blip>
          <a:srcRect t="8942"/>
          <a:stretch>
            <a:fillRect/>
          </a:stretch>
        </p:blipFill>
        <p:spPr bwMode="auto">
          <a:xfrm>
            <a:off x="586880" y="1412776"/>
            <a:ext cx="865815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7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6496" y="303901"/>
            <a:ext cx="8858249" cy="851907"/>
          </a:xfrm>
        </p:spPr>
        <p:txBody>
          <a:bodyPr/>
          <a:lstStyle/>
          <a:p>
            <a:r>
              <a:rPr lang="ru-RU" altLang="de-DE" b="1" dirty="0" smtClean="0">
                <a:solidFill>
                  <a:schemeClr val="bg2">
                    <a:lumMod val="60000"/>
                    <a:lumOff val="40000"/>
                  </a:schemeClr>
                </a:solidFill>
              </a:rPr>
              <a:t>Применение</a:t>
            </a:r>
            <a:r>
              <a:rPr lang="en-GB" altLang="de-DE" b="1" dirty="0" smtClean="0">
                <a:solidFill>
                  <a:schemeClr val="bg2">
                    <a:lumMod val="60000"/>
                    <a:lumOff val="40000"/>
                  </a:schemeClr>
                </a:solidFill>
              </a:rPr>
              <a:t>: </a:t>
            </a:r>
            <a:r>
              <a:rPr lang="ru-RU" altLang="de-DE" b="1" dirty="0" smtClean="0">
                <a:solidFill>
                  <a:schemeClr val="bg2">
                    <a:lumMod val="60000"/>
                    <a:lumOff val="40000"/>
                  </a:schemeClr>
                </a:solidFill>
              </a:rPr>
              <a:t>процесс</a:t>
            </a:r>
            <a:endParaRPr lang="en-US" b="1" dirty="0">
              <a:solidFill>
                <a:schemeClr val="bg2">
                  <a:lumMod val="60000"/>
                  <a:lumOff val="40000"/>
                </a:schemeClr>
              </a:solidFill>
            </a:endParaRPr>
          </a:p>
        </p:txBody>
      </p:sp>
      <p:grpSp>
        <p:nvGrpSpPr>
          <p:cNvPr id="10" name="Group 2"/>
          <p:cNvGrpSpPr>
            <a:grpSpLocks/>
          </p:cNvGrpSpPr>
          <p:nvPr/>
        </p:nvGrpSpPr>
        <p:grpSpPr bwMode="auto">
          <a:xfrm>
            <a:off x="9906000" y="3057525"/>
            <a:ext cx="1636713" cy="590550"/>
            <a:chOff x="4208" y="2868"/>
            <a:chExt cx="952" cy="372"/>
          </a:xfrm>
        </p:grpSpPr>
        <p:sp>
          <p:nvSpPr>
            <p:cNvPr id="12" name="Oval 3"/>
            <p:cNvSpPr>
              <a:spLocks noChangeArrowheads="1"/>
            </p:cNvSpPr>
            <p:nvPr/>
          </p:nvSpPr>
          <p:spPr bwMode="auto">
            <a:xfrm>
              <a:off x="4240" y="3080"/>
              <a:ext cx="147" cy="160"/>
            </a:xfrm>
            <a:prstGeom prst="ellipse">
              <a:avLst/>
            </a:prstGeom>
            <a:solidFill>
              <a:srgbClr val="F35B1B"/>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3" name="Rectangle 4"/>
            <p:cNvSpPr>
              <a:spLocks noChangeArrowheads="1"/>
            </p:cNvSpPr>
            <p:nvPr/>
          </p:nvSpPr>
          <p:spPr bwMode="auto">
            <a:xfrm>
              <a:off x="4273" y="2983"/>
              <a:ext cx="195" cy="141"/>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 name="Rectangle 5"/>
            <p:cNvSpPr>
              <a:spLocks noChangeArrowheads="1"/>
            </p:cNvSpPr>
            <p:nvPr/>
          </p:nvSpPr>
          <p:spPr bwMode="auto">
            <a:xfrm>
              <a:off x="4460" y="2885"/>
              <a:ext cx="163" cy="239"/>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 name="Oval 6"/>
            <p:cNvSpPr>
              <a:spLocks noChangeArrowheads="1"/>
            </p:cNvSpPr>
            <p:nvPr/>
          </p:nvSpPr>
          <p:spPr bwMode="auto">
            <a:xfrm>
              <a:off x="4517" y="3071"/>
              <a:ext cx="147" cy="160"/>
            </a:xfrm>
            <a:prstGeom prst="ellipse">
              <a:avLst/>
            </a:prstGeom>
            <a:solidFill>
              <a:srgbClr val="F35B1B"/>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6" name="Oval 7"/>
            <p:cNvSpPr>
              <a:spLocks noChangeArrowheads="1"/>
            </p:cNvSpPr>
            <p:nvPr/>
          </p:nvSpPr>
          <p:spPr bwMode="auto">
            <a:xfrm>
              <a:off x="5013" y="3080"/>
              <a:ext cx="147" cy="160"/>
            </a:xfrm>
            <a:prstGeom prst="ellipse">
              <a:avLst/>
            </a:prstGeom>
            <a:solidFill>
              <a:srgbClr val="F35B1B"/>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 name="Freeform 8"/>
            <p:cNvSpPr>
              <a:spLocks/>
            </p:cNvSpPr>
            <p:nvPr/>
          </p:nvSpPr>
          <p:spPr bwMode="auto">
            <a:xfrm>
              <a:off x="4591" y="3009"/>
              <a:ext cx="383" cy="89"/>
            </a:xfrm>
            <a:custGeom>
              <a:avLst/>
              <a:gdLst>
                <a:gd name="T0" fmla="*/ 0 w 383"/>
                <a:gd name="T1" fmla="*/ 0 h 89"/>
                <a:gd name="T2" fmla="*/ 228 w 383"/>
                <a:gd name="T3" fmla="*/ 0 h 89"/>
                <a:gd name="T4" fmla="*/ 382 w 383"/>
                <a:gd name="T5" fmla="*/ 44 h 89"/>
                <a:gd name="T6" fmla="*/ 382 w 383"/>
                <a:gd name="T7" fmla="*/ 88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3" h="89">
                  <a:moveTo>
                    <a:pt x="0" y="0"/>
                  </a:moveTo>
                  <a:lnTo>
                    <a:pt x="228" y="0"/>
                  </a:lnTo>
                  <a:lnTo>
                    <a:pt x="382" y="44"/>
                  </a:lnTo>
                  <a:lnTo>
                    <a:pt x="382" y="88"/>
                  </a:lnTo>
                </a:path>
              </a:pathLst>
            </a:custGeom>
            <a:noFill/>
            <a:ln w="50800" cap="rnd" cmpd="sng">
              <a:solidFill>
                <a:srgbClr val="F35B1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9"/>
            <p:cNvSpPr>
              <a:spLocks/>
            </p:cNvSpPr>
            <p:nvPr/>
          </p:nvSpPr>
          <p:spPr bwMode="auto">
            <a:xfrm>
              <a:off x="4973" y="3089"/>
              <a:ext cx="147" cy="28"/>
            </a:xfrm>
            <a:custGeom>
              <a:avLst/>
              <a:gdLst>
                <a:gd name="T0" fmla="*/ 0 w 147"/>
                <a:gd name="T1" fmla="*/ 0 h 28"/>
                <a:gd name="T2" fmla="*/ 146 w 147"/>
                <a:gd name="T3" fmla="*/ 27 h 28"/>
                <a:gd name="T4" fmla="*/ 0 60000 65536"/>
                <a:gd name="T5" fmla="*/ 0 60000 65536"/>
              </a:gdLst>
              <a:ahLst/>
              <a:cxnLst>
                <a:cxn ang="T4">
                  <a:pos x="T0" y="T1"/>
                </a:cxn>
                <a:cxn ang="T5">
                  <a:pos x="T2" y="T3"/>
                </a:cxn>
              </a:cxnLst>
              <a:rect l="0" t="0" r="r" b="b"/>
              <a:pathLst>
                <a:path w="147" h="28">
                  <a:moveTo>
                    <a:pt x="0" y="0"/>
                  </a:moveTo>
                  <a:lnTo>
                    <a:pt x="146" y="27"/>
                  </a:lnTo>
                </a:path>
              </a:pathLst>
            </a:custGeom>
            <a:noFill/>
            <a:ln w="50800" cap="rnd" cmpd="sng">
              <a:solidFill>
                <a:srgbClr val="F35B1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Arc 10"/>
            <p:cNvSpPr>
              <a:spLocks/>
            </p:cNvSpPr>
            <p:nvPr/>
          </p:nvSpPr>
          <p:spPr bwMode="auto">
            <a:xfrm rot="-2700000">
              <a:off x="4753" y="3098"/>
              <a:ext cx="82" cy="72"/>
            </a:xfrm>
            <a:custGeom>
              <a:avLst/>
              <a:gdLst>
                <a:gd name="T0" fmla="*/ 0 w 21598"/>
                <a:gd name="T1" fmla="*/ 0 h 21598"/>
                <a:gd name="T2" fmla="*/ 0 w 21598"/>
                <a:gd name="T3" fmla="*/ 0 h 21598"/>
                <a:gd name="T4" fmla="*/ 0 w 21598"/>
                <a:gd name="T5" fmla="*/ 0 h 21598"/>
                <a:gd name="T6" fmla="*/ 0 60000 65536"/>
                <a:gd name="T7" fmla="*/ 0 60000 65536"/>
                <a:gd name="T8" fmla="*/ 0 60000 65536"/>
              </a:gdLst>
              <a:ahLst/>
              <a:cxnLst>
                <a:cxn ang="T6">
                  <a:pos x="T0" y="T1"/>
                </a:cxn>
                <a:cxn ang="T7">
                  <a:pos x="T2" y="T3"/>
                </a:cxn>
                <a:cxn ang="T8">
                  <a:pos x="T4" y="T5"/>
                </a:cxn>
              </a:cxnLst>
              <a:rect l="0" t="0" r="r" b="b"/>
              <a:pathLst>
                <a:path w="21598" h="21598" fill="none" extrusionOk="0">
                  <a:moveTo>
                    <a:pt x="0" y="21300"/>
                  </a:moveTo>
                  <a:cubicBezTo>
                    <a:pt x="161" y="9589"/>
                    <a:pt x="9625" y="141"/>
                    <a:pt x="21335" y="-1"/>
                  </a:cubicBezTo>
                </a:path>
                <a:path w="21598" h="21598" stroke="0" extrusionOk="0">
                  <a:moveTo>
                    <a:pt x="0" y="21300"/>
                  </a:moveTo>
                  <a:cubicBezTo>
                    <a:pt x="161" y="9589"/>
                    <a:pt x="9625" y="141"/>
                    <a:pt x="21335" y="-1"/>
                  </a:cubicBezTo>
                  <a:lnTo>
                    <a:pt x="21598" y="21598"/>
                  </a:lnTo>
                  <a:lnTo>
                    <a:pt x="0" y="21300"/>
                  </a:lnTo>
                  <a:close/>
                </a:path>
              </a:pathLst>
            </a:custGeom>
            <a:noFill/>
            <a:ln w="50800" cap="rnd">
              <a:solidFill>
                <a:srgbClr val="F35B1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1"/>
            <p:cNvSpPr>
              <a:spLocks/>
            </p:cNvSpPr>
            <p:nvPr/>
          </p:nvSpPr>
          <p:spPr bwMode="auto">
            <a:xfrm>
              <a:off x="4712" y="3001"/>
              <a:ext cx="50" cy="116"/>
            </a:xfrm>
            <a:custGeom>
              <a:avLst/>
              <a:gdLst>
                <a:gd name="T0" fmla="*/ 49 w 50"/>
                <a:gd name="T1" fmla="*/ 0 h 116"/>
                <a:gd name="T2" fmla="*/ 0 w 50"/>
                <a:gd name="T3" fmla="*/ 115 h 116"/>
                <a:gd name="T4" fmla="*/ 49 w 50"/>
                <a:gd name="T5" fmla="*/ 115 h 116"/>
                <a:gd name="T6" fmla="*/ 0 60000 65536"/>
                <a:gd name="T7" fmla="*/ 0 60000 65536"/>
                <a:gd name="T8" fmla="*/ 0 60000 65536"/>
              </a:gdLst>
              <a:ahLst/>
              <a:cxnLst>
                <a:cxn ang="T6">
                  <a:pos x="T0" y="T1"/>
                </a:cxn>
                <a:cxn ang="T7">
                  <a:pos x="T2" y="T3"/>
                </a:cxn>
                <a:cxn ang="T8">
                  <a:pos x="T4" y="T5"/>
                </a:cxn>
              </a:cxnLst>
              <a:rect l="0" t="0" r="r" b="b"/>
              <a:pathLst>
                <a:path w="50" h="116">
                  <a:moveTo>
                    <a:pt x="49" y="0"/>
                  </a:moveTo>
                  <a:lnTo>
                    <a:pt x="0" y="115"/>
                  </a:lnTo>
                  <a:lnTo>
                    <a:pt x="49" y="115"/>
                  </a:lnTo>
                </a:path>
              </a:pathLst>
            </a:custGeom>
            <a:noFill/>
            <a:ln w="25400" cap="rnd" cmpd="sng">
              <a:solidFill>
                <a:srgbClr val="F35B1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2"/>
            <p:cNvSpPr>
              <a:spLocks noChangeShapeType="1"/>
            </p:cNvSpPr>
            <p:nvPr/>
          </p:nvSpPr>
          <p:spPr bwMode="auto">
            <a:xfrm>
              <a:off x="4460" y="2868"/>
              <a:ext cx="172" cy="0"/>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13"/>
            <p:cNvSpPr>
              <a:spLocks noChangeArrowheads="1"/>
            </p:cNvSpPr>
            <p:nvPr/>
          </p:nvSpPr>
          <p:spPr bwMode="auto">
            <a:xfrm>
              <a:off x="4558" y="2894"/>
              <a:ext cx="49" cy="151"/>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23" name="Rectangle 14"/>
            <p:cNvSpPr>
              <a:spLocks noChangeArrowheads="1"/>
            </p:cNvSpPr>
            <p:nvPr/>
          </p:nvSpPr>
          <p:spPr bwMode="auto">
            <a:xfrm>
              <a:off x="4476" y="2894"/>
              <a:ext cx="57" cy="89"/>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24" name="Line 15"/>
            <p:cNvSpPr>
              <a:spLocks noChangeShapeType="1"/>
            </p:cNvSpPr>
            <p:nvPr/>
          </p:nvSpPr>
          <p:spPr bwMode="auto">
            <a:xfrm flipH="1">
              <a:off x="4208" y="3054"/>
              <a:ext cx="81" cy="9"/>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 name="Rectangle 16"/>
          <p:cNvSpPr>
            <a:spLocks noChangeArrowheads="1"/>
          </p:cNvSpPr>
          <p:nvPr/>
        </p:nvSpPr>
        <p:spPr bwMode="auto">
          <a:xfrm>
            <a:off x="2311400" y="4164013"/>
            <a:ext cx="54483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dirty="0"/>
              <a:t>1. </a:t>
            </a:r>
            <a:r>
              <a:rPr lang="ru-RU" altLang="de-DE" dirty="0" smtClean="0"/>
              <a:t>Распределение материала </a:t>
            </a:r>
            <a:r>
              <a:rPr lang="en-US" altLang="de-DE" dirty="0" smtClean="0"/>
              <a:t>HRB</a:t>
            </a:r>
            <a:endParaRPr lang="en-GB" altLang="de-DE" dirty="0"/>
          </a:p>
        </p:txBody>
      </p:sp>
      <p:sp>
        <p:nvSpPr>
          <p:cNvPr id="26" name="Rectangle 17"/>
          <p:cNvSpPr>
            <a:spLocks noChangeArrowheads="1"/>
          </p:cNvSpPr>
          <p:nvPr/>
        </p:nvSpPr>
        <p:spPr bwMode="auto">
          <a:xfrm>
            <a:off x="2311400" y="5067300"/>
            <a:ext cx="5365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dirty="0"/>
              <a:t>3. </a:t>
            </a:r>
            <a:r>
              <a:rPr lang="ru-RU" altLang="de-DE" dirty="0" smtClean="0"/>
              <a:t>Выравнивание смеси</a:t>
            </a:r>
            <a:endParaRPr lang="en-GB" altLang="de-DE" dirty="0"/>
          </a:p>
        </p:txBody>
      </p:sp>
      <p:sp>
        <p:nvSpPr>
          <p:cNvPr id="27" name="Rectangle 18"/>
          <p:cNvSpPr>
            <a:spLocks noChangeArrowheads="1"/>
          </p:cNvSpPr>
          <p:nvPr/>
        </p:nvSpPr>
        <p:spPr bwMode="auto">
          <a:xfrm>
            <a:off x="2311400" y="5537200"/>
            <a:ext cx="57499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dirty="0"/>
              <a:t>4. </a:t>
            </a:r>
            <a:r>
              <a:rPr lang="ru-RU" altLang="de-DE" dirty="0" smtClean="0"/>
              <a:t>Уплотнение слоя</a:t>
            </a:r>
            <a:endParaRPr lang="en-GB" altLang="de-DE" dirty="0"/>
          </a:p>
        </p:txBody>
      </p:sp>
      <p:grpSp>
        <p:nvGrpSpPr>
          <p:cNvPr id="28" name="Group 19"/>
          <p:cNvGrpSpPr>
            <a:grpSpLocks/>
          </p:cNvGrpSpPr>
          <p:nvPr/>
        </p:nvGrpSpPr>
        <p:grpSpPr bwMode="auto">
          <a:xfrm>
            <a:off x="0" y="2905125"/>
            <a:ext cx="11971338" cy="801688"/>
            <a:chOff x="0" y="1248"/>
            <a:chExt cx="6961" cy="505"/>
          </a:xfrm>
        </p:grpSpPr>
        <p:sp>
          <p:nvSpPr>
            <p:cNvPr id="29" name="Line 20"/>
            <p:cNvSpPr>
              <a:spLocks noChangeShapeType="1"/>
            </p:cNvSpPr>
            <p:nvPr/>
          </p:nvSpPr>
          <p:spPr bwMode="auto">
            <a:xfrm flipH="1">
              <a:off x="0" y="1728"/>
              <a:ext cx="5760" cy="0"/>
            </a:xfrm>
            <a:prstGeom prst="line">
              <a:avLst/>
            </a:prstGeom>
            <a:noFill/>
            <a:ln w="381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 name="Group 21"/>
            <p:cNvGrpSpPr>
              <a:grpSpLocks/>
            </p:cNvGrpSpPr>
            <p:nvPr/>
          </p:nvGrpSpPr>
          <p:grpSpPr bwMode="auto">
            <a:xfrm>
              <a:off x="5760" y="1248"/>
              <a:ext cx="1201" cy="505"/>
              <a:chOff x="5760" y="1248"/>
              <a:chExt cx="1201" cy="505"/>
            </a:xfrm>
          </p:grpSpPr>
          <p:sp>
            <p:nvSpPr>
              <p:cNvPr id="31" name="Freeform 22"/>
              <p:cNvSpPr>
                <a:spLocks/>
              </p:cNvSpPr>
              <p:nvPr/>
            </p:nvSpPr>
            <p:spPr bwMode="auto">
              <a:xfrm>
                <a:off x="5795" y="1257"/>
                <a:ext cx="135" cy="367"/>
              </a:xfrm>
              <a:custGeom>
                <a:avLst/>
                <a:gdLst>
                  <a:gd name="T0" fmla="*/ 134 w 135"/>
                  <a:gd name="T1" fmla="*/ 0 h 367"/>
                  <a:gd name="T2" fmla="*/ 108 w 135"/>
                  <a:gd name="T3" fmla="*/ 0 h 367"/>
                  <a:gd name="T4" fmla="*/ 0 w 135"/>
                  <a:gd name="T5" fmla="*/ 223 h 367"/>
                  <a:gd name="T6" fmla="*/ 0 w 135"/>
                  <a:gd name="T7" fmla="*/ 366 h 367"/>
                  <a:gd name="T8" fmla="*/ 99 w 135"/>
                  <a:gd name="T9" fmla="*/ 362 h 367"/>
                  <a:gd name="T10" fmla="*/ 99 w 135"/>
                  <a:gd name="T11" fmla="*/ 335 h 367"/>
                  <a:gd name="T12" fmla="*/ 134 w 135"/>
                  <a:gd name="T13" fmla="*/ 281 h 367"/>
                  <a:gd name="T14" fmla="*/ 134 w 135"/>
                  <a:gd name="T15" fmla="*/ 0 h 3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 h="367">
                    <a:moveTo>
                      <a:pt x="134" y="0"/>
                    </a:moveTo>
                    <a:lnTo>
                      <a:pt x="108" y="0"/>
                    </a:lnTo>
                    <a:lnTo>
                      <a:pt x="0" y="223"/>
                    </a:lnTo>
                    <a:lnTo>
                      <a:pt x="0" y="366"/>
                    </a:lnTo>
                    <a:lnTo>
                      <a:pt x="99" y="362"/>
                    </a:lnTo>
                    <a:lnTo>
                      <a:pt x="99" y="335"/>
                    </a:lnTo>
                    <a:lnTo>
                      <a:pt x="134" y="281"/>
                    </a:lnTo>
                    <a:lnTo>
                      <a:pt x="134" y="0"/>
                    </a:lnTo>
                  </a:path>
                </a:pathLst>
              </a:custGeom>
              <a:solidFill>
                <a:srgbClr val="676767"/>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23"/>
              <p:cNvSpPr>
                <a:spLocks/>
              </p:cNvSpPr>
              <p:nvPr/>
            </p:nvSpPr>
            <p:spPr bwMode="auto">
              <a:xfrm>
                <a:off x="5937" y="1248"/>
                <a:ext cx="700" cy="291"/>
              </a:xfrm>
              <a:custGeom>
                <a:avLst/>
                <a:gdLst>
                  <a:gd name="T0" fmla="*/ 699 w 700"/>
                  <a:gd name="T1" fmla="*/ 0 h 291"/>
                  <a:gd name="T2" fmla="*/ 1 w 700"/>
                  <a:gd name="T3" fmla="*/ 3 h 291"/>
                  <a:gd name="T4" fmla="*/ 0 w 700"/>
                  <a:gd name="T5" fmla="*/ 290 h 291"/>
                  <a:gd name="T6" fmla="*/ 698 w 700"/>
                  <a:gd name="T7" fmla="*/ 287 h 291"/>
                  <a:gd name="T8" fmla="*/ 699 w 700"/>
                  <a:gd name="T9" fmla="*/ 0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0" h="291">
                    <a:moveTo>
                      <a:pt x="699" y="0"/>
                    </a:moveTo>
                    <a:lnTo>
                      <a:pt x="1" y="3"/>
                    </a:lnTo>
                    <a:lnTo>
                      <a:pt x="0" y="290"/>
                    </a:lnTo>
                    <a:lnTo>
                      <a:pt x="698" y="287"/>
                    </a:lnTo>
                    <a:lnTo>
                      <a:pt x="699" y="0"/>
                    </a:lnTo>
                  </a:path>
                </a:pathLst>
              </a:custGeom>
              <a:solidFill>
                <a:srgbClr val="676767"/>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 name="Group 24"/>
              <p:cNvGrpSpPr>
                <a:grpSpLocks/>
              </p:cNvGrpSpPr>
              <p:nvPr/>
            </p:nvGrpSpPr>
            <p:grpSpPr bwMode="auto">
              <a:xfrm>
                <a:off x="5926" y="1564"/>
                <a:ext cx="949" cy="142"/>
                <a:chOff x="2974" y="1900"/>
                <a:chExt cx="949" cy="142"/>
              </a:xfrm>
            </p:grpSpPr>
            <p:grpSp>
              <p:nvGrpSpPr>
                <p:cNvPr id="95" name="Group 25"/>
                <p:cNvGrpSpPr>
                  <a:grpSpLocks/>
                </p:cNvGrpSpPr>
                <p:nvPr/>
              </p:nvGrpSpPr>
              <p:grpSpPr bwMode="auto">
                <a:xfrm>
                  <a:off x="3807" y="1900"/>
                  <a:ext cx="116" cy="114"/>
                  <a:chOff x="3807" y="1900"/>
                  <a:chExt cx="116" cy="114"/>
                </a:xfrm>
              </p:grpSpPr>
              <p:sp>
                <p:nvSpPr>
                  <p:cNvPr id="108" name="Freeform 26"/>
                  <p:cNvSpPr>
                    <a:spLocks/>
                  </p:cNvSpPr>
                  <p:nvPr/>
                </p:nvSpPr>
                <p:spPr bwMode="auto">
                  <a:xfrm>
                    <a:off x="3807" y="1900"/>
                    <a:ext cx="116" cy="16"/>
                  </a:xfrm>
                  <a:custGeom>
                    <a:avLst/>
                    <a:gdLst>
                      <a:gd name="T0" fmla="*/ 115 w 116"/>
                      <a:gd name="T1" fmla="*/ 1 h 16"/>
                      <a:gd name="T2" fmla="*/ 0 w 116"/>
                      <a:gd name="T3" fmla="*/ 0 h 16"/>
                      <a:gd name="T4" fmla="*/ 14 w 116"/>
                      <a:gd name="T5" fmla="*/ 15 h 16"/>
                      <a:gd name="T6" fmla="*/ 101 w 116"/>
                      <a:gd name="T7" fmla="*/ 15 h 16"/>
                      <a:gd name="T8" fmla="*/ 115 w 116"/>
                      <a:gd name="T9" fmla="*/ 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6">
                        <a:moveTo>
                          <a:pt x="115" y="1"/>
                        </a:moveTo>
                        <a:lnTo>
                          <a:pt x="0" y="0"/>
                        </a:lnTo>
                        <a:lnTo>
                          <a:pt x="14" y="15"/>
                        </a:lnTo>
                        <a:lnTo>
                          <a:pt x="101" y="15"/>
                        </a:lnTo>
                        <a:lnTo>
                          <a:pt x="115" y="1"/>
                        </a:lnTo>
                      </a:path>
                    </a:pathLst>
                  </a:custGeom>
                  <a:solidFill>
                    <a:srgbClr val="606060"/>
                  </a:solidFill>
                  <a:ln w="12700" cap="rnd"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27"/>
                  <p:cNvSpPr>
                    <a:spLocks/>
                  </p:cNvSpPr>
                  <p:nvPr/>
                </p:nvSpPr>
                <p:spPr bwMode="auto">
                  <a:xfrm>
                    <a:off x="3835" y="1915"/>
                    <a:ext cx="59" cy="10"/>
                  </a:xfrm>
                  <a:custGeom>
                    <a:avLst/>
                    <a:gdLst>
                      <a:gd name="T0" fmla="*/ 58 w 59"/>
                      <a:gd name="T1" fmla="*/ 1 h 10"/>
                      <a:gd name="T2" fmla="*/ 0 w 59"/>
                      <a:gd name="T3" fmla="*/ 0 h 10"/>
                      <a:gd name="T4" fmla="*/ 7 w 59"/>
                      <a:gd name="T5" fmla="*/ 9 h 10"/>
                      <a:gd name="T6" fmla="*/ 50 w 59"/>
                      <a:gd name="T7" fmla="*/ 9 h 10"/>
                      <a:gd name="T8" fmla="*/ 58 w 59"/>
                      <a:gd name="T9" fmla="*/ 1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0">
                        <a:moveTo>
                          <a:pt x="58" y="1"/>
                        </a:moveTo>
                        <a:lnTo>
                          <a:pt x="0" y="0"/>
                        </a:lnTo>
                        <a:lnTo>
                          <a:pt x="7" y="9"/>
                        </a:lnTo>
                        <a:lnTo>
                          <a:pt x="50" y="9"/>
                        </a:lnTo>
                        <a:lnTo>
                          <a:pt x="58" y="1"/>
                        </a:lnTo>
                      </a:path>
                    </a:pathLst>
                  </a:custGeom>
                  <a:solidFill>
                    <a:srgbClr val="606060"/>
                  </a:solidFill>
                  <a:ln w="12700" cap="rnd"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28"/>
                  <p:cNvSpPr>
                    <a:spLocks/>
                  </p:cNvSpPr>
                  <p:nvPr/>
                </p:nvSpPr>
                <p:spPr bwMode="auto">
                  <a:xfrm>
                    <a:off x="3857" y="1924"/>
                    <a:ext cx="16" cy="90"/>
                  </a:xfrm>
                  <a:custGeom>
                    <a:avLst/>
                    <a:gdLst>
                      <a:gd name="T0" fmla="*/ 15 w 16"/>
                      <a:gd name="T1" fmla="*/ 0 h 90"/>
                      <a:gd name="T2" fmla="*/ 0 w 16"/>
                      <a:gd name="T3" fmla="*/ 0 h 90"/>
                      <a:gd name="T4" fmla="*/ 0 w 16"/>
                      <a:gd name="T5" fmla="*/ 89 h 90"/>
                      <a:gd name="T6" fmla="*/ 15 w 16"/>
                      <a:gd name="T7" fmla="*/ 89 h 90"/>
                      <a:gd name="T8" fmla="*/ 15 w 16"/>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90">
                        <a:moveTo>
                          <a:pt x="15" y="0"/>
                        </a:moveTo>
                        <a:lnTo>
                          <a:pt x="0" y="0"/>
                        </a:lnTo>
                        <a:lnTo>
                          <a:pt x="0" y="89"/>
                        </a:lnTo>
                        <a:lnTo>
                          <a:pt x="15" y="89"/>
                        </a:lnTo>
                        <a:lnTo>
                          <a:pt x="15" y="0"/>
                        </a:lnTo>
                      </a:path>
                    </a:pathLst>
                  </a:custGeom>
                  <a:solidFill>
                    <a:srgbClr val="606060"/>
                  </a:solidFill>
                  <a:ln w="12700" cap="rnd"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6" name="Group 29"/>
                <p:cNvGrpSpPr>
                  <a:grpSpLocks/>
                </p:cNvGrpSpPr>
                <p:nvPr/>
              </p:nvGrpSpPr>
              <p:grpSpPr bwMode="auto">
                <a:xfrm>
                  <a:off x="3168" y="1902"/>
                  <a:ext cx="181" cy="140"/>
                  <a:chOff x="3168" y="1902"/>
                  <a:chExt cx="181" cy="140"/>
                </a:xfrm>
              </p:grpSpPr>
              <p:sp>
                <p:nvSpPr>
                  <p:cNvPr id="103" name="Freeform 30"/>
                  <p:cNvSpPr>
                    <a:spLocks/>
                  </p:cNvSpPr>
                  <p:nvPr/>
                </p:nvSpPr>
                <p:spPr bwMode="auto">
                  <a:xfrm>
                    <a:off x="3168" y="1902"/>
                    <a:ext cx="181" cy="31"/>
                  </a:xfrm>
                  <a:custGeom>
                    <a:avLst/>
                    <a:gdLst>
                      <a:gd name="T0" fmla="*/ 180 w 181"/>
                      <a:gd name="T1" fmla="*/ 0 h 31"/>
                      <a:gd name="T2" fmla="*/ 0 w 181"/>
                      <a:gd name="T3" fmla="*/ 0 h 31"/>
                      <a:gd name="T4" fmla="*/ 0 w 181"/>
                      <a:gd name="T5" fmla="*/ 30 h 31"/>
                      <a:gd name="T6" fmla="*/ 166 w 181"/>
                      <a:gd name="T7" fmla="*/ 30 h 31"/>
                      <a:gd name="T8" fmla="*/ 180 w 18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31">
                        <a:moveTo>
                          <a:pt x="180" y="0"/>
                        </a:moveTo>
                        <a:lnTo>
                          <a:pt x="0" y="0"/>
                        </a:lnTo>
                        <a:lnTo>
                          <a:pt x="0" y="30"/>
                        </a:lnTo>
                        <a:lnTo>
                          <a:pt x="166" y="30"/>
                        </a:lnTo>
                        <a:lnTo>
                          <a:pt x="180" y="0"/>
                        </a:lnTo>
                      </a:path>
                    </a:pathLst>
                  </a:custGeom>
                  <a:solidFill>
                    <a:srgbClr val="606060"/>
                  </a:solidFill>
                  <a:ln w="12700" cap="rnd"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 name="Group 31"/>
                  <p:cNvGrpSpPr>
                    <a:grpSpLocks/>
                  </p:cNvGrpSpPr>
                  <p:nvPr/>
                </p:nvGrpSpPr>
                <p:grpSpPr bwMode="auto">
                  <a:xfrm>
                    <a:off x="3182" y="1904"/>
                    <a:ext cx="152" cy="27"/>
                    <a:chOff x="3182" y="1904"/>
                    <a:chExt cx="152" cy="27"/>
                  </a:xfrm>
                </p:grpSpPr>
                <p:sp>
                  <p:nvSpPr>
                    <p:cNvPr id="106" name="Freeform 32"/>
                    <p:cNvSpPr>
                      <a:spLocks/>
                    </p:cNvSpPr>
                    <p:nvPr/>
                  </p:nvSpPr>
                  <p:spPr bwMode="auto">
                    <a:xfrm>
                      <a:off x="3196" y="1908"/>
                      <a:ext cx="138" cy="23"/>
                    </a:xfrm>
                    <a:custGeom>
                      <a:avLst/>
                      <a:gdLst>
                        <a:gd name="T0" fmla="*/ 137 w 138"/>
                        <a:gd name="T1" fmla="*/ 22 h 23"/>
                        <a:gd name="T2" fmla="*/ 114 w 138"/>
                        <a:gd name="T3" fmla="*/ 0 h 23"/>
                        <a:gd name="T4" fmla="*/ 0 w 138"/>
                        <a:gd name="T5" fmla="*/ 0 h 23"/>
                        <a:gd name="T6" fmla="*/ 0 w 138"/>
                        <a:gd name="T7" fmla="*/ 22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23">
                          <a:moveTo>
                            <a:pt x="137" y="22"/>
                          </a:moveTo>
                          <a:lnTo>
                            <a:pt x="114" y="0"/>
                          </a:lnTo>
                          <a:lnTo>
                            <a:pt x="0" y="0"/>
                          </a:lnTo>
                          <a:lnTo>
                            <a:pt x="0" y="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33"/>
                    <p:cNvSpPr>
                      <a:spLocks noChangeShapeType="1"/>
                    </p:cNvSpPr>
                    <p:nvPr/>
                  </p:nvSpPr>
                  <p:spPr bwMode="auto">
                    <a:xfrm>
                      <a:off x="3182" y="1904"/>
                      <a:ext cx="0" cy="26"/>
                    </a:xfrm>
                    <a:prstGeom prst="line">
                      <a:avLst/>
                    </a:prstGeom>
                    <a:noFill/>
                    <a:ln w="12700">
                      <a:solidFill>
                        <a:srgbClr val="40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5" name="Line 34"/>
                  <p:cNvSpPr>
                    <a:spLocks noChangeShapeType="1"/>
                  </p:cNvSpPr>
                  <p:nvPr/>
                </p:nvSpPr>
                <p:spPr bwMode="auto">
                  <a:xfrm>
                    <a:off x="3168" y="1934"/>
                    <a:ext cx="0" cy="108"/>
                  </a:xfrm>
                  <a:prstGeom prst="line">
                    <a:avLst/>
                  </a:prstGeom>
                  <a:noFill/>
                  <a:ln w="12700">
                    <a:solidFill>
                      <a:srgbClr val="202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 name="Group 35"/>
                <p:cNvGrpSpPr>
                  <a:grpSpLocks/>
                </p:cNvGrpSpPr>
                <p:nvPr/>
              </p:nvGrpSpPr>
              <p:grpSpPr bwMode="auto">
                <a:xfrm>
                  <a:off x="2974" y="1902"/>
                  <a:ext cx="180" cy="140"/>
                  <a:chOff x="2974" y="1902"/>
                  <a:chExt cx="180" cy="140"/>
                </a:xfrm>
              </p:grpSpPr>
              <p:sp>
                <p:nvSpPr>
                  <p:cNvPr id="98" name="Freeform 36"/>
                  <p:cNvSpPr>
                    <a:spLocks/>
                  </p:cNvSpPr>
                  <p:nvPr/>
                </p:nvSpPr>
                <p:spPr bwMode="auto">
                  <a:xfrm>
                    <a:off x="2974" y="1902"/>
                    <a:ext cx="180" cy="31"/>
                  </a:xfrm>
                  <a:custGeom>
                    <a:avLst/>
                    <a:gdLst>
                      <a:gd name="T0" fmla="*/ 179 w 180"/>
                      <a:gd name="T1" fmla="*/ 0 h 31"/>
                      <a:gd name="T2" fmla="*/ 0 w 180"/>
                      <a:gd name="T3" fmla="*/ 0 h 31"/>
                      <a:gd name="T4" fmla="*/ 0 w 180"/>
                      <a:gd name="T5" fmla="*/ 30 h 31"/>
                      <a:gd name="T6" fmla="*/ 165 w 180"/>
                      <a:gd name="T7" fmla="*/ 30 h 31"/>
                      <a:gd name="T8" fmla="*/ 179 w 18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31">
                        <a:moveTo>
                          <a:pt x="179" y="0"/>
                        </a:moveTo>
                        <a:lnTo>
                          <a:pt x="0" y="0"/>
                        </a:lnTo>
                        <a:lnTo>
                          <a:pt x="0" y="30"/>
                        </a:lnTo>
                        <a:lnTo>
                          <a:pt x="165" y="30"/>
                        </a:lnTo>
                        <a:lnTo>
                          <a:pt x="179" y="0"/>
                        </a:lnTo>
                      </a:path>
                    </a:pathLst>
                  </a:custGeom>
                  <a:solidFill>
                    <a:srgbClr val="606060"/>
                  </a:solidFill>
                  <a:ln w="12700" cap="rnd" cmpd="sng">
                    <a:solidFill>
                      <a:srgbClr val="40404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9" name="Group 37"/>
                  <p:cNvGrpSpPr>
                    <a:grpSpLocks/>
                  </p:cNvGrpSpPr>
                  <p:nvPr/>
                </p:nvGrpSpPr>
                <p:grpSpPr bwMode="auto">
                  <a:xfrm>
                    <a:off x="2987" y="1904"/>
                    <a:ext cx="153" cy="27"/>
                    <a:chOff x="2987" y="1904"/>
                    <a:chExt cx="153" cy="27"/>
                  </a:xfrm>
                </p:grpSpPr>
                <p:sp>
                  <p:nvSpPr>
                    <p:cNvPr id="101" name="Freeform 38"/>
                    <p:cNvSpPr>
                      <a:spLocks/>
                    </p:cNvSpPr>
                    <p:nvPr/>
                  </p:nvSpPr>
                  <p:spPr bwMode="auto">
                    <a:xfrm>
                      <a:off x="3003" y="1908"/>
                      <a:ext cx="137" cy="23"/>
                    </a:xfrm>
                    <a:custGeom>
                      <a:avLst/>
                      <a:gdLst>
                        <a:gd name="T0" fmla="*/ 136 w 137"/>
                        <a:gd name="T1" fmla="*/ 22 h 23"/>
                        <a:gd name="T2" fmla="*/ 114 w 137"/>
                        <a:gd name="T3" fmla="*/ 0 h 23"/>
                        <a:gd name="T4" fmla="*/ 0 w 137"/>
                        <a:gd name="T5" fmla="*/ 0 h 23"/>
                        <a:gd name="T6" fmla="*/ 0 w 137"/>
                        <a:gd name="T7" fmla="*/ 22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23">
                          <a:moveTo>
                            <a:pt x="136" y="22"/>
                          </a:moveTo>
                          <a:lnTo>
                            <a:pt x="114" y="0"/>
                          </a:lnTo>
                          <a:lnTo>
                            <a:pt x="0" y="0"/>
                          </a:lnTo>
                          <a:lnTo>
                            <a:pt x="0" y="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39"/>
                    <p:cNvSpPr>
                      <a:spLocks noChangeShapeType="1"/>
                    </p:cNvSpPr>
                    <p:nvPr/>
                  </p:nvSpPr>
                  <p:spPr bwMode="auto">
                    <a:xfrm>
                      <a:off x="2987" y="1904"/>
                      <a:ext cx="0" cy="26"/>
                    </a:xfrm>
                    <a:prstGeom prst="line">
                      <a:avLst/>
                    </a:prstGeom>
                    <a:noFill/>
                    <a:ln w="12700">
                      <a:solidFill>
                        <a:srgbClr val="40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 name="Line 40"/>
                  <p:cNvSpPr>
                    <a:spLocks noChangeShapeType="1"/>
                  </p:cNvSpPr>
                  <p:nvPr/>
                </p:nvSpPr>
                <p:spPr bwMode="auto">
                  <a:xfrm>
                    <a:off x="2974" y="1934"/>
                    <a:ext cx="0" cy="108"/>
                  </a:xfrm>
                  <a:prstGeom prst="line">
                    <a:avLst/>
                  </a:prstGeom>
                  <a:noFill/>
                  <a:ln w="12700">
                    <a:solidFill>
                      <a:srgbClr val="202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4" name="Group 41"/>
              <p:cNvGrpSpPr>
                <a:grpSpLocks/>
              </p:cNvGrpSpPr>
              <p:nvPr/>
            </p:nvGrpSpPr>
            <p:grpSpPr bwMode="auto">
              <a:xfrm>
                <a:off x="5878" y="1532"/>
                <a:ext cx="203" cy="213"/>
                <a:chOff x="2926" y="1868"/>
                <a:chExt cx="203" cy="213"/>
              </a:xfrm>
            </p:grpSpPr>
            <p:sp>
              <p:nvSpPr>
                <p:cNvPr id="92" name="Oval 42"/>
                <p:cNvSpPr>
                  <a:spLocks noChangeArrowheads="1"/>
                </p:cNvSpPr>
                <p:nvPr/>
              </p:nvSpPr>
              <p:spPr bwMode="auto">
                <a:xfrm>
                  <a:off x="2926" y="1868"/>
                  <a:ext cx="203" cy="213"/>
                </a:xfrm>
                <a:prstGeom prst="ellipse">
                  <a:avLst/>
                </a:prstGeom>
                <a:solidFill>
                  <a:srgbClr val="20202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93" name="Oval 43"/>
                <p:cNvSpPr>
                  <a:spLocks noChangeArrowheads="1"/>
                </p:cNvSpPr>
                <p:nvPr/>
              </p:nvSpPr>
              <p:spPr bwMode="auto">
                <a:xfrm>
                  <a:off x="2958" y="1900"/>
                  <a:ext cx="139" cy="146"/>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94" name="Oval 44"/>
                <p:cNvSpPr>
                  <a:spLocks noChangeArrowheads="1"/>
                </p:cNvSpPr>
                <p:nvPr/>
              </p:nvSpPr>
              <p:spPr bwMode="auto">
                <a:xfrm>
                  <a:off x="3001" y="1947"/>
                  <a:ext cx="52" cy="54"/>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grpSp>
            <p:nvGrpSpPr>
              <p:cNvPr id="35" name="Group 45"/>
              <p:cNvGrpSpPr>
                <a:grpSpLocks/>
              </p:cNvGrpSpPr>
              <p:nvPr/>
            </p:nvGrpSpPr>
            <p:grpSpPr bwMode="auto">
              <a:xfrm>
                <a:off x="6645" y="1364"/>
                <a:ext cx="131" cy="187"/>
                <a:chOff x="3693" y="1700"/>
                <a:chExt cx="131" cy="187"/>
              </a:xfrm>
            </p:grpSpPr>
            <p:sp>
              <p:nvSpPr>
                <p:cNvPr id="89" name="Freeform 46"/>
                <p:cNvSpPr>
                  <a:spLocks/>
                </p:cNvSpPr>
                <p:nvPr/>
              </p:nvSpPr>
              <p:spPr bwMode="auto">
                <a:xfrm>
                  <a:off x="3693" y="1736"/>
                  <a:ext cx="131" cy="129"/>
                </a:xfrm>
                <a:custGeom>
                  <a:avLst/>
                  <a:gdLst>
                    <a:gd name="T0" fmla="*/ 130 w 131"/>
                    <a:gd name="T1" fmla="*/ 68 h 129"/>
                    <a:gd name="T2" fmla="*/ 124 w 131"/>
                    <a:gd name="T3" fmla="*/ 75 h 129"/>
                    <a:gd name="T4" fmla="*/ 117 w 131"/>
                    <a:gd name="T5" fmla="*/ 85 h 129"/>
                    <a:gd name="T6" fmla="*/ 113 w 131"/>
                    <a:gd name="T7" fmla="*/ 91 h 129"/>
                    <a:gd name="T8" fmla="*/ 107 w 131"/>
                    <a:gd name="T9" fmla="*/ 98 h 129"/>
                    <a:gd name="T10" fmla="*/ 102 w 131"/>
                    <a:gd name="T11" fmla="*/ 103 h 129"/>
                    <a:gd name="T12" fmla="*/ 96 w 131"/>
                    <a:gd name="T13" fmla="*/ 109 h 129"/>
                    <a:gd name="T14" fmla="*/ 92 w 131"/>
                    <a:gd name="T15" fmla="*/ 115 h 129"/>
                    <a:gd name="T16" fmla="*/ 88 w 131"/>
                    <a:gd name="T17" fmla="*/ 119 h 129"/>
                    <a:gd name="T18" fmla="*/ 83 w 131"/>
                    <a:gd name="T19" fmla="*/ 122 h 129"/>
                    <a:gd name="T20" fmla="*/ 80 w 131"/>
                    <a:gd name="T21" fmla="*/ 126 h 129"/>
                    <a:gd name="T22" fmla="*/ 75 w 131"/>
                    <a:gd name="T23" fmla="*/ 127 h 129"/>
                    <a:gd name="T24" fmla="*/ 69 w 131"/>
                    <a:gd name="T25" fmla="*/ 128 h 129"/>
                    <a:gd name="T26" fmla="*/ 63 w 131"/>
                    <a:gd name="T27" fmla="*/ 127 h 129"/>
                    <a:gd name="T28" fmla="*/ 57 w 131"/>
                    <a:gd name="T29" fmla="*/ 126 h 129"/>
                    <a:gd name="T30" fmla="*/ 53 w 131"/>
                    <a:gd name="T31" fmla="*/ 122 h 129"/>
                    <a:gd name="T32" fmla="*/ 50 w 131"/>
                    <a:gd name="T33" fmla="*/ 121 h 129"/>
                    <a:gd name="T34" fmla="*/ 46 w 131"/>
                    <a:gd name="T35" fmla="*/ 118 h 129"/>
                    <a:gd name="T36" fmla="*/ 40 w 131"/>
                    <a:gd name="T37" fmla="*/ 111 h 129"/>
                    <a:gd name="T38" fmla="*/ 36 w 131"/>
                    <a:gd name="T39" fmla="*/ 106 h 129"/>
                    <a:gd name="T40" fmla="*/ 31 w 131"/>
                    <a:gd name="T41" fmla="*/ 99 h 129"/>
                    <a:gd name="T42" fmla="*/ 28 w 131"/>
                    <a:gd name="T43" fmla="*/ 91 h 129"/>
                    <a:gd name="T44" fmla="*/ 24 w 131"/>
                    <a:gd name="T45" fmla="*/ 84 h 129"/>
                    <a:gd name="T46" fmla="*/ 22 w 131"/>
                    <a:gd name="T47" fmla="*/ 75 h 129"/>
                    <a:gd name="T48" fmla="*/ 20 w 131"/>
                    <a:gd name="T49" fmla="*/ 66 h 129"/>
                    <a:gd name="T50" fmla="*/ 18 w 131"/>
                    <a:gd name="T51" fmla="*/ 56 h 129"/>
                    <a:gd name="T52" fmla="*/ 18 w 131"/>
                    <a:gd name="T53" fmla="*/ 47 h 129"/>
                    <a:gd name="T54" fmla="*/ 16 w 131"/>
                    <a:gd name="T55" fmla="*/ 39 h 129"/>
                    <a:gd name="T56" fmla="*/ 15 w 131"/>
                    <a:gd name="T57" fmla="*/ 31 h 129"/>
                    <a:gd name="T58" fmla="*/ 13 w 131"/>
                    <a:gd name="T59" fmla="*/ 27 h 129"/>
                    <a:gd name="T60" fmla="*/ 11 w 131"/>
                    <a:gd name="T61" fmla="*/ 22 h 129"/>
                    <a:gd name="T62" fmla="*/ 8 w 131"/>
                    <a:gd name="T63" fmla="*/ 13 h 129"/>
                    <a:gd name="T64" fmla="*/ 3 w 131"/>
                    <a:gd name="T65" fmla="*/ 6 h 129"/>
                    <a:gd name="T66" fmla="*/ 0 w 131"/>
                    <a:gd name="T67" fmla="*/ 0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1" h="129">
                      <a:moveTo>
                        <a:pt x="130" y="68"/>
                      </a:moveTo>
                      <a:lnTo>
                        <a:pt x="124" y="75"/>
                      </a:lnTo>
                      <a:lnTo>
                        <a:pt x="117" y="85"/>
                      </a:lnTo>
                      <a:lnTo>
                        <a:pt x="113" y="91"/>
                      </a:lnTo>
                      <a:lnTo>
                        <a:pt x="107" y="98"/>
                      </a:lnTo>
                      <a:lnTo>
                        <a:pt x="102" y="103"/>
                      </a:lnTo>
                      <a:lnTo>
                        <a:pt x="96" y="109"/>
                      </a:lnTo>
                      <a:lnTo>
                        <a:pt x="92" y="115"/>
                      </a:lnTo>
                      <a:lnTo>
                        <a:pt x="88" y="119"/>
                      </a:lnTo>
                      <a:lnTo>
                        <a:pt x="83" y="122"/>
                      </a:lnTo>
                      <a:lnTo>
                        <a:pt x="80" y="126"/>
                      </a:lnTo>
                      <a:lnTo>
                        <a:pt x="75" y="127"/>
                      </a:lnTo>
                      <a:lnTo>
                        <a:pt x="69" y="128"/>
                      </a:lnTo>
                      <a:lnTo>
                        <a:pt x="63" y="127"/>
                      </a:lnTo>
                      <a:lnTo>
                        <a:pt x="57" y="126"/>
                      </a:lnTo>
                      <a:lnTo>
                        <a:pt x="53" y="122"/>
                      </a:lnTo>
                      <a:lnTo>
                        <a:pt x="50" y="121"/>
                      </a:lnTo>
                      <a:lnTo>
                        <a:pt x="46" y="118"/>
                      </a:lnTo>
                      <a:lnTo>
                        <a:pt x="40" y="111"/>
                      </a:lnTo>
                      <a:lnTo>
                        <a:pt x="36" y="106"/>
                      </a:lnTo>
                      <a:lnTo>
                        <a:pt x="31" y="99"/>
                      </a:lnTo>
                      <a:lnTo>
                        <a:pt x="28" y="91"/>
                      </a:lnTo>
                      <a:lnTo>
                        <a:pt x="24" y="84"/>
                      </a:lnTo>
                      <a:lnTo>
                        <a:pt x="22" y="75"/>
                      </a:lnTo>
                      <a:lnTo>
                        <a:pt x="20" y="66"/>
                      </a:lnTo>
                      <a:lnTo>
                        <a:pt x="18" y="56"/>
                      </a:lnTo>
                      <a:lnTo>
                        <a:pt x="18" y="47"/>
                      </a:lnTo>
                      <a:lnTo>
                        <a:pt x="16" y="39"/>
                      </a:lnTo>
                      <a:lnTo>
                        <a:pt x="15" y="31"/>
                      </a:lnTo>
                      <a:lnTo>
                        <a:pt x="13" y="27"/>
                      </a:lnTo>
                      <a:lnTo>
                        <a:pt x="11" y="22"/>
                      </a:lnTo>
                      <a:lnTo>
                        <a:pt x="8" y="13"/>
                      </a:lnTo>
                      <a:lnTo>
                        <a:pt x="3" y="6"/>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Freeform 47"/>
                <p:cNvSpPr>
                  <a:spLocks/>
                </p:cNvSpPr>
                <p:nvPr/>
              </p:nvSpPr>
              <p:spPr bwMode="auto">
                <a:xfrm>
                  <a:off x="3693" y="1700"/>
                  <a:ext cx="131" cy="187"/>
                </a:xfrm>
                <a:custGeom>
                  <a:avLst/>
                  <a:gdLst>
                    <a:gd name="T0" fmla="*/ 130 w 131"/>
                    <a:gd name="T1" fmla="*/ 127 h 187"/>
                    <a:gd name="T2" fmla="*/ 127 w 131"/>
                    <a:gd name="T3" fmla="*/ 129 h 187"/>
                    <a:gd name="T4" fmla="*/ 124 w 131"/>
                    <a:gd name="T5" fmla="*/ 133 h 187"/>
                    <a:gd name="T6" fmla="*/ 120 w 131"/>
                    <a:gd name="T7" fmla="*/ 137 h 187"/>
                    <a:gd name="T8" fmla="*/ 116 w 131"/>
                    <a:gd name="T9" fmla="*/ 141 h 187"/>
                    <a:gd name="T10" fmla="*/ 114 w 131"/>
                    <a:gd name="T11" fmla="*/ 146 h 187"/>
                    <a:gd name="T12" fmla="*/ 112 w 131"/>
                    <a:gd name="T13" fmla="*/ 150 h 187"/>
                    <a:gd name="T14" fmla="*/ 107 w 131"/>
                    <a:gd name="T15" fmla="*/ 158 h 187"/>
                    <a:gd name="T16" fmla="*/ 101 w 131"/>
                    <a:gd name="T17" fmla="*/ 167 h 187"/>
                    <a:gd name="T18" fmla="*/ 95 w 131"/>
                    <a:gd name="T19" fmla="*/ 173 h 187"/>
                    <a:gd name="T20" fmla="*/ 91 w 131"/>
                    <a:gd name="T21" fmla="*/ 176 h 187"/>
                    <a:gd name="T22" fmla="*/ 87 w 131"/>
                    <a:gd name="T23" fmla="*/ 178 h 187"/>
                    <a:gd name="T24" fmla="*/ 85 w 131"/>
                    <a:gd name="T25" fmla="*/ 180 h 187"/>
                    <a:gd name="T26" fmla="*/ 81 w 131"/>
                    <a:gd name="T27" fmla="*/ 182 h 187"/>
                    <a:gd name="T28" fmla="*/ 75 w 131"/>
                    <a:gd name="T29" fmla="*/ 184 h 187"/>
                    <a:gd name="T30" fmla="*/ 69 w 131"/>
                    <a:gd name="T31" fmla="*/ 186 h 187"/>
                    <a:gd name="T32" fmla="*/ 65 w 131"/>
                    <a:gd name="T33" fmla="*/ 186 h 187"/>
                    <a:gd name="T34" fmla="*/ 60 w 131"/>
                    <a:gd name="T35" fmla="*/ 186 h 187"/>
                    <a:gd name="T36" fmla="*/ 54 w 131"/>
                    <a:gd name="T37" fmla="*/ 184 h 187"/>
                    <a:gd name="T38" fmla="*/ 50 w 131"/>
                    <a:gd name="T39" fmla="*/ 183 h 187"/>
                    <a:gd name="T40" fmla="*/ 44 w 131"/>
                    <a:gd name="T41" fmla="*/ 180 h 187"/>
                    <a:gd name="T42" fmla="*/ 39 w 131"/>
                    <a:gd name="T43" fmla="*/ 178 h 187"/>
                    <a:gd name="T44" fmla="*/ 36 w 131"/>
                    <a:gd name="T45" fmla="*/ 175 h 187"/>
                    <a:gd name="T46" fmla="*/ 34 w 131"/>
                    <a:gd name="T47" fmla="*/ 173 h 187"/>
                    <a:gd name="T48" fmla="*/ 31 w 131"/>
                    <a:gd name="T49" fmla="*/ 170 h 187"/>
                    <a:gd name="T50" fmla="*/ 28 w 131"/>
                    <a:gd name="T51" fmla="*/ 166 h 187"/>
                    <a:gd name="T52" fmla="*/ 26 w 131"/>
                    <a:gd name="T53" fmla="*/ 163 h 187"/>
                    <a:gd name="T54" fmla="*/ 24 w 131"/>
                    <a:gd name="T55" fmla="*/ 157 h 187"/>
                    <a:gd name="T56" fmla="*/ 21 w 131"/>
                    <a:gd name="T57" fmla="*/ 151 h 187"/>
                    <a:gd name="T58" fmla="*/ 18 w 131"/>
                    <a:gd name="T59" fmla="*/ 145 h 187"/>
                    <a:gd name="T60" fmla="*/ 16 w 131"/>
                    <a:gd name="T61" fmla="*/ 138 h 187"/>
                    <a:gd name="T62" fmla="*/ 15 w 131"/>
                    <a:gd name="T63" fmla="*/ 131 h 187"/>
                    <a:gd name="T64" fmla="*/ 14 w 131"/>
                    <a:gd name="T65" fmla="*/ 125 h 187"/>
                    <a:gd name="T66" fmla="*/ 12 w 131"/>
                    <a:gd name="T67" fmla="*/ 117 h 187"/>
                    <a:gd name="T68" fmla="*/ 11 w 131"/>
                    <a:gd name="T69" fmla="*/ 110 h 187"/>
                    <a:gd name="T70" fmla="*/ 9 w 131"/>
                    <a:gd name="T71" fmla="*/ 105 h 187"/>
                    <a:gd name="T72" fmla="*/ 8 w 131"/>
                    <a:gd name="T73" fmla="*/ 98 h 187"/>
                    <a:gd name="T74" fmla="*/ 7 w 131"/>
                    <a:gd name="T75" fmla="*/ 91 h 187"/>
                    <a:gd name="T76" fmla="*/ 7 w 131"/>
                    <a:gd name="T77" fmla="*/ 85 h 187"/>
                    <a:gd name="T78" fmla="*/ 8 w 131"/>
                    <a:gd name="T79" fmla="*/ 75 h 187"/>
                    <a:gd name="T80" fmla="*/ 8 w 131"/>
                    <a:gd name="T81" fmla="*/ 37 h 187"/>
                    <a:gd name="T82" fmla="*/ 8 w 131"/>
                    <a:gd name="T83" fmla="*/ 20 h 187"/>
                    <a:gd name="T84" fmla="*/ 8 w 131"/>
                    <a:gd name="T85" fmla="*/ 14 h 187"/>
                    <a:gd name="T86" fmla="*/ 8 w 131"/>
                    <a:gd name="T87" fmla="*/ 11 h 187"/>
                    <a:gd name="T88" fmla="*/ 7 w 131"/>
                    <a:gd name="T89" fmla="*/ 7 h 187"/>
                    <a:gd name="T90" fmla="*/ 4 w 131"/>
                    <a:gd name="T91" fmla="*/ 3 h 187"/>
                    <a:gd name="T92" fmla="*/ 0 w 131"/>
                    <a:gd name="T93" fmla="*/ 0 h 1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1" h="187">
                      <a:moveTo>
                        <a:pt x="130" y="127"/>
                      </a:moveTo>
                      <a:lnTo>
                        <a:pt x="127" y="129"/>
                      </a:lnTo>
                      <a:lnTo>
                        <a:pt x="124" y="133"/>
                      </a:lnTo>
                      <a:lnTo>
                        <a:pt x="120" y="137"/>
                      </a:lnTo>
                      <a:lnTo>
                        <a:pt x="116" y="141"/>
                      </a:lnTo>
                      <a:lnTo>
                        <a:pt x="114" y="146"/>
                      </a:lnTo>
                      <a:lnTo>
                        <a:pt x="112" y="150"/>
                      </a:lnTo>
                      <a:lnTo>
                        <a:pt x="107" y="158"/>
                      </a:lnTo>
                      <a:lnTo>
                        <a:pt x="101" y="167"/>
                      </a:lnTo>
                      <a:lnTo>
                        <a:pt x="95" y="173"/>
                      </a:lnTo>
                      <a:lnTo>
                        <a:pt x="91" y="176"/>
                      </a:lnTo>
                      <a:lnTo>
                        <a:pt x="87" y="178"/>
                      </a:lnTo>
                      <a:lnTo>
                        <a:pt x="85" y="180"/>
                      </a:lnTo>
                      <a:lnTo>
                        <a:pt x="81" y="182"/>
                      </a:lnTo>
                      <a:lnTo>
                        <a:pt x="75" y="184"/>
                      </a:lnTo>
                      <a:lnTo>
                        <a:pt x="69" y="186"/>
                      </a:lnTo>
                      <a:lnTo>
                        <a:pt x="65" y="186"/>
                      </a:lnTo>
                      <a:lnTo>
                        <a:pt x="60" y="186"/>
                      </a:lnTo>
                      <a:lnTo>
                        <a:pt x="54" y="184"/>
                      </a:lnTo>
                      <a:lnTo>
                        <a:pt x="50" y="183"/>
                      </a:lnTo>
                      <a:lnTo>
                        <a:pt x="44" y="180"/>
                      </a:lnTo>
                      <a:lnTo>
                        <a:pt x="39" y="178"/>
                      </a:lnTo>
                      <a:lnTo>
                        <a:pt x="36" y="175"/>
                      </a:lnTo>
                      <a:lnTo>
                        <a:pt x="34" y="173"/>
                      </a:lnTo>
                      <a:lnTo>
                        <a:pt x="31" y="170"/>
                      </a:lnTo>
                      <a:lnTo>
                        <a:pt x="28" y="166"/>
                      </a:lnTo>
                      <a:lnTo>
                        <a:pt x="26" y="163"/>
                      </a:lnTo>
                      <a:lnTo>
                        <a:pt x="24" y="157"/>
                      </a:lnTo>
                      <a:lnTo>
                        <a:pt x="21" y="151"/>
                      </a:lnTo>
                      <a:lnTo>
                        <a:pt x="18" y="145"/>
                      </a:lnTo>
                      <a:lnTo>
                        <a:pt x="16" y="138"/>
                      </a:lnTo>
                      <a:lnTo>
                        <a:pt x="15" y="131"/>
                      </a:lnTo>
                      <a:lnTo>
                        <a:pt x="14" y="125"/>
                      </a:lnTo>
                      <a:lnTo>
                        <a:pt x="12" y="117"/>
                      </a:lnTo>
                      <a:lnTo>
                        <a:pt x="11" y="110"/>
                      </a:lnTo>
                      <a:lnTo>
                        <a:pt x="9" y="105"/>
                      </a:lnTo>
                      <a:lnTo>
                        <a:pt x="8" y="98"/>
                      </a:lnTo>
                      <a:lnTo>
                        <a:pt x="7" y="91"/>
                      </a:lnTo>
                      <a:lnTo>
                        <a:pt x="7" y="85"/>
                      </a:lnTo>
                      <a:lnTo>
                        <a:pt x="8" y="75"/>
                      </a:lnTo>
                      <a:lnTo>
                        <a:pt x="8" y="37"/>
                      </a:lnTo>
                      <a:lnTo>
                        <a:pt x="8" y="20"/>
                      </a:lnTo>
                      <a:lnTo>
                        <a:pt x="8" y="14"/>
                      </a:lnTo>
                      <a:lnTo>
                        <a:pt x="8" y="11"/>
                      </a:lnTo>
                      <a:lnTo>
                        <a:pt x="7" y="7"/>
                      </a:lnTo>
                      <a:lnTo>
                        <a:pt x="4" y="3"/>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Arc 48"/>
                <p:cNvSpPr>
                  <a:spLocks/>
                </p:cNvSpPr>
                <p:nvPr/>
              </p:nvSpPr>
              <p:spPr bwMode="auto">
                <a:xfrm>
                  <a:off x="3697" y="1725"/>
                  <a:ext cx="16" cy="138"/>
                </a:xfrm>
                <a:custGeom>
                  <a:avLst/>
                  <a:gdLst>
                    <a:gd name="T0" fmla="*/ 0 w 22991"/>
                    <a:gd name="T1" fmla="*/ 0 h 43200"/>
                    <a:gd name="T2" fmla="*/ 0 w 22991"/>
                    <a:gd name="T3" fmla="*/ 0 h 43200"/>
                    <a:gd name="T4" fmla="*/ 0 w 22991"/>
                    <a:gd name="T5" fmla="*/ 0 h 43200"/>
                    <a:gd name="T6" fmla="*/ 0 60000 65536"/>
                    <a:gd name="T7" fmla="*/ 0 60000 65536"/>
                    <a:gd name="T8" fmla="*/ 0 60000 65536"/>
                  </a:gdLst>
                  <a:ahLst/>
                  <a:cxnLst>
                    <a:cxn ang="T6">
                      <a:pos x="T0" y="T1"/>
                    </a:cxn>
                    <a:cxn ang="T7">
                      <a:pos x="T2" y="T3"/>
                    </a:cxn>
                    <a:cxn ang="T8">
                      <a:pos x="T4" y="T5"/>
                    </a:cxn>
                  </a:cxnLst>
                  <a:rect l="0" t="0" r="r" b="b"/>
                  <a:pathLst>
                    <a:path w="22991" h="43200" fill="none" extrusionOk="0">
                      <a:moveTo>
                        <a:pt x="-1" y="44"/>
                      </a:moveTo>
                      <a:cubicBezTo>
                        <a:pt x="463" y="14"/>
                        <a:pt x="926" y="-1"/>
                        <a:pt x="1391" y="0"/>
                      </a:cubicBezTo>
                      <a:cubicBezTo>
                        <a:pt x="13320" y="0"/>
                        <a:pt x="22991" y="9670"/>
                        <a:pt x="22991" y="21600"/>
                      </a:cubicBezTo>
                      <a:cubicBezTo>
                        <a:pt x="22991" y="33529"/>
                        <a:pt x="13320" y="43200"/>
                        <a:pt x="1391" y="43200"/>
                      </a:cubicBezTo>
                      <a:cubicBezTo>
                        <a:pt x="926" y="43200"/>
                        <a:pt x="463" y="43185"/>
                        <a:pt x="-1" y="43155"/>
                      </a:cubicBezTo>
                    </a:path>
                    <a:path w="22991" h="43200" stroke="0" extrusionOk="0">
                      <a:moveTo>
                        <a:pt x="-1" y="44"/>
                      </a:moveTo>
                      <a:cubicBezTo>
                        <a:pt x="463" y="14"/>
                        <a:pt x="926" y="-1"/>
                        <a:pt x="1391" y="0"/>
                      </a:cubicBezTo>
                      <a:cubicBezTo>
                        <a:pt x="13320" y="0"/>
                        <a:pt x="22991" y="9670"/>
                        <a:pt x="22991" y="21600"/>
                      </a:cubicBezTo>
                      <a:cubicBezTo>
                        <a:pt x="22991" y="33529"/>
                        <a:pt x="13320" y="43200"/>
                        <a:pt x="1391" y="43200"/>
                      </a:cubicBezTo>
                      <a:cubicBezTo>
                        <a:pt x="926" y="43200"/>
                        <a:pt x="463" y="43185"/>
                        <a:pt x="-1" y="43155"/>
                      </a:cubicBezTo>
                      <a:lnTo>
                        <a:pt x="1391" y="21600"/>
                      </a:lnTo>
                      <a:lnTo>
                        <a:pt x="-1" y="44"/>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 name="Line 49"/>
              <p:cNvSpPr>
                <a:spLocks noChangeShapeType="1"/>
              </p:cNvSpPr>
              <p:nvPr/>
            </p:nvSpPr>
            <p:spPr bwMode="auto">
              <a:xfrm>
                <a:off x="6357" y="1618"/>
                <a:ext cx="0" cy="78"/>
              </a:xfrm>
              <a:prstGeom prst="line">
                <a:avLst/>
              </a:prstGeom>
              <a:noFill/>
              <a:ln w="12700">
                <a:solidFill>
                  <a:srgbClr val="202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Freeform 50"/>
              <p:cNvSpPr>
                <a:spLocks/>
              </p:cNvSpPr>
              <p:nvPr/>
            </p:nvSpPr>
            <p:spPr bwMode="auto">
              <a:xfrm>
                <a:off x="6357" y="1579"/>
                <a:ext cx="432" cy="61"/>
              </a:xfrm>
              <a:custGeom>
                <a:avLst/>
                <a:gdLst>
                  <a:gd name="T0" fmla="*/ 431 w 432"/>
                  <a:gd name="T1" fmla="*/ 0 h 61"/>
                  <a:gd name="T2" fmla="*/ 0 w 432"/>
                  <a:gd name="T3" fmla="*/ 0 h 61"/>
                  <a:gd name="T4" fmla="*/ 0 w 432"/>
                  <a:gd name="T5" fmla="*/ 60 h 61"/>
                  <a:gd name="T6" fmla="*/ 431 w 432"/>
                  <a:gd name="T7" fmla="*/ 60 h 61"/>
                  <a:gd name="T8" fmla="*/ 431 w 432"/>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61">
                    <a:moveTo>
                      <a:pt x="431" y="0"/>
                    </a:moveTo>
                    <a:lnTo>
                      <a:pt x="0" y="0"/>
                    </a:lnTo>
                    <a:lnTo>
                      <a:pt x="0" y="60"/>
                    </a:lnTo>
                    <a:lnTo>
                      <a:pt x="431" y="60"/>
                    </a:lnTo>
                    <a:lnTo>
                      <a:pt x="431"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 name="Group 51"/>
              <p:cNvGrpSpPr>
                <a:grpSpLocks/>
              </p:cNvGrpSpPr>
              <p:nvPr/>
            </p:nvGrpSpPr>
            <p:grpSpPr bwMode="auto">
              <a:xfrm>
                <a:off x="6678" y="1579"/>
                <a:ext cx="95" cy="77"/>
                <a:chOff x="3726" y="1915"/>
                <a:chExt cx="95" cy="77"/>
              </a:xfrm>
            </p:grpSpPr>
            <p:sp>
              <p:nvSpPr>
                <p:cNvPr id="83" name="Freeform 52"/>
                <p:cNvSpPr>
                  <a:spLocks/>
                </p:cNvSpPr>
                <p:nvPr/>
              </p:nvSpPr>
              <p:spPr bwMode="auto">
                <a:xfrm>
                  <a:off x="3726" y="1915"/>
                  <a:ext cx="95" cy="77"/>
                </a:xfrm>
                <a:custGeom>
                  <a:avLst/>
                  <a:gdLst>
                    <a:gd name="T0" fmla="*/ 94 w 95"/>
                    <a:gd name="T1" fmla="*/ 0 h 77"/>
                    <a:gd name="T2" fmla="*/ 0 w 95"/>
                    <a:gd name="T3" fmla="*/ 0 h 77"/>
                    <a:gd name="T4" fmla="*/ 0 w 95"/>
                    <a:gd name="T5" fmla="*/ 76 h 77"/>
                    <a:gd name="T6" fmla="*/ 94 w 95"/>
                    <a:gd name="T7" fmla="*/ 76 h 77"/>
                    <a:gd name="T8" fmla="*/ 94 w 9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77">
                      <a:moveTo>
                        <a:pt x="94" y="0"/>
                      </a:moveTo>
                      <a:lnTo>
                        <a:pt x="0" y="0"/>
                      </a:lnTo>
                      <a:lnTo>
                        <a:pt x="0" y="76"/>
                      </a:lnTo>
                      <a:lnTo>
                        <a:pt x="94" y="76"/>
                      </a:lnTo>
                      <a:lnTo>
                        <a:pt x="94"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 name="Group 53"/>
                <p:cNvGrpSpPr>
                  <a:grpSpLocks/>
                </p:cNvGrpSpPr>
                <p:nvPr/>
              </p:nvGrpSpPr>
              <p:grpSpPr bwMode="auto">
                <a:xfrm>
                  <a:off x="3742" y="1919"/>
                  <a:ext cx="63" cy="70"/>
                  <a:chOff x="3742" y="1919"/>
                  <a:chExt cx="63" cy="70"/>
                </a:xfrm>
              </p:grpSpPr>
              <p:sp>
                <p:nvSpPr>
                  <p:cNvPr id="85" name="Line 54"/>
                  <p:cNvSpPr>
                    <a:spLocks noChangeShapeType="1"/>
                  </p:cNvSpPr>
                  <p:nvPr/>
                </p:nvSpPr>
                <p:spPr bwMode="auto">
                  <a:xfrm>
                    <a:off x="3805" y="1919"/>
                    <a:ext cx="0"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55"/>
                  <p:cNvSpPr>
                    <a:spLocks noChangeShapeType="1"/>
                  </p:cNvSpPr>
                  <p:nvPr/>
                </p:nvSpPr>
                <p:spPr bwMode="auto">
                  <a:xfrm>
                    <a:off x="3799" y="1919"/>
                    <a:ext cx="0"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56"/>
                  <p:cNvSpPr>
                    <a:spLocks noChangeShapeType="1"/>
                  </p:cNvSpPr>
                  <p:nvPr/>
                </p:nvSpPr>
                <p:spPr bwMode="auto">
                  <a:xfrm>
                    <a:off x="3748" y="1919"/>
                    <a:ext cx="0"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57"/>
                  <p:cNvSpPr>
                    <a:spLocks noChangeShapeType="1"/>
                  </p:cNvSpPr>
                  <p:nvPr/>
                </p:nvSpPr>
                <p:spPr bwMode="auto">
                  <a:xfrm>
                    <a:off x="3742" y="1919"/>
                    <a:ext cx="0"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9" name="Freeform 58"/>
              <p:cNvSpPr>
                <a:spLocks/>
              </p:cNvSpPr>
              <p:nvPr/>
            </p:nvSpPr>
            <p:spPr bwMode="auto">
              <a:xfrm>
                <a:off x="6474" y="1564"/>
                <a:ext cx="115" cy="16"/>
              </a:xfrm>
              <a:custGeom>
                <a:avLst/>
                <a:gdLst>
                  <a:gd name="T0" fmla="*/ 114 w 115"/>
                  <a:gd name="T1" fmla="*/ 0 h 16"/>
                  <a:gd name="T2" fmla="*/ 0 w 115"/>
                  <a:gd name="T3" fmla="*/ 0 h 16"/>
                  <a:gd name="T4" fmla="*/ 0 w 115"/>
                  <a:gd name="T5" fmla="*/ 8 h 16"/>
                  <a:gd name="T6" fmla="*/ 28 w 115"/>
                  <a:gd name="T7" fmla="*/ 8 h 16"/>
                  <a:gd name="T8" fmla="*/ 28 w 115"/>
                  <a:gd name="T9" fmla="*/ 15 h 16"/>
                  <a:gd name="T10" fmla="*/ 85 w 115"/>
                  <a:gd name="T11" fmla="*/ 15 h 16"/>
                  <a:gd name="T12" fmla="*/ 85 w 115"/>
                  <a:gd name="T13" fmla="*/ 8 h 16"/>
                  <a:gd name="T14" fmla="*/ 114 w 115"/>
                  <a:gd name="T15" fmla="*/ 10 h 16"/>
                  <a:gd name="T16" fmla="*/ 114 w 1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 h="16">
                    <a:moveTo>
                      <a:pt x="114" y="0"/>
                    </a:moveTo>
                    <a:lnTo>
                      <a:pt x="0" y="0"/>
                    </a:lnTo>
                    <a:lnTo>
                      <a:pt x="0" y="8"/>
                    </a:lnTo>
                    <a:lnTo>
                      <a:pt x="28" y="8"/>
                    </a:lnTo>
                    <a:lnTo>
                      <a:pt x="28" y="15"/>
                    </a:lnTo>
                    <a:lnTo>
                      <a:pt x="85" y="15"/>
                    </a:lnTo>
                    <a:lnTo>
                      <a:pt x="85" y="8"/>
                    </a:lnTo>
                    <a:lnTo>
                      <a:pt x="114" y="10"/>
                    </a:lnTo>
                    <a:lnTo>
                      <a:pt x="114" y="0"/>
                    </a:lnTo>
                  </a:path>
                </a:pathLst>
              </a:custGeom>
              <a:solidFill>
                <a:srgbClr val="40404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AutoShape 59"/>
              <p:cNvSpPr>
                <a:spLocks noChangeArrowheads="1"/>
              </p:cNvSpPr>
              <p:nvPr/>
            </p:nvSpPr>
            <p:spPr bwMode="auto">
              <a:xfrm>
                <a:off x="5760" y="1628"/>
                <a:ext cx="131" cy="120"/>
              </a:xfrm>
              <a:prstGeom prst="triangle">
                <a:avLst>
                  <a:gd name="adj" fmla="val 49995"/>
                </a:avLst>
              </a:prstGeom>
              <a:solidFill>
                <a:srgbClr val="C0C0C0"/>
              </a:solidFill>
              <a:ln w="127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1" name="Freeform 60"/>
              <p:cNvSpPr>
                <a:spLocks/>
              </p:cNvSpPr>
              <p:nvPr/>
            </p:nvSpPr>
            <p:spPr bwMode="auto">
              <a:xfrm>
                <a:off x="5934" y="1568"/>
                <a:ext cx="732" cy="1"/>
              </a:xfrm>
              <a:custGeom>
                <a:avLst/>
                <a:gdLst>
                  <a:gd name="T0" fmla="*/ 0 w 732"/>
                  <a:gd name="T1" fmla="*/ 0 h 1"/>
                  <a:gd name="T2" fmla="*/ 731 w 732"/>
                  <a:gd name="T3" fmla="*/ 0 h 1"/>
                  <a:gd name="T4" fmla="*/ 0 60000 65536"/>
                  <a:gd name="T5" fmla="*/ 0 60000 65536"/>
                </a:gdLst>
                <a:ahLst/>
                <a:cxnLst>
                  <a:cxn ang="T4">
                    <a:pos x="T0" y="T1"/>
                  </a:cxn>
                  <a:cxn ang="T5">
                    <a:pos x="T2" y="T3"/>
                  </a:cxn>
                </a:cxnLst>
                <a:rect l="0" t="0" r="r" b="b"/>
                <a:pathLst>
                  <a:path w="732" h="1">
                    <a:moveTo>
                      <a:pt x="0" y="0"/>
                    </a:moveTo>
                    <a:lnTo>
                      <a:pt x="731" y="0"/>
                    </a:lnTo>
                  </a:path>
                </a:pathLst>
              </a:custGeom>
              <a:noFill/>
              <a:ln w="25400" cap="rnd"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61"/>
              <p:cNvSpPr>
                <a:spLocks noChangeArrowheads="1"/>
              </p:cNvSpPr>
              <p:nvPr/>
            </p:nvSpPr>
            <p:spPr bwMode="auto">
              <a:xfrm>
                <a:off x="5920" y="1408"/>
                <a:ext cx="213" cy="108"/>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3" name="Rectangle 62"/>
              <p:cNvSpPr>
                <a:spLocks noChangeArrowheads="1"/>
              </p:cNvSpPr>
              <p:nvPr/>
            </p:nvSpPr>
            <p:spPr bwMode="auto">
              <a:xfrm>
                <a:off x="5916" y="1269"/>
                <a:ext cx="213" cy="113"/>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4" name="Rectangle 63"/>
              <p:cNvSpPr>
                <a:spLocks noChangeArrowheads="1"/>
              </p:cNvSpPr>
              <p:nvPr/>
            </p:nvSpPr>
            <p:spPr bwMode="auto">
              <a:xfrm>
                <a:off x="6155" y="1404"/>
                <a:ext cx="213" cy="112"/>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5" name="Rectangle 64"/>
              <p:cNvSpPr>
                <a:spLocks noChangeArrowheads="1"/>
              </p:cNvSpPr>
              <p:nvPr/>
            </p:nvSpPr>
            <p:spPr bwMode="auto">
              <a:xfrm>
                <a:off x="6388" y="1269"/>
                <a:ext cx="214" cy="113"/>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6" name="Rectangle 65"/>
              <p:cNvSpPr>
                <a:spLocks noChangeArrowheads="1"/>
              </p:cNvSpPr>
              <p:nvPr/>
            </p:nvSpPr>
            <p:spPr bwMode="auto">
              <a:xfrm>
                <a:off x="6150" y="1269"/>
                <a:ext cx="213" cy="113"/>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7" name="Rectangle 66"/>
              <p:cNvSpPr>
                <a:spLocks noChangeArrowheads="1"/>
              </p:cNvSpPr>
              <p:nvPr/>
            </p:nvSpPr>
            <p:spPr bwMode="auto">
              <a:xfrm>
                <a:off x="6388" y="1404"/>
                <a:ext cx="214" cy="112"/>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48" name="Rectangle 67"/>
              <p:cNvSpPr>
                <a:spLocks noChangeArrowheads="1"/>
              </p:cNvSpPr>
              <p:nvPr/>
            </p:nvSpPr>
            <p:spPr bwMode="auto">
              <a:xfrm>
                <a:off x="5994" y="1299"/>
                <a:ext cx="595"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sz="2400" b="1">
                    <a:solidFill>
                      <a:srgbClr val="FF3300"/>
                    </a:solidFill>
                    <a:latin typeface="Antique Olive" pitchFamily="34" charset="0"/>
                  </a:rPr>
                  <a:t>H R B</a:t>
                </a:r>
                <a:endParaRPr lang="en-GB" altLang="de-DE" sz="2400">
                  <a:solidFill>
                    <a:schemeClr val="accent2"/>
                  </a:solidFill>
                  <a:latin typeface="Times New Roman" pitchFamily="18" charset="0"/>
                </a:endParaRPr>
              </a:p>
            </p:txBody>
          </p:sp>
          <p:grpSp>
            <p:nvGrpSpPr>
              <p:cNvPr id="49" name="Group 68"/>
              <p:cNvGrpSpPr>
                <a:grpSpLocks/>
              </p:cNvGrpSpPr>
              <p:nvPr/>
            </p:nvGrpSpPr>
            <p:grpSpPr bwMode="auto">
              <a:xfrm>
                <a:off x="6156" y="1539"/>
                <a:ext cx="204" cy="214"/>
                <a:chOff x="3204" y="1875"/>
                <a:chExt cx="204" cy="214"/>
              </a:xfrm>
            </p:grpSpPr>
            <p:sp>
              <p:nvSpPr>
                <p:cNvPr id="80" name="Oval 69"/>
                <p:cNvSpPr>
                  <a:spLocks noChangeArrowheads="1"/>
                </p:cNvSpPr>
                <p:nvPr/>
              </p:nvSpPr>
              <p:spPr bwMode="auto">
                <a:xfrm>
                  <a:off x="3204" y="1875"/>
                  <a:ext cx="204" cy="214"/>
                </a:xfrm>
                <a:prstGeom prst="ellipse">
                  <a:avLst/>
                </a:prstGeom>
                <a:solidFill>
                  <a:srgbClr val="20202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81" name="Oval 70"/>
                <p:cNvSpPr>
                  <a:spLocks noChangeArrowheads="1"/>
                </p:cNvSpPr>
                <p:nvPr/>
              </p:nvSpPr>
              <p:spPr bwMode="auto">
                <a:xfrm>
                  <a:off x="3237" y="1908"/>
                  <a:ext cx="139" cy="146"/>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82" name="Oval 71"/>
                <p:cNvSpPr>
                  <a:spLocks noChangeArrowheads="1"/>
                </p:cNvSpPr>
                <p:nvPr/>
              </p:nvSpPr>
              <p:spPr bwMode="auto">
                <a:xfrm>
                  <a:off x="3280" y="1954"/>
                  <a:ext cx="51" cy="55"/>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grpSp>
            <p:nvGrpSpPr>
              <p:cNvPr id="50" name="Group 72"/>
              <p:cNvGrpSpPr>
                <a:grpSpLocks/>
              </p:cNvGrpSpPr>
              <p:nvPr/>
            </p:nvGrpSpPr>
            <p:grpSpPr bwMode="auto">
              <a:xfrm>
                <a:off x="6666" y="1295"/>
                <a:ext cx="295" cy="450"/>
                <a:chOff x="3714" y="1631"/>
                <a:chExt cx="295" cy="450"/>
              </a:xfrm>
            </p:grpSpPr>
            <p:sp>
              <p:nvSpPr>
                <p:cNvPr id="51" name="Freeform 73"/>
                <p:cNvSpPr>
                  <a:spLocks/>
                </p:cNvSpPr>
                <p:nvPr/>
              </p:nvSpPr>
              <p:spPr bwMode="auto">
                <a:xfrm>
                  <a:off x="3714" y="1788"/>
                  <a:ext cx="15" cy="46"/>
                </a:xfrm>
                <a:custGeom>
                  <a:avLst/>
                  <a:gdLst>
                    <a:gd name="T0" fmla="*/ 14 w 15"/>
                    <a:gd name="T1" fmla="*/ 0 h 46"/>
                    <a:gd name="T2" fmla="*/ 0 w 15"/>
                    <a:gd name="T3" fmla="*/ 0 h 46"/>
                    <a:gd name="T4" fmla="*/ 0 w 15"/>
                    <a:gd name="T5" fmla="*/ 45 h 46"/>
                    <a:gd name="T6" fmla="*/ 14 w 15"/>
                    <a:gd name="T7" fmla="*/ 45 h 46"/>
                    <a:gd name="T8" fmla="*/ 14 w 15"/>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46">
                      <a:moveTo>
                        <a:pt x="14" y="0"/>
                      </a:moveTo>
                      <a:lnTo>
                        <a:pt x="0" y="0"/>
                      </a:lnTo>
                      <a:lnTo>
                        <a:pt x="0" y="45"/>
                      </a:lnTo>
                      <a:lnTo>
                        <a:pt x="14" y="45"/>
                      </a:lnTo>
                      <a:lnTo>
                        <a:pt x="14" y="0"/>
                      </a:lnTo>
                    </a:path>
                  </a:pathLst>
                </a:custGeom>
                <a:solidFill>
                  <a:srgbClr val="60606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74"/>
                <p:cNvSpPr>
                  <a:spLocks/>
                </p:cNvSpPr>
                <p:nvPr/>
              </p:nvSpPr>
              <p:spPr bwMode="auto">
                <a:xfrm>
                  <a:off x="3728" y="1631"/>
                  <a:ext cx="275" cy="262"/>
                </a:xfrm>
                <a:custGeom>
                  <a:avLst/>
                  <a:gdLst>
                    <a:gd name="T0" fmla="*/ 216 w 275"/>
                    <a:gd name="T1" fmla="*/ 9 h 262"/>
                    <a:gd name="T2" fmla="*/ 201 w 275"/>
                    <a:gd name="T3" fmla="*/ 0 h 262"/>
                    <a:gd name="T4" fmla="*/ 22 w 275"/>
                    <a:gd name="T5" fmla="*/ 0 h 262"/>
                    <a:gd name="T6" fmla="*/ 8 w 275"/>
                    <a:gd name="T7" fmla="*/ 8 h 262"/>
                    <a:gd name="T8" fmla="*/ 8 w 275"/>
                    <a:gd name="T9" fmla="*/ 98 h 262"/>
                    <a:gd name="T10" fmla="*/ 0 w 275"/>
                    <a:gd name="T11" fmla="*/ 119 h 262"/>
                    <a:gd name="T12" fmla="*/ 0 w 275"/>
                    <a:gd name="T13" fmla="*/ 261 h 262"/>
                    <a:gd name="T14" fmla="*/ 274 w 275"/>
                    <a:gd name="T15" fmla="*/ 261 h 262"/>
                    <a:gd name="T16" fmla="*/ 274 w 275"/>
                    <a:gd name="T17" fmla="*/ 135 h 262"/>
                    <a:gd name="T18" fmla="*/ 252 w 275"/>
                    <a:gd name="T19" fmla="*/ 119 h 262"/>
                    <a:gd name="T20" fmla="*/ 223 w 275"/>
                    <a:gd name="T21" fmla="*/ 31 h 262"/>
                    <a:gd name="T22" fmla="*/ 216 w 275"/>
                    <a:gd name="T23" fmla="*/ 31 h 262"/>
                    <a:gd name="T24" fmla="*/ 246 w 275"/>
                    <a:gd name="T25" fmla="*/ 119 h 262"/>
                    <a:gd name="T26" fmla="*/ 195 w 275"/>
                    <a:gd name="T27" fmla="*/ 119 h 262"/>
                    <a:gd name="T28" fmla="*/ 216 w 275"/>
                    <a:gd name="T29" fmla="*/ 31 h 262"/>
                    <a:gd name="T30" fmla="*/ 209 w 275"/>
                    <a:gd name="T31" fmla="*/ 31 h 262"/>
                    <a:gd name="T32" fmla="*/ 188 w 275"/>
                    <a:gd name="T33" fmla="*/ 119 h 262"/>
                    <a:gd name="T34" fmla="*/ 95 w 275"/>
                    <a:gd name="T35" fmla="*/ 119 h 262"/>
                    <a:gd name="T36" fmla="*/ 123 w 275"/>
                    <a:gd name="T37" fmla="*/ 31 h 262"/>
                    <a:gd name="T38" fmla="*/ 108 w 275"/>
                    <a:gd name="T39" fmla="*/ 31 h 262"/>
                    <a:gd name="T40" fmla="*/ 79 w 275"/>
                    <a:gd name="T41" fmla="*/ 119 h 262"/>
                    <a:gd name="T42" fmla="*/ 8 w 275"/>
                    <a:gd name="T43" fmla="*/ 119 h 262"/>
                    <a:gd name="T44" fmla="*/ 36 w 275"/>
                    <a:gd name="T45" fmla="*/ 31 h 262"/>
                    <a:gd name="T46" fmla="*/ 108 w 275"/>
                    <a:gd name="T47" fmla="*/ 31 h 262"/>
                    <a:gd name="T48" fmla="*/ 123 w 275"/>
                    <a:gd name="T49" fmla="*/ 31 h 262"/>
                    <a:gd name="T50" fmla="*/ 209 w 275"/>
                    <a:gd name="T51" fmla="*/ 31 h 262"/>
                    <a:gd name="T52" fmla="*/ 216 w 275"/>
                    <a:gd name="T53" fmla="*/ 31 h 262"/>
                    <a:gd name="T54" fmla="*/ 223 w 275"/>
                    <a:gd name="T55" fmla="*/ 31 h 262"/>
                    <a:gd name="T56" fmla="*/ 216 w 275"/>
                    <a:gd name="T57" fmla="*/ 16 h 262"/>
                    <a:gd name="T58" fmla="*/ 216 w 275"/>
                    <a:gd name="T59" fmla="*/ 9 h 2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62">
                      <a:moveTo>
                        <a:pt x="216" y="9"/>
                      </a:moveTo>
                      <a:lnTo>
                        <a:pt x="201" y="0"/>
                      </a:lnTo>
                      <a:lnTo>
                        <a:pt x="22" y="0"/>
                      </a:lnTo>
                      <a:lnTo>
                        <a:pt x="8" y="8"/>
                      </a:lnTo>
                      <a:lnTo>
                        <a:pt x="8" y="98"/>
                      </a:lnTo>
                      <a:lnTo>
                        <a:pt x="0" y="119"/>
                      </a:lnTo>
                      <a:lnTo>
                        <a:pt x="0" y="261"/>
                      </a:lnTo>
                      <a:lnTo>
                        <a:pt x="274" y="261"/>
                      </a:lnTo>
                      <a:lnTo>
                        <a:pt x="274" y="135"/>
                      </a:lnTo>
                      <a:lnTo>
                        <a:pt x="252" y="119"/>
                      </a:lnTo>
                      <a:lnTo>
                        <a:pt x="223" y="31"/>
                      </a:lnTo>
                      <a:lnTo>
                        <a:pt x="216" y="31"/>
                      </a:lnTo>
                      <a:lnTo>
                        <a:pt x="246" y="119"/>
                      </a:lnTo>
                      <a:lnTo>
                        <a:pt x="195" y="119"/>
                      </a:lnTo>
                      <a:lnTo>
                        <a:pt x="216" y="31"/>
                      </a:lnTo>
                      <a:lnTo>
                        <a:pt x="209" y="31"/>
                      </a:lnTo>
                      <a:lnTo>
                        <a:pt x="188" y="119"/>
                      </a:lnTo>
                      <a:lnTo>
                        <a:pt x="95" y="119"/>
                      </a:lnTo>
                      <a:lnTo>
                        <a:pt x="123" y="31"/>
                      </a:lnTo>
                      <a:lnTo>
                        <a:pt x="108" y="31"/>
                      </a:lnTo>
                      <a:lnTo>
                        <a:pt x="79" y="119"/>
                      </a:lnTo>
                      <a:lnTo>
                        <a:pt x="8" y="119"/>
                      </a:lnTo>
                      <a:lnTo>
                        <a:pt x="36" y="31"/>
                      </a:lnTo>
                      <a:lnTo>
                        <a:pt x="108" y="31"/>
                      </a:lnTo>
                      <a:lnTo>
                        <a:pt x="123" y="31"/>
                      </a:lnTo>
                      <a:lnTo>
                        <a:pt x="209" y="31"/>
                      </a:lnTo>
                      <a:lnTo>
                        <a:pt x="216" y="31"/>
                      </a:lnTo>
                      <a:lnTo>
                        <a:pt x="223" y="31"/>
                      </a:lnTo>
                      <a:lnTo>
                        <a:pt x="216" y="16"/>
                      </a:lnTo>
                      <a:lnTo>
                        <a:pt x="216" y="9"/>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75"/>
                <p:cNvSpPr>
                  <a:spLocks noChangeShapeType="1"/>
                </p:cNvSpPr>
                <p:nvPr/>
              </p:nvSpPr>
              <p:spPr bwMode="auto">
                <a:xfrm>
                  <a:off x="3922" y="1755"/>
                  <a:ext cx="0" cy="1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Freeform 76"/>
                <p:cNvSpPr>
                  <a:spLocks/>
                </p:cNvSpPr>
                <p:nvPr/>
              </p:nvSpPr>
              <p:spPr bwMode="auto">
                <a:xfrm>
                  <a:off x="3815" y="1647"/>
                  <a:ext cx="35" cy="210"/>
                </a:xfrm>
                <a:custGeom>
                  <a:avLst/>
                  <a:gdLst>
                    <a:gd name="T0" fmla="*/ 34 w 35"/>
                    <a:gd name="T1" fmla="*/ 0 h 210"/>
                    <a:gd name="T2" fmla="*/ 0 w 35"/>
                    <a:gd name="T3" fmla="*/ 104 h 210"/>
                    <a:gd name="T4" fmla="*/ 0 w 35"/>
                    <a:gd name="T5" fmla="*/ 209 h 210"/>
                    <a:gd name="T6" fmla="*/ 0 60000 65536"/>
                    <a:gd name="T7" fmla="*/ 0 60000 65536"/>
                    <a:gd name="T8" fmla="*/ 0 60000 65536"/>
                  </a:gdLst>
                  <a:ahLst/>
                  <a:cxnLst>
                    <a:cxn ang="T6">
                      <a:pos x="T0" y="T1"/>
                    </a:cxn>
                    <a:cxn ang="T7">
                      <a:pos x="T2" y="T3"/>
                    </a:cxn>
                    <a:cxn ang="T8">
                      <a:pos x="T4" y="T5"/>
                    </a:cxn>
                  </a:cxnLst>
                  <a:rect l="0" t="0" r="r" b="b"/>
                  <a:pathLst>
                    <a:path w="35" h="210">
                      <a:moveTo>
                        <a:pt x="34" y="0"/>
                      </a:moveTo>
                      <a:lnTo>
                        <a:pt x="0" y="104"/>
                      </a:lnTo>
                      <a:lnTo>
                        <a:pt x="0" y="20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5" name="Group 77"/>
                <p:cNvGrpSpPr>
                  <a:grpSpLocks/>
                </p:cNvGrpSpPr>
                <p:nvPr/>
              </p:nvGrpSpPr>
              <p:grpSpPr bwMode="auto">
                <a:xfrm>
                  <a:off x="3728" y="1892"/>
                  <a:ext cx="281" cy="78"/>
                  <a:chOff x="3728" y="1892"/>
                  <a:chExt cx="281" cy="78"/>
                </a:xfrm>
              </p:grpSpPr>
              <p:sp>
                <p:nvSpPr>
                  <p:cNvPr id="76" name="Freeform 78"/>
                  <p:cNvSpPr>
                    <a:spLocks/>
                  </p:cNvSpPr>
                  <p:nvPr/>
                </p:nvSpPr>
                <p:spPr bwMode="auto">
                  <a:xfrm>
                    <a:off x="3728" y="1892"/>
                    <a:ext cx="281" cy="78"/>
                  </a:xfrm>
                  <a:custGeom>
                    <a:avLst/>
                    <a:gdLst>
                      <a:gd name="T0" fmla="*/ 280 w 281"/>
                      <a:gd name="T1" fmla="*/ 0 h 78"/>
                      <a:gd name="T2" fmla="*/ 0 w 281"/>
                      <a:gd name="T3" fmla="*/ 0 h 78"/>
                      <a:gd name="T4" fmla="*/ 0 w 281"/>
                      <a:gd name="T5" fmla="*/ 77 h 78"/>
                      <a:gd name="T6" fmla="*/ 280 w 281"/>
                      <a:gd name="T7" fmla="*/ 77 h 78"/>
                      <a:gd name="T8" fmla="*/ 280 w 281"/>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 h="78">
                        <a:moveTo>
                          <a:pt x="280" y="0"/>
                        </a:moveTo>
                        <a:lnTo>
                          <a:pt x="0" y="0"/>
                        </a:lnTo>
                        <a:lnTo>
                          <a:pt x="0" y="77"/>
                        </a:lnTo>
                        <a:lnTo>
                          <a:pt x="280" y="77"/>
                        </a:lnTo>
                        <a:lnTo>
                          <a:pt x="28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7" name="Group 79"/>
                  <p:cNvGrpSpPr>
                    <a:grpSpLocks/>
                  </p:cNvGrpSpPr>
                  <p:nvPr/>
                </p:nvGrpSpPr>
                <p:grpSpPr bwMode="auto">
                  <a:xfrm>
                    <a:off x="3907" y="1900"/>
                    <a:ext cx="91" cy="8"/>
                    <a:chOff x="3907" y="1900"/>
                    <a:chExt cx="91" cy="8"/>
                  </a:xfrm>
                </p:grpSpPr>
                <p:sp>
                  <p:nvSpPr>
                    <p:cNvPr id="78" name="Line 80"/>
                    <p:cNvSpPr>
                      <a:spLocks noChangeShapeType="1"/>
                    </p:cNvSpPr>
                    <p:nvPr/>
                  </p:nvSpPr>
                  <p:spPr bwMode="auto">
                    <a:xfrm flipH="1">
                      <a:off x="3907" y="1900"/>
                      <a:ext cx="9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81"/>
                    <p:cNvSpPr>
                      <a:spLocks noChangeShapeType="1"/>
                    </p:cNvSpPr>
                    <p:nvPr/>
                  </p:nvSpPr>
                  <p:spPr bwMode="auto">
                    <a:xfrm flipH="1">
                      <a:off x="3907" y="1908"/>
                      <a:ext cx="8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56" name="Group 82"/>
                <p:cNvGrpSpPr>
                  <a:grpSpLocks/>
                </p:cNvGrpSpPr>
                <p:nvPr/>
              </p:nvGrpSpPr>
              <p:grpSpPr bwMode="auto">
                <a:xfrm>
                  <a:off x="3727" y="1856"/>
                  <a:ext cx="279" cy="8"/>
                  <a:chOff x="3727" y="1856"/>
                  <a:chExt cx="279" cy="8"/>
                </a:xfrm>
              </p:grpSpPr>
              <p:sp>
                <p:nvSpPr>
                  <p:cNvPr id="74" name="Line 83"/>
                  <p:cNvSpPr>
                    <a:spLocks noChangeShapeType="1"/>
                  </p:cNvSpPr>
                  <p:nvPr/>
                </p:nvSpPr>
                <p:spPr bwMode="auto">
                  <a:xfrm flipH="1">
                    <a:off x="3916" y="1864"/>
                    <a:ext cx="90" cy="0"/>
                  </a:xfrm>
                  <a:prstGeom prst="line">
                    <a:avLst/>
                  </a:prstGeom>
                  <a:noFill/>
                  <a:ln w="12700">
                    <a:solidFill>
                      <a:srgbClr val="202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84"/>
                  <p:cNvSpPr>
                    <a:spLocks noChangeShapeType="1"/>
                  </p:cNvSpPr>
                  <p:nvPr/>
                </p:nvSpPr>
                <p:spPr bwMode="auto">
                  <a:xfrm flipH="1">
                    <a:off x="3727" y="1856"/>
                    <a:ext cx="279" cy="0"/>
                  </a:xfrm>
                  <a:prstGeom prst="line">
                    <a:avLst/>
                  </a:prstGeom>
                  <a:noFill/>
                  <a:ln w="12700">
                    <a:solidFill>
                      <a:srgbClr val="202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Line 85"/>
                <p:cNvSpPr>
                  <a:spLocks noChangeShapeType="1"/>
                </p:cNvSpPr>
                <p:nvPr/>
              </p:nvSpPr>
              <p:spPr bwMode="auto">
                <a:xfrm>
                  <a:off x="3735" y="1755"/>
                  <a:ext cx="0" cy="1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 name="Group 86"/>
                <p:cNvGrpSpPr>
                  <a:grpSpLocks/>
                </p:cNvGrpSpPr>
                <p:nvPr/>
              </p:nvGrpSpPr>
              <p:grpSpPr bwMode="auto">
                <a:xfrm>
                  <a:off x="3879" y="1694"/>
                  <a:ext cx="35" cy="95"/>
                  <a:chOff x="3879" y="1694"/>
                  <a:chExt cx="35" cy="95"/>
                </a:xfrm>
              </p:grpSpPr>
              <p:sp>
                <p:nvSpPr>
                  <p:cNvPr id="68" name="AutoShape 87"/>
                  <p:cNvSpPr>
                    <a:spLocks noChangeArrowheads="1"/>
                  </p:cNvSpPr>
                  <p:nvPr/>
                </p:nvSpPr>
                <p:spPr bwMode="auto">
                  <a:xfrm>
                    <a:off x="3904" y="1694"/>
                    <a:ext cx="9" cy="63"/>
                  </a:xfrm>
                  <a:prstGeom prst="roundRect">
                    <a:avLst>
                      <a:gd name="adj" fmla="val 49995"/>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69" name="AutoShape 88"/>
                  <p:cNvSpPr>
                    <a:spLocks noChangeArrowheads="1"/>
                  </p:cNvSpPr>
                  <p:nvPr/>
                </p:nvSpPr>
                <p:spPr bwMode="auto">
                  <a:xfrm>
                    <a:off x="3909" y="1782"/>
                    <a:ext cx="5" cy="5"/>
                  </a:xfrm>
                  <a:prstGeom prst="roundRect">
                    <a:avLst>
                      <a:gd name="adj" fmla="val 46148"/>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70" name="AutoShape 89"/>
                  <p:cNvSpPr>
                    <a:spLocks noChangeArrowheads="1"/>
                  </p:cNvSpPr>
                  <p:nvPr/>
                </p:nvSpPr>
                <p:spPr bwMode="auto">
                  <a:xfrm>
                    <a:off x="3888" y="1777"/>
                    <a:ext cx="4" cy="2"/>
                  </a:xfrm>
                  <a:prstGeom prst="roundRect">
                    <a:avLst>
                      <a:gd name="adj" fmla="val 49995"/>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nvGrpSpPr>
                  <p:cNvPr id="71" name="Group 90"/>
                  <p:cNvGrpSpPr>
                    <a:grpSpLocks/>
                  </p:cNvGrpSpPr>
                  <p:nvPr/>
                </p:nvGrpSpPr>
                <p:grpSpPr bwMode="auto">
                  <a:xfrm>
                    <a:off x="3879" y="1736"/>
                    <a:ext cx="34" cy="53"/>
                    <a:chOff x="3879" y="1736"/>
                    <a:chExt cx="34" cy="53"/>
                  </a:xfrm>
                </p:grpSpPr>
                <p:sp>
                  <p:nvSpPr>
                    <p:cNvPr id="72" name="Freeform 91"/>
                    <p:cNvSpPr>
                      <a:spLocks/>
                    </p:cNvSpPr>
                    <p:nvPr/>
                  </p:nvSpPr>
                  <p:spPr bwMode="auto">
                    <a:xfrm>
                      <a:off x="3909" y="1736"/>
                      <a:ext cx="1" cy="53"/>
                    </a:xfrm>
                    <a:custGeom>
                      <a:avLst/>
                      <a:gdLst>
                        <a:gd name="T0" fmla="*/ 0 w 1"/>
                        <a:gd name="T1" fmla="*/ 0 h 53"/>
                        <a:gd name="T2" fmla="*/ 0 w 1"/>
                        <a:gd name="T3" fmla="*/ 52 h 53"/>
                        <a:gd name="T4" fmla="*/ 0 w 1"/>
                        <a:gd name="T5" fmla="*/ 44 h 53"/>
                        <a:gd name="T6" fmla="*/ 0 60000 65536"/>
                        <a:gd name="T7" fmla="*/ 0 60000 65536"/>
                        <a:gd name="T8" fmla="*/ 0 60000 65536"/>
                      </a:gdLst>
                      <a:ahLst/>
                      <a:cxnLst>
                        <a:cxn ang="T6">
                          <a:pos x="T0" y="T1"/>
                        </a:cxn>
                        <a:cxn ang="T7">
                          <a:pos x="T2" y="T3"/>
                        </a:cxn>
                        <a:cxn ang="T8">
                          <a:pos x="T4" y="T5"/>
                        </a:cxn>
                      </a:cxnLst>
                      <a:rect l="0" t="0" r="r" b="b"/>
                      <a:pathLst>
                        <a:path w="1" h="53">
                          <a:moveTo>
                            <a:pt x="0" y="0"/>
                          </a:moveTo>
                          <a:lnTo>
                            <a:pt x="0" y="52"/>
                          </a:lnTo>
                          <a:lnTo>
                            <a:pt x="0" y="4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92"/>
                    <p:cNvSpPr>
                      <a:spLocks noChangeShapeType="1"/>
                    </p:cNvSpPr>
                    <p:nvPr/>
                  </p:nvSpPr>
                  <p:spPr bwMode="auto">
                    <a:xfrm flipH="1">
                      <a:off x="3879" y="1771"/>
                      <a:ext cx="34" cy="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9" name="Freeform 93"/>
                <p:cNvSpPr>
                  <a:spLocks/>
                </p:cNvSpPr>
                <p:nvPr/>
              </p:nvSpPr>
              <p:spPr bwMode="auto">
                <a:xfrm>
                  <a:off x="3823" y="1757"/>
                  <a:ext cx="29" cy="12"/>
                </a:xfrm>
                <a:custGeom>
                  <a:avLst/>
                  <a:gdLst>
                    <a:gd name="T0" fmla="*/ 28 w 29"/>
                    <a:gd name="T1" fmla="*/ 0 h 12"/>
                    <a:gd name="T2" fmla="*/ 0 w 29"/>
                    <a:gd name="T3" fmla="*/ 0 h 12"/>
                    <a:gd name="T4" fmla="*/ 0 w 29"/>
                    <a:gd name="T5" fmla="*/ 6 h 12"/>
                    <a:gd name="T6" fmla="*/ 0 w 29"/>
                    <a:gd name="T7" fmla="*/ 11 h 12"/>
                    <a:gd name="T8" fmla="*/ 6 w 29"/>
                    <a:gd name="T9" fmla="*/ 11 h 12"/>
                    <a:gd name="T10" fmla="*/ 6 w 29"/>
                    <a:gd name="T11" fmla="*/ 6 h 12"/>
                    <a:gd name="T12" fmla="*/ 28 w 29"/>
                    <a:gd name="T13" fmla="*/ 6 h 12"/>
                    <a:gd name="T14" fmla="*/ 28 w 29"/>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2">
                      <a:moveTo>
                        <a:pt x="28" y="0"/>
                      </a:moveTo>
                      <a:lnTo>
                        <a:pt x="0" y="0"/>
                      </a:lnTo>
                      <a:lnTo>
                        <a:pt x="0" y="6"/>
                      </a:lnTo>
                      <a:lnTo>
                        <a:pt x="0" y="11"/>
                      </a:lnTo>
                      <a:lnTo>
                        <a:pt x="6" y="11"/>
                      </a:lnTo>
                      <a:lnTo>
                        <a:pt x="6" y="6"/>
                      </a:lnTo>
                      <a:lnTo>
                        <a:pt x="28" y="6"/>
                      </a:lnTo>
                      <a:lnTo>
                        <a:pt x="28"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94"/>
                <p:cNvSpPr>
                  <a:spLocks/>
                </p:cNvSpPr>
                <p:nvPr/>
              </p:nvSpPr>
              <p:spPr bwMode="auto">
                <a:xfrm>
                  <a:off x="3735" y="1638"/>
                  <a:ext cx="209" cy="9"/>
                </a:xfrm>
                <a:custGeom>
                  <a:avLst/>
                  <a:gdLst>
                    <a:gd name="T0" fmla="*/ 208 w 209"/>
                    <a:gd name="T1" fmla="*/ 0 h 9"/>
                    <a:gd name="T2" fmla="*/ 0 w 209"/>
                    <a:gd name="T3" fmla="*/ 0 h 9"/>
                    <a:gd name="T4" fmla="*/ 0 w 209"/>
                    <a:gd name="T5" fmla="*/ 8 h 9"/>
                    <a:gd name="T6" fmla="*/ 208 w 209"/>
                    <a:gd name="T7" fmla="*/ 8 h 9"/>
                    <a:gd name="T8" fmla="*/ 208 w 20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9">
                      <a:moveTo>
                        <a:pt x="208" y="0"/>
                      </a:moveTo>
                      <a:lnTo>
                        <a:pt x="0" y="0"/>
                      </a:lnTo>
                      <a:lnTo>
                        <a:pt x="0" y="8"/>
                      </a:lnTo>
                      <a:lnTo>
                        <a:pt x="208" y="8"/>
                      </a:lnTo>
                      <a:lnTo>
                        <a:pt x="208"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 name="Group 95"/>
                <p:cNvGrpSpPr>
                  <a:grpSpLocks/>
                </p:cNvGrpSpPr>
                <p:nvPr/>
              </p:nvGrpSpPr>
              <p:grpSpPr bwMode="auto">
                <a:xfrm>
                  <a:off x="3715" y="1864"/>
                  <a:ext cx="231" cy="106"/>
                  <a:chOff x="3715" y="1864"/>
                  <a:chExt cx="231" cy="106"/>
                </a:xfrm>
              </p:grpSpPr>
              <p:sp>
                <p:nvSpPr>
                  <p:cNvPr id="66" name="Freeform 96"/>
                  <p:cNvSpPr>
                    <a:spLocks/>
                  </p:cNvSpPr>
                  <p:nvPr/>
                </p:nvSpPr>
                <p:spPr bwMode="auto">
                  <a:xfrm>
                    <a:off x="3715" y="1864"/>
                    <a:ext cx="231" cy="106"/>
                  </a:xfrm>
                  <a:custGeom>
                    <a:avLst/>
                    <a:gdLst>
                      <a:gd name="T0" fmla="*/ 230 w 231"/>
                      <a:gd name="T1" fmla="*/ 105 h 106"/>
                      <a:gd name="T2" fmla="*/ 230 w 231"/>
                      <a:gd name="T3" fmla="*/ 94 h 106"/>
                      <a:gd name="T4" fmla="*/ 228 w 231"/>
                      <a:gd name="T5" fmla="*/ 83 h 106"/>
                      <a:gd name="T6" fmla="*/ 223 w 231"/>
                      <a:gd name="T7" fmla="*/ 69 h 106"/>
                      <a:gd name="T8" fmla="*/ 218 w 231"/>
                      <a:gd name="T9" fmla="*/ 57 h 106"/>
                      <a:gd name="T10" fmla="*/ 210 w 231"/>
                      <a:gd name="T11" fmla="*/ 46 h 106"/>
                      <a:gd name="T12" fmla="*/ 203 w 231"/>
                      <a:gd name="T13" fmla="*/ 37 h 106"/>
                      <a:gd name="T14" fmla="*/ 192 w 231"/>
                      <a:gd name="T15" fmla="*/ 27 h 106"/>
                      <a:gd name="T16" fmla="*/ 179 w 231"/>
                      <a:gd name="T17" fmla="*/ 18 h 106"/>
                      <a:gd name="T18" fmla="*/ 166 w 231"/>
                      <a:gd name="T19" fmla="*/ 11 h 106"/>
                      <a:gd name="T20" fmla="*/ 154 w 231"/>
                      <a:gd name="T21" fmla="*/ 7 h 106"/>
                      <a:gd name="T22" fmla="*/ 140 w 231"/>
                      <a:gd name="T23" fmla="*/ 2 h 106"/>
                      <a:gd name="T24" fmla="*/ 125 w 231"/>
                      <a:gd name="T25" fmla="*/ 0 h 106"/>
                      <a:gd name="T26" fmla="*/ 110 w 231"/>
                      <a:gd name="T27" fmla="*/ 0 h 106"/>
                      <a:gd name="T28" fmla="*/ 94 w 231"/>
                      <a:gd name="T29" fmla="*/ 2 h 106"/>
                      <a:gd name="T30" fmla="*/ 80 w 231"/>
                      <a:gd name="T31" fmla="*/ 6 h 106"/>
                      <a:gd name="T32" fmla="*/ 65 w 231"/>
                      <a:gd name="T33" fmla="*/ 11 h 106"/>
                      <a:gd name="T34" fmla="*/ 54 w 231"/>
                      <a:gd name="T35" fmla="*/ 17 h 106"/>
                      <a:gd name="T36" fmla="*/ 44 w 231"/>
                      <a:gd name="T37" fmla="*/ 23 h 106"/>
                      <a:gd name="T38" fmla="*/ 35 w 231"/>
                      <a:gd name="T39" fmla="*/ 30 h 106"/>
                      <a:gd name="T40" fmla="*/ 27 w 231"/>
                      <a:gd name="T41" fmla="*/ 39 h 106"/>
                      <a:gd name="T42" fmla="*/ 18 w 231"/>
                      <a:gd name="T43" fmla="*/ 50 h 106"/>
                      <a:gd name="T44" fmla="*/ 11 w 231"/>
                      <a:gd name="T45" fmla="*/ 60 h 106"/>
                      <a:gd name="T46" fmla="*/ 8 w 231"/>
                      <a:gd name="T47" fmla="*/ 68 h 106"/>
                      <a:gd name="T48" fmla="*/ 4 w 231"/>
                      <a:gd name="T49" fmla="*/ 75 h 106"/>
                      <a:gd name="T50" fmla="*/ 2 w 231"/>
                      <a:gd name="T51" fmla="*/ 85 h 106"/>
                      <a:gd name="T52" fmla="*/ 2 w 231"/>
                      <a:gd name="T53" fmla="*/ 93 h 106"/>
                      <a:gd name="T54" fmla="*/ 1 w 231"/>
                      <a:gd name="T55" fmla="*/ 102 h 106"/>
                      <a:gd name="T56" fmla="*/ 0 w 231"/>
                      <a:gd name="T57" fmla="*/ 105 h 106"/>
                      <a:gd name="T58" fmla="*/ 230 w 231"/>
                      <a:gd name="T59" fmla="*/ 105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1" h="106">
                        <a:moveTo>
                          <a:pt x="230" y="105"/>
                        </a:moveTo>
                        <a:lnTo>
                          <a:pt x="230" y="94"/>
                        </a:lnTo>
                        <a:lnTo>
                          <a:pt x="228" y="83"/>
                        </a:lnTo>
                        <a:lnTo>
                          <a:pt x="223" y="69"/>
                        </a:lnTo>
                        <a:lnTo>
                          <a:pt x="218" y="57"/>
                        </a:lnTo>
                        <a:lnTo>
                          <a:pt x="210" y="46"/>
                        </a:lnTo>
                        <a:lnTo>
                          <a:pt x="203" y="37"/>
                        </a:lnTo>
                        <a:lnTo>
                          <a:pt x="192" y="27"/>
                        </a:lnTo>
                        <a:lnTo>
                          <a:pt x="179" y="18"/>
                        </a:lnTo>
                        <a:lnTo>
                          <a:pt x="166" y="11"/>
                        </a:lnTo>
                        <a:lnTo>
                          <a:pt x="154" y="7"/>
                        </a:lnTo>
                        <a:lnTo>
                          <a:pt x="140" y="2"/>
                        </a:lnTo>
                        <a:lnTo>
                          <a:pt x="125" y="0"/>
                        </a:lnTo>
                        <a:lnTo>
                          <a:pt x="110" y="0"/>
                        </a:lnTo>
                        <a:lnTo>
                          <a:pt x="94" y="2"/>
                        </a:lnTo>
                        <a:lnTo>
                          <a:pt x="80" y="6"/>
                        </a:lnTo>
                        <a:lnTo>
                          <a:pt x="65" y="11"/>
                        </a:lnTo>
                        <a:lnTo>
                          <a:pt x="54" y="17"/>
                        </a:lnTo>
                        <a:lnTo>
                          <a:pt x="44" y="23"/>
                        </a:lnTo>
                        <a:lnTo>
                          <a:pt x="35" y="30"/>
                        </a:lnTo>
                        <a:lnTo>
                          <a:pt x="27" y="39"/>
                        </a:lnTo>
                        <a:lnTo>
                          <a:pt x="18" y="50"/>
                        </a:lnTo>
                        <a:lnTo>
                          <a:pt x="11" y="60"/>
                        </a:lnTo>
                        <a:lnTo>
                          <a:pt x="8" y="68"/>
                        </a:lnTo>
                        <a:lnTo>
                          <a:pt x="4" y="75"/>
                        </a:lnTo>
                        <a:lnTo>
                          <a:pt x="2" y="85"/>
                        </a:lnTo>
                        <a:lnTo>
                          <a:pt x="2" y="93"/>
                        </a:lnTo>
                        <a:lnTo>
                          <a:pt x="1" y="102"/>
                        </a:lnTo>
                        <a:lnTo>
                          <a:pt x="0" y="105"/>
                        </a:lnTo>
                        <a:lnTo>
                          <a:pt x="230" y="10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97"/>
                  <p:cNvSpPr>
                    <a:spLocks/>
                  </p:cNvSpPr>
                  <p:nvPr/>
                </p:nvSpPr>
                <p:spPr bwMode="auto">
                  <a:xfrm>
                    <a:off x="3748" y="1893"/>
                    <a:ext cx="164" cy="77"/>
                  </a:xfrm>
                  <a:custGeom>
                    <a:avLst/>
                    <a:gdLst>
                      <a:gd name="T0" fmla="*/ 163 w 164"/>
                      <a:gd name="T1" fmla="*/ 76 h 77"/>
                      <a:gd name="T2" fmla="*/ 163 w 164"/>
                      <a:gd name="T3" fmla="*/ 67 h 77"/>
                      <a:gd name="T4" fmla="*/ 162 w 164"/>
                      <a:gd name="T5" fmla="*/ 59 h 77"/>
                      <a:gd name="T6" fmla="*/ 159 w 164"/>
                      <a:gd name="T7" fmla="*/ 49 h 77"/>
                      <a:gd name="T8" fmla="*/ 154 w 164"/>
                      <a:gd name="T9" fmla="*/ 41 h 77"/>
                      <a:gd name="T10" fmla="*/ 149 w 164"/>
                      <a:gd name="T11" fmla="*/ 32 h 77"/>
                      <a:gd name="T12" fmla="*/ 144 w 164"/>
                      <a:gd name="T13" fmla="*/ 27 h 77"/>
                      <a:gd name="T14" fmla="*/ 137 w 164"/>
                      <a:gd name="T15" fmla="*/ 19 h 77"/>
                      <a:gd name="T16" fmla="*/ 127 w 164"/>
                      <a:gd name="T17" fmla="*/ 12 h 77"/>
                      <a:gd name="T18" fmla="*/ 118 w 164"/>
                      <a:gd name="T19" fmla="*/ 8 h 77"/>
                      <a:gd name="T20" fmla="*/ 110 w 164"/>
                      <a:gd name="T21" fmla="*/ 4 h 77"/>
                      <a:gd name="T22" fmla="*/ 99 w 164"/>
                      <a:gd name="T23" fmla="*/ 1 h 77"/>
                      <a:gd name="T24" fmla="*/ 89 w 164"/>
                      <a:gd name="T25" fmla="*/ 0 h 77"/>
                      <a:gd name="T26" fmla="*/ 78 w 164"/>
                      <a:gd name="T27" fmla="*/ 0 h 77"/>
                      <a:gd name="T28" fmla="*/ 67 w 164"/>
                      <a:gd name="T29" fmla="*/ 1 h 77"/>
                      <a:gd name="T30" fmla="*/ 56 w 164"/>
                      <a:gd name="T31" fmla="*/ 3 h 77"/>
                      <a:gd name="T32" fmla="*/ 46 w 164"/>
                      <a:gd name="T33" fmla="*/ 7 h 77"/>
                      <a:gd name="T34" fmla="*/ 38 w 164"/>
                      <a:gd name="T35" fmla="*/ 11 h 77"/>
                      <a:gd name="T36" fmla="*/ 31 w 164"/>
                      <a:gd name="T37" fmla="*/ 17 h 77"/>
                      <a:gd name="T38" fmla="*/ 24 w 164"/>
                      <a:gd name="T39" fmla="*/ 22 h 77"/>
                      <a:gd name="T40" fmla="*/ 18 w 164"/>
                      <a:gd name="T41" fmla="*/ 28 h 77"/>
                      <a:gd name="T42" fmla="*/ 13 w 164"/>
                      <a:gd name="T43" fmla="*/ 35 h 77"/>
                      <a:gd name="T44" fmla="*/ 9 w 164"/>
                      <a:gd name="T45" fmla="*/ 44 h 77"/>
                      <a:gd name="T46" fmla="*/ 5 w 164"/>
                      <a:gd name="T47" fmla="*/ 49 h 77"/>
                      <a:gd name="T48" fmla="*/ 3 w 164"/>
                      <a:gd name="T49" fmla="*/ 54 h 77"/>
                      <a:gd name="T50" fmla="*/ 1 w 164"/>
                      <a:gd name="T51" fmla="*/ 60 h 77"/>
                      <a:gd name="T52" fmla="*/ 1 w 164"/>
                      <a:gd name="T53" fmla="*/ 67 h 77"/>
                      <a:gd name="T54" fmla="*/ 1 w 164"/>
                      <a:gd name="T55" fmla="*/ 73 h 77"/>
                      <a:gd name="T56" fmla="*/ 0 w 164"/>
                      <a:gd name="T57" fmla="*/ 76 h 77"/>
                      <a:gd name="T58" fmla="*/ 163 w 164"/>
                      <a:gd name="T59" fmla="*/ 76 h 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4" h="77">
                        <a:moveTo>
                          <a:pt x="163" y="76"/>
                        </a:moveTo>
                        <a:lnTo>
                          <a:pt x="163" y="67"/>
                        </a:lnTo>
                        <a:lnTo>
                          <a:pt x="162" y="59"/>
                        </a:lnTo>
                        <a:lnTo>
                          <a:pt x="159" y="49"/>
                        </a:lnTo>
                        <a:lnTo>
                          <a:pt x="154" y="41"/>
                        </a:lnTo>
                        <a:lnTo>
                          <a:pt x="149" y="32"/>
                        </a:lnTo>
                        <a:lnTo>
                          <a:pt x="144" y="27"/>
                        </a:lnTo>
                        <a:lnTo>
                          <a:pt x="137" y="19"/>
                        </a:lnTo>
                        <a:lnTo>
                          <a:pt x="127" y="12"/>
                        </a:lnTo>
                        <a:lnTo>
                          <a:pt x="118" y="8"/>
                        </a:lnTo>
                        <a:lnTo>
                          <a:pt x="110" y="4"/>
                        </a:lnTo>
                        <a:lnTo>
                          <a:pt x="99" y="1"/>
                        </a:lnTo>
                        <a:lnTo>
                          <a:pt x="89" y="0"/>
                        </a:lnTo>
                        <a:lnTo>
                          <a:pt x="78" y="0"/>
                        </a:lnTo>
                        <a:lnTo>
                          <a:pt x="67" y="1"/>
                        </a:lnTo>
                        <a:lnTo>
                          <a:pt x="56" y="3"/>
                        </a:lnTo>
                        <a:lnTo>
                          <a:pt x="46" y="7"/>
                        </a:lnTo>
                        <a:lnTo>
                          <a:pt x="38" y="11"/>
                        </a:lnTo>
                        <a:lnTo>
                          <a:pt x="31" y="17"/>
                        </a:lnTo>
                        <a:lnTo>
                          <a:pt x="24" y="22"/>
                        </a:lnTo>
                        <a:lnTo>
                          <a:pt x="18" y="28"/>
                        </a:lnTo>
                        <a:lnTo>
                          <a:pt x="13" y="35"/>
                        </a:lnTo>
                        <a:lnTo>
                          <a:pt x="9" y="44"/>
                        </a:lnTo>
                        <a:lnTo>
                          <a:pt x="5" y="49"/>
                        </a:lnTo>
                        <a:lnTo>
                          <a:pt x="3" y="54"/>
                        </a:lnTo>
                        <a:lnTo>
                          <a:pt x="1" y="60"/>
                        </a:lnTo>
                        <a:lnTo>
                          <a:pt x="1" y="67"/>
                        </a:lnTo>
                        <a:lnTo>
                          <a:pt x="1" y="73"/>
                        </a:lnTo>
                        <a:lnTo>
                          <a:pt x="0" y="76"/>
                        </a:lnTo>
                        <a:lnTo>
                          <a:pt x="163" y="76"/>
                        </a:lnTo>
                      </a:path>
                    </a:pathLst>
                  </a:custGeom>
                  <a:solidFill>
                    <a:srgbClr val="8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 name="Group 98"/>
                <p:cNvGrpSpPr>
                  <a:grpSpLocks/>
                </p:cNvGrpSpPr>
                <p:nvPr/>
              </p:nvGrpSpPr>
              <p:grpSpPr bwMode="auto">
                <a:xfrm>
                  <a:off x="3723" y="1868"/>
                  <a:ext cx="204" cy="213"/>
                  <a:chOff x="3723" y="1868"/>
                  <a:chExt cx="204" cy="213"/>
                </a:xfrm>
              </p:grpSpPr>
              <p:sp>
                <p:nvSpPr>
                  <p:cNvPr id="63" name="Oval 99"/>
                  <p:cNvSpPr>
                    <a:spLocks noChangeArrowheads="1"/>
                  </p:cNvSpPr>
                  <p:nvPr/>
                </p:nvSpPr>
                <p:spPr bwMode="auto">
                  <a:xfrm>
                    <a:off x="3723" y="1868"/>
                    <a:ext cx="204" cy="213"/>
                  </a:xfrm>
                  <a:prstGeom prst="ellipse">
                    <a:avLst/>
                  </a:prstGeom>
                  <a:solidFill>
                    <a:srgbClr val="20202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64" name="Oval 100"/>
                  <p:cNvSpPr>
                    <a:spLocks noChangeArrowheads="1"/>
                  </p:cNvSpPr>
                  <p:nvPr/>
                </p:nvSpPr>
                <p:spPr bwMode="auto">
                  <a:xfrm>
                    <a:off x="3756" y="1900"/>
                    <a:ext cx="139" cy="146"/>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65" name="Oval 101"/>
                  <p:cNvSpPr>
                    <a:spLocks noChangeArrowheads="1"/>
                  </p:cNvSpPr>
                  <p:nvPr/>
                </p:nvSpPr>
                <p:spPr bwMode="auto">
                  <a:xfrm>
                    <a:off x="3798" y="1947"/>
                    <a:ext cx="52" cy="54"/>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grpSp>
        </p:grpSp>
      </p:grpSp>
      <p:sp>
        <p:nvSpPr>
          <p:cNvPr id="111" name="Rectangle 102"/>
          <p:cNvSpPr>
            <a:spLocks noChangeArrowheads="1"/>
          </p:cNvSpPr>
          <p:nvPr/>
        </p:nvSpPr>
        <p:spPr bwMode="auto">
          <a:xfrm>
            <a:off x="0" y="3694113"/>
            <a:ext cx="9906000" cy="382587"/>
          </a:xfrm>
          <a:prstGeom prst="rect">
            <a:avLst/>
          </a:prstGeom>
          <a:gradFill rotWithShape="0">
            <a:gsLst>
              <a:gs pos="0">
                <a:srgbClr val="301D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nvGrpSpPr>
          <p:cNvPr id="112" name="Group 103"/>
          <p:cNvGrpSpPr>
            <a:grpSpLocks/>
          </p:cNvGrpSpPr>
          <p:nvPr/>
        </p:nvGrpSpPr>
        <p:grpSpPr bwMode="auto">
          <a:xfrm>
            <a:off x="-1355725" y="3057525"/>
            <a:ext cx="1355725" cy="609600"/>
            <a:chOff x="1964" y="2856"/>
            <a:chExt cx="788" cy="384"/>
          </a:xfrm>
        </p:grpSpPr>
        <p:sp>
          <p:nvSpPr>
            <p:cNvPr id="113" name="Oval 104"/>
            <p:cNvSpPr>
              <a:spLocks noChangeArrowheads="1"/>
            </p:cNvSpPr>
            <p:nvPr/>
          </p:nvSpPr>
          <p:spPr bwMode="auto">
            <a:xfrm>
              <a:off x="2056" y="3018"/>
              <a:ext cx="212" cy="213"/>
            </a:xfrm>
            <a:prstGeom prst="ellipse">
              <a:avLst/>
            </a:prstGeom>
            <a:solidFill>
              <a:srgbClr val="F35B1B"/>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14" name="Rectangle 105"/>
            <p:cNvSpPr>
              <a:spLocks noChangeArrowheads="1"/>
            </p:cNvSpPr>
            <p:nvPr/>
          </p:nvSpPr>
          <p:spPr bwMode="auto">
            <a:xfrm>
              <a:off x="2039" y="2958"/>
              <a:ext cx="204" cy="137"/>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15" name="Rectangle 106"/>
            <p:cNvSpPr>
              <a:spLocks noChangeArrowheads="1"/>
            </p:cNvSpPr>
            <p:nvPr/>
          </p:nvSpPr>
          <p:spPr bwMode="auto">
            <a:xfrm>
              <a:off x="2192" y="2856"/>
              <a:ext cx="170" cy="299"/>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16" name="Oval 107"/>
            <p:cNvSpPr>
              <a:spLocks noChangeArrowheads="1"/>
            </p:cNvSpPr>
            <p:nvPr/>
          </p:nvSpPr>
          <p:spPr bwMode="auto">
            <a:xfrm>
              <a:off x="2480" y="2993"/>
              <a:ext cx="246" cy="247"/>
            </a:xfrm>
            <a:prstGeom prst="ellipse">
              <a:avLst/>
            </a:prstGeom>
            <a:solidFill>
              <a:schemeClr va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17" name="Line 108"/>
            <p:cNvSpPr>
              <a:spLocks noChangeShapeType="1"/>
            </p:cNvSpPr>
            <p:nvPr/>
          </p:nvSpPr>
          <p:spPr bwMode="auto">
            <a:xfrm>
              <a:off x="2408" y="3089"/>
              <a:ext cx="0" cy="63"/>
            </a:xfrm>
            <a:prstGeom prst="line">
              <a:avLst/>
            </a:prstGeom>
            <a:noFill/>
            <a:ln w="762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Rectangle 109"/>
            <p:cNvSpPr>
              <a:spLocks noChangeArrowheads="1"/>
            </p:cNvSpPr>
            <p:nvPr/>
          </p:nvSpPr>
          <p:spPr bwMode="auto">
            <a:xfrm>
              <a:off x="2294" y="2873"/>
              <a:ext cx="51" cy="14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19" name="Rectangle 110"/>
            <p:cNvSpPr>
              <a:spLocks noChangeArrowheads="1"/>
            </p:cNvSpPr>
            <p:nvPr/>
          </p:nvSpPr>
          <p:spPr bwMode="auto">
            <a:xfrm>
              <a:off x="2209" y="2873"/>
              <a:ext cx="59" cy="8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20" name="Line 111"/>
            <p:cNvSpPr>
              <a:spLocks noChangeShapeType="1"/>
            </p:cNvSpPr>
            <p:nvPr/>
          </p:nvSpPr>
          <p:spPr bwMode="auto">
            <a:xfrm flipH="1">
              <a:off x="1964" y="3078"/>
              <a:ext cx="83" cy="8"/>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Rectangle 112"/>
            <p:cNvSpPr>
              <a:spLocks noChangeArrowheads="1"/>
            </p:cNvSpPr>
            <p:nvPr/>
          </p:nvSpPr>
          <p:spPr bwMode="auto">
            <a:xfrm>
              <a:off x="2455" y="3069"/>
              <a:ext cx="297" cy="86"/>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22" name="Line 113"/>
            <p:cNvSpPr>
              <a:spLocks noChangeShapeType="1"/>
            </p:cNvSpPr>
            <p:nvPr/>
          </p:nvSpPr>
          <p:spPr bwMode="auto">
            <a:xfrm>
              <a:off x="2319" y="3102"/>
              <a:ext cx="0" cy="20"/>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Line 114"/>
            <p:cNvSpPr>
              <a:spLocks noChangeShapeType="1"/>
            </p:cNvSpPr>
            <p:nvPr/>
          </p:nvSpPr>
          <p:spPr bwMode="auto">
            <a:xfrm>
              <a:off x="2183" y="2856"/>
              <a:ext cx="188" cy="0"/>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Freeform 115"/>
            <p:cNvSpPr>
              <a:spLocks/>
            </p:cNvSpPr>
            <p:nvPr/>
          </p:nvSpPr>
          <p:spPr bwMode="auto">
            <a:xfrm>
              <a:off x="2345" y="3095"/>
              <a:ext cx="120" cy="27"/>
            </a:xfrm>
            <a:custGeom>
              <a:avLst/>
              <a:gdLst>
                <a:gd name="T0" fmla="*/ 0 w 120"/>
                <a:gd name="T1" fmla="*/ 0 h 27"/>
                <a:gd name="T2" fmla="*/ 26 w 120"/>
                <a:gd name="T3" fmla="*/ 0 h 27"/>
                <a:gd name="T4" fmla="*/ 60 w 120"/>
                <a:gd name="T5" fmla="*/ 9 h 27"/>
                <a:gd name="T6" fmla="*/ 94 w 120"/>
                <a:gd name="T7" fmla="*/ 17 h 27"/>
                <a:gd name="T8" fmla="*/ 119 w 120"/>
                <a:gd name="T9" fmla="*/ 26 h 27"/>
                <a:gd name="T10" fmla="*/ 0 w 120"/>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27">
                  <a:moveTo>
                    <a:pt x="0" y="0"/>
                  </a:moveTo>
                  <a:lnTo>
                    <a:pt x="26" y="0"/>
                  </a:lnTo>
                  <a:lnTo>
                    <a:pt x="60" y="9"/>
                  </a:lnTo>
                  <a:lnTo>
                    <a:pt x="94" y="17"/>
                  </a:lnTo>
                  <a:lnTo>
                    <a:pt x="119" y="26"/>
                  </a:lnTo>
                  <a:lnTo>
                    <a:pt x="0" y="0"/>
                  </a:lnTo>
                </a:path>
              </a:pathLst>
            </a:custGeom>
            <a:noFill/>
            <a:ln w="50800" cap="rnd" cmpd="sng">
              <a:solidFill>
                <a:srgbClr val="F35B1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5" name="Group 117"/>
          <p:cNvGrpSpPr>
            <a:grpSpLocks/>
          </p:cNvGrpSpPr>
          <p:nvPr/>
        </p:nvGrpSpPr>
        <p:grpSpPr bwMode="auto">
          <a:xfrm>
            <a:off x="0" y="2816225"/>
            <a:ext cx="11969750" cy="1012825"/>
            <a:chOff x="0" y="1192"/>
            <a:chExt cx="6960" cy="638"/>
          </a:xfrm>
        </p:grpSpPr>
        <p:sp>
          <p:nvSpPr>
            <p:cNvPr id="126" name="Rectangle 118"/>
            <p:cNvSpPr>
              <a:spLocks noChangeArrowheads="1"/>
            </p:cNvSpPr>
            <p:nvPr/>
          </p:nvSpPr>
          <p:spPr bwMode="auto">
            <a:xfrm>
              <a:off x="0" y="1726"/>
              <a:ext cx="6192" cy="98"/>
            </a:xfrm>
            <a:prstGeom prst="rect">
              <a:avLst/>
            </a:prstGeom>
            <a:solidFill>
              <a:srgbClr val="CC990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nvGrpSpPr>
            <p:cNvPr id="127" name="Group 119"/>
            <p:cNvGrpSpPr>
              <a:grpSpLocks/>
            </p:cNvGrpSpPr>
            <p:nvPr/>
          </p:nvGrpSpPr>
          <p:grpSpPr bwMode="auto">
            <a:xfrm>
              <a:off x="5758" y="1192"/>
              <a:ext cx="1202" cy="638"/>
              <a:chOff x="1824" y="1536"/>
              <a:chExt cx="1202" cy="630"/>
            </a:xfrm>
          </p:grpSpPr>
          <p:grpSp>
            <p:nvGrpSpPr>
              <p:cNvPr id="128" name="Group 120"/>
              <p:cNvGrpSpPr>
                <a:grpSpLocks/>
              </p:cNvGrpSpPr>
              <p:nvPr/>
            </p:nvGrpSpPr>
            <p:grpSpPr bwMode="auto">
              <a:xfrm>
                <a:off x="2684" y="1812"/>
                <a:ext cx="225" cy="224"/>
                <a:chOff x="1783" y="1872"/>
                <a:chExt cx="225" cy="224"/>
              </a:xfrm>
            </p:grpSpPr>
            <p:sp>
              <p:nvSpPr>
                <p:cNvPr id="172" name="Oval 121"/>
                <p:cNvSpPr>
                  <a:spLocks noChangeArrowheads="1"/>
                </p:cNvSpPr>
                <p:nvPr/>
              </p:nvSpPr>
              <p:spPr bwMode="auto">
                <a:xfrm>
                  <a:off x="1783" y="1872"/>
                  <a:ext cx="225" cy="224"/>
                </a:xfrm>
                <a:prstGeom prst="ellipse">
                  <a:avLst/>
                </a:prstGeom>
                <a:solidFill>
                  <a:srgbClr val="20202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3" name="Oval 122"/>
                <p:cNvSpPr>
                  <a:spLocks noChangeArrowheads="1"/>
                </p:cNvSpPr>
                <p:nvPr/>
              </p:nvSpPr>
              <p:spPr bwMode="auto">
                <a:xfrm>
                  <a:off x="1819" y="1906"/>
                  <a:ext cx="155" cy="155"/>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4" name="Oval 123"/>
                <p:cNvSpPr>
                  <a:spLocks noChangeArrowheads="1"/>
                </p:cNvSpPr>
                <p:nvPr/>
              </p:nvSpPr>
              <p:spPr bwMode="auto">
                <a:xfrm>
                  <a:off x="1866" y="1955"/>
                  <a:ext cx="59" cy="56"/>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grpSp>
            <p:nvGrpSpPr>
              <p:cNvPr id="129" name="Group 124"/>
              <p:cNvGrpSpPr>
                <a:grpSpLocks/>
              </p:cNvGrpSpPr>
              <p:nvPr/>
            </p:nvGrpSpPr>
            <p:grpSpPr bwMode="auto">
              <a:xfrm>
                <a:off x="1824" y="1886"/>
                <a:ext cx="150" cy="147"/>
                <a:chOff x="923" y="1946"/>
                <a:chExt cx="150" cy="147"/>
              </a:xfrm>
            </p:grpSpPr>
            <p:sp>
              <p:nvSpPr>
                <p:cNvPr id="169" name="Oval 125"/>
                <p:cNvSpPr>
                  <a:spLocks noChangeArrowheads="1"/>
                </p:cNvSpPr>
                <p:nvPr/>
              </p:nvSpPr>
              <p:spPr bwMode="auto">
                <a:xfrm>
                  <a:off x="923" y="1946"/>
                  <a:ext cx="150" cy="147"/>
                </a:xfrm>
                <a:prstGeom prst="ellipse">
                  <a:avLst/>
                </a:prstGeom>
                <a:solidFill>
                  <a:srgbClr val="20202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0" name="Oval 126"/>
                <p:cNvSpPr>
                  <a:spLocks noChangeArrowheads="1"/>
                </p:cNvSpPr>
                <p:nvPr/>
              </p:nvSpPr>
              <p:spPr bwMode="auto">
                <a:xfrm>
                  <a:off x="948" y="1969"/>
                  <a:ext cx="101" cy="100"/>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1" name="Oval 127"/>
                <p:cNvSpPr>
                  <a:spLocks noChangeArrowheads="1"/>
                </p:cNvSpPr>
                <p:nvPr/>
              </p:nvSpPr>
              <p:spPr bwMode="auto">
                <a:xfrm>
                  <a:off x="980" y="2001"/>
                  <a:ext cx="36" cy="35"/>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sp>
            <p:nvSpPr>
              <p:cNvPr id="130" name="AutoShape 128"/>
              <p:cNvSpPr>
                <a:spLocks noChangeArrowheads="1"/>
              </p:cNvSpPr>
              <p:nvPr/>
            </p:nvSpPr>
            <p:spPr bwMode="auto">
              <a:xfrm rot="10800000" flipH="1" flipV="1">
                <a:off x="1874" y="1857"/>
                <a:ext cx="48" cy="10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41 h 21600"/>
                  <a:gd name="T14" fmla="*/ 17100 w 21600"/>
                  <a:gd name="T15" fmla="*/ 1715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F35B1B"/>
              </a:solidFill>
              <a:ln w="12700">
                <a:solidFill>
                  <a:srgbClr val="F35B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Freeform 129"/>
              <p:cNvSpPr>
                <a:spLocks/>
              </p:cNvSpPr>
              <p:nvPr/>
            </p:nvSpPr>
            <p:spPr bwMode="auto">
              <a:xfrm>
                <a:off x="2612" y="1536"/>
                <a:ext cx="414" cy="411"/>
              </a:xfrm>
              <a:custGeom>
                <a:avLst/>
                <a:gdLst>
                  <a:gd name="T0" fmla="*/ 61 w 414"/>
                  <a:gd name="T1" fmla="*/ 264 h 411"/>
                  <a:gd name="T2" fmla="*/ 292 w 414"/>
                  <a:gd name="T3" fmla="*/ 264 h 411"/>
                  <a:gd name="T4" fmla="*/ 336 w 414"/>
                  <a:gd name="T5" fmla="*/ 405 h 411"/>
                  <a:gd name="T6" fmla="*/ 413 w 414"/>
                  <a:gd name="T7" fmla="*/ 405 h 411"/>
                  <a:gd name="T8" fmla="*/ 413 w 414"/>
                  <a:gd name="T9" fmla="*/ 372 h 411"/>
                  <a:gd name="T10" fmla="*/ 391 w 414"/>
                  <a:gd name="T11" fmla="*/ 372 h 411"/>
                  <a:gd name="T12" fmla="*/ 391 w 414"/>
                  <a:gd name="T13" fmla="*/ 324 h 411"/>
                  <a:gd name="T14" fmla="*/ 374 w 414"/>
                  <a:gd name="T15" fmla="*/ 324 h 411"/>
                  <a:gd name="T16" fmla="*/ 374 w 414"/>
                  <a:gd name="T17" fmla="*/ 146 h 411"/>
                  <a:gd name="T18" fmla="*/ 259 w 414"/>
                  <a:gd name="T19" fmla="*/ 146 h 411"/>
                  <a:gd name="T20" fmla="*/ 259 w 414"/>
                  <a:gd name="T21" fmla="*/ 27 h 411"/>
                  <a:gd name="T22" fmla="*/ 281 w 414"/>
                  <a:gd name="T23" fmla="*/ 27 h 411"/>
                  <a:gd name="T24" fmla="*/ 281 w 414"/>
                  <a:gd name="T25" fmla="*/ 0 h 411"/>
                  <a:gd name="T26" fmla="*/ 28 w 414"/>
                  <a:gd name="T27" fmla="*/ 0 h 411"/>
                  <a:gd name="T28" fmla="*/ 28 w 414"/>
                  <a:gd name="T29" fmla="*/ 22 h 411"/>
                  <a:gd name="T30" fmla="*/ 55 w 414"/>
                  <a:gd name="T31" fmla="*/ 22 h 411"/>
                  <a:gd name="T32" fmla="*/ 55 w 414"/>
                  <a:gd name="T33" fmla="*/ 135 h 411"/>
                  <a:gd name="T34" fmla="*/ 0 w 414"/>
                  <a:gd name="T35" fmla="*/ 135 h 411"/>
                  <a:gd name="T36" fmla="*/ 0 w 414"/>
                  <a:gd name="T37" fmla="*/ 410 h 411"/>
                  <a:gd name="T38" fmla="*/ 39 w 414"/>
                  <a:gd name="T39" fmla="*/ 405 h 411"/>
                  <a:gd name="T40" fmla="*/ 61 w 414"/>
                  <a:gd name="T41" fmla="*/ 264 h 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4" h="411">
                    <a:moveTo>
                      <a:pt x="61" y="264"/>
                    </a:moveTo>
                    <a:lnTo>
                      <a:pt x="292" y="264"/>
                    </a:lnTo>
                    <a:lnTo>
                      <a:pt x="336" y="405"/>
                    </a:lnTo>
                    <a:lnTo>
                      <a:pt x="413" y="405"/>
                    </a:lnTo>
                    <a:lnTo>
                      <a:pt x="413" y="372"/>
                    </a:lnTo>
                    <a:lnTo>
                      <a:pt x="391" y="372"/>
                    </a:lnTo>
                    <a:lnTo>
                      <a:pt x="391" y="324"/>
                    </a:lnTo>
                    <a:lnTo>
                      <a:pt x="374" y="324"/>
                    </a:lnTo>
                    <a:lnTo>
                      <a:pt x="374" y="146"/>
                    </a:lnTo>
                    <a:lnTo>
                      <a:pt x="259" y="146"/>
                    </a:lnTo>
                    <a:lnTo>
                      <a:pt x="259" y="27"/>
                    </a:lnTo>
                    <a:lnTo>
                      <a:pt x="281" y="27"/>
                    </a:lnTo>
                    <a:lnTo>
                      <a:pt x="281" y="0"/>
                    </a:lnTo>
                    <a:lnTo>
                      <a:pt x="28" y="0"/>
                    </a:lnTo>
                    <a:lnTo>
                      <a:pt x="28" y="22"/>
                    </a:lnTo>
                    <a:lnTo>
                      <a:pt x="55" y="22"/>
                    </a:lnTo>
                    <a:lnTo>
                      <a:pt x="55" y="135"/>
                    </a:lnTo>
                    <a:lnTo>
                      <a:pt x="0" y="135"/>
                    </a:lnTo>
                    <a:lnTo>
                      <a:pt x="0" y="410"/>
                    </a:lnTo>
                    <a:lnTo>
                      <a:pt x="39" y="405"/>
                    </a:lnTo>
                    <a:lnTo>
                      <a:pt x="61" y="264"/>
                    </a:lnTo>
                  </a:path>
                </a:pathLst>
              </a:custGeom>
              <a:solidFill>
                <a:srgbClr val="F35B1B"/>
              </a:solidFill>
              <a:ln w="12700" cap="rnd" cmpd="sng">
                <a:solidFill>
                  <a:srgbClr val="F35B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Freeform 130"/>
              <p:cNvSpPr>
                <a:spLocks/>
              </p:cNvSpPr>
              <p:nvPr/>
            </p:nvSpPr>
            <p:spPr bwMode="auto">
              <a:xfrm>
                <a:off x="1880" y="1724"/>
                <a:ext cx="641" cy="157"/>
              </a:xfrm>
              <a:custGeom>
                <a:avLst/>
                <a:gdLst>
                  <a:gd name="T0" fmla="*/ 7 w 641"/>
                  <a:gd name="T1" fmla="*/ 74 h 157"/>
                  <a:gd name="T2" fmla="*/ 0 w 641"/>
                  <a:gd name="T3" fmla="*/ 111 h 157"/>
                  <a:gd name="T4" fmla="*/ 50 w 641"/>
                  <a:gd name="T5" fmla="*/ 120 h 157"/>
                  <a:gd name="T6" fmla="*/ 54 w 641"/>
                  <a:gd name="T7" fmla="*/ 95 h 157"/>
                  <a:gd name="T8" fmla="*/ 447 w 641"/>
                  <a:gd name="T9" fmla="*/ 35 h 157"/>
                  <a:gd name="T10" fmla="*/ 527 w 641"/>
                  <a:gd name="T11" fmla="*/ 51 h 157"/>
                  <a:gd name="T12" fmla="*/ 608 w 641"/>
                  <a:gd name="T13" fmla="*/ 156 h 157"/>
                  <a:gd name="T14" fmla="*/ 640 w 641"/>
                  <a:gd name="T15" fmla="*/ 133 h 157"/>
                  <a:gd name="T16" fmla="*/ 540 w 641"/>
                  <a:gd name="T17" fmla="*/ 15 h 157"/>
                  <a:gd name="T18" fmla="*/ 458 w 641"/>
                  <a:gd name="T19" fmla="*/ 0 h 157"/>
                  <a:gd name="T20" fmla="*/ 7 w 641"/>
                  <a:gd name="T21" fmla="*/ 74 h 1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1" h="157">
                    <a:moveTo>
                      <a:pt x="7" y="74"/>
                    </a:moveTo>
                    <a:lnTo>
                      <a:pt x="0" y="111"/>
                    </a:lnTo>
                    <a:lnTo>
                      <a:pt x="50" y="120"/>
                    </a:lnTo>
                    <a:lnTo>
                      <a:pt x="54" y="95"/>
                    </a:lnTo>
                    <a:lnTo>
                      <a:pt x="447" y="35"/>
                    </a:lnTo>
                    <a:lnTo>
                      <a:pt x="527" y="51"/>
                    </a:lnTo>
                    <a:lnTo>
                      <a:pt x="608" y="156"/>
                    </a:lnTo>
                    <a:lnTo>
                      <a:pt x="640" y="133"/>
                    </a:lnTo>
                    <a:lnTo>
                      <a:pt x="540" y="15"/>
                    </a:lnTo>
                    <a:lnTo>
                      <a:pt x="458" y="0"/>
                    </a:lnTo>
                    <a:lnTo>
                      <a:pt x="7" y="74"/>
                    </a:lnTo>
                  </a:path>
                </a:pathLst>
              </a:custGeom>
              <a:solidFill>
                <a:srgbClr val="F35B1B"/>
              </a:solidFill>
              <a:ln w="12700" cap="rnd" cmpd="sng">
                <a:solidFill>
                  <a:srgbClr val="F35B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131"/>
              <p:cNvSpPr>
                <a:spLocks/>
              </p:cNvSpPr>
              <p:nvPr/>
            </p:nvSpPr>
            <p:spPr bwMode="auto">
              <a:xfrm>
                <a:off x="2378" y="1871"/>
                <a:ext cx="150" cy="136"/>
              </a:xfrm>
              <a:custGeom>
                <a:avLst/>
                <a:gdLst>
                  <a:gd name="T0" fmla="*/ 0 w 150"/>
                  <a:gd name="T1" fmla="*/ 110 h 136"/>
                  <a:gd name="T2" fmla="*/ 123 w 150"/>
                  <a:gd name="T3" fmla="*/ 0 h 136"/>
                  <a:gd name="T4" fmla="*/ 149 w 150"/>
                  <a:gd name="T5" fmla="*/ 25 h 136"/>
                  <a:gd name="T6" fmla="*/ 29 w 150"/>
                  <a:gd name="T7" fmla="*/ 135 h 136"/>
                  <a:gd name="T8" fmla="*/ 0 w 150"/>
                  <a:gd name="T9" fmla="*/ 11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36">
                    <a:moveTo>
                      <a:pt x="0" y="110"/>
                    </a:moveTo>
                    <a:lnTo>
                      <a:pt x="123" y="0"/>
                    </a:lnTo>
                    <a:lnTo>
                      <a:pt x="149" y="25"/>
                    </a:lnTo>
                    <a:lnTo>
                      <a:pt x="29" y="135"/>
                    </a:lnTo>
                    <a:lnTo>
                      <a:pt x="0" y="110"/>
                    </a:lnTo>
                  </a:path>
                </a:pathLst>
              </a:custGeom>
              <a:solidFill>
                <a:srgbClr val="F35B1B"/>
              </a:solidFill>
              <a:ln w="12700" cap="rnd" cmpd="sng">
                <a:solidFill>
                  <a:srgbClr val="F35B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 name="Group 132"/>
              <p:cNvGrpSpPr>
                <a:grpSpLocks/>
              </p:cNvGrpSpPr>
              <p:nvPr/>
            </p:nvGrpSpPr>
            <p:grpSpPr bwMode="auto">
              <a:xfrm>
                <a:off x="2272" y="1755"/>
                <a:ext cx="57" cy="145"/>
                <a:chOff x="1371" y="1815"/>
                <a:chExt cx="57" cy="145"/>
              </a:xfrm>
            </p:grpSpPr>
            <p:sp>
              <p:nvSpPr>
                <p:cNvPr id="165" name="Freeform 133"/>
                <p:cNvSpPr>
                  <a:spLocks/>
                </p:cNvSpPr>
                <p:nvPr/>
              </p:nvSpPr>
              <p:spPr bwMode="auto">
                <a:xfrm>
                  <a:off x="1408" y="1908"/>
                  <a:ext cx="20" cy="52"/>
                </a:xfrm>
                <a:custGeom>
                  <a:avLst/>
                  <a:gdLst>
                    <a:gd name="T0" fmla="*/ 19 w 20"/>
                    <a:gd name="T1" fmla="*/ 50 h 52"/>
                    <a:gd name="T2" fmla="*/ 3 w 20"/>
                    <a:gd name="T3" fmla="*/ 0 h 52"/>
                    <a:gd name="T4" fmla="*/ 0 w 20"/>
                    <a:gd name="T5" fmla="*/ 1 h 52"/>
                    <a:gd name="T6" fmla="*/ 17 w 20"/>
                    <a:gd name="T7" fmla="*/ 51 h 52"/>
                    <a:gd name="T8" fmla="*/ 19 w 20"/>
                    <a:gd name="T9" fmla="*/ 5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52">
                      <a:moveTo>
                        <a:pt x="19" y="50"/>
                      </a:moveTo>
                      <a:lnTo>
                        <a:pt x="3" y="0"/>
                      </a:lnTo>
                      <a:lnTo>
                        <a:pt x="0" y="1"/>
                      </a:lnTo>
                      <a:lnTo>
                        <a:pt x="17" y="51"/>
                      </a:lnTo>
                      <a:lnTo>
                        <a:pt x="19" y="5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134"/>
                <p:cNvSpPr>
                  <a:spLocks/>
                </p:cNvSpPr>
                <p:nvPr/>
              </p:nvSpPr>
              <p:spPr bwMode="auto">
                <a:xfrm>
                  <a:off x="1371" y="1815"/>
                  <a:ext cx="45" cy="97"/>
                </a:xfrm>
                <a:custGeom>
                  <a:avLst/>
                  <a:gdLst>
                    <a:gd name="T0" fmla="*/ 44 w 45"/>
                    <a:gd name="T1" fmla="*/ 92 h 97"/>
                    <a:gd name="T2" fmla="*/ 11 w 45"/>
                    <a:gd name="T3" fmla="*/ 0 h 97"/>
                    <a:gd name="T4" fmla="*/ 0 w 45"/>
                    <a:gd name="T5" fmla="*/ 4 h 97"/>
                    <a:gd name="T6" fmla="*/ 33 w 45"/>
                    <a:gd name="T7" fmla="*/ 96 h 97"/>
                    <a:gd name="T8" fmla="*/ 44 w 45"/>
                    <a:gd name="T9" fmla="*/ 92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7">
                      <a:moveTo>
                        <a:pt x="44" y="92"/>
                      </a:moveTo>
                      <a:lnTo>
                        <a:pt x="11" y="0"/>
                      </a:lnTo>
                      <a:lnTo>
                        <a:pt x="0" y="4"/>
                      </a:lnTo>
                      <a:lnTo>
                        <a:pt x="33" y="96"/>
                      </a:lnTo>
                      <a:lnTo>
                        <a:pt x="44" y="92"/>
                      </a:lnTo>
                    </a:path>
                  </a:pathLst>
                </a:custGeom>
                <a:solidFill>
                  <a:srgbClr val="80808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135"/>
                <p:cNvSpPr>
                  <a:spLocks/>
                </p:cNvSpPr>
                <p:nvPr/>
              </p:nvSpPr>
              <p:spPr bwMode="auto">
                <a:xfrm>
                  <a:off x="1381" y="1840"/>
                  <a:ext cx="18" cy="24"/>
                </a:xfrm>
                <a:custGeom>
                  <a:avLst/>
                  <a:gdLst>
                    <a:gd name="T0" fmla="*/ 17 w 18"/>
                    <a:gd name="T1" fmla="*/ 19 h 24"/>
                    <a:gd name="T2" fmla="*/ 7 w 18"/>
                    <a:gd name="T3" fmla="*/ 23 h 24"/>
                    <a:gd name="T4" fmla="*/ 0 w 18"/>
                    <a:gd name="T5" fmla="*/ 4 h 24"/>
                    <a:gd name="T6" fmla="*/ 10 w 18"/>
                    <a:gd name="T7" fmla="*/ 0 h 24"/>
                    <a:gd name="T8" fmla="*/ 17 w 18"/>
                    <a:gd name="T9" fmla="*/ 19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4">
                      <a:moveTo>
                        <a:pt x="17" y="19"/>
                      </a:moveTo>
                      <a:lnTo>
                        <a:pt x="7" y="23"/>
                      </a:lnTo>
                      <a:lnTo>
                        <a:pt x="0" y="4"/>
                      </a:lnTo>
                      <a:lnTo>
                        <a:pt x="10" y="0"/>
                      </a:lnTo>
                      <a:lnTo>
                        <a:pt x="17" y="19"/>
                      </a:lnTo>
                    </a:path>
                  </a:pathLst>
                </a:custGeom>
                <a:solidFill>
                  <a:srgbClr val="3F3F3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136"/>
                <p:cNvSpPr>
                  <a:spLocks/>
                </p:cNvSpPr>
                <p:nvPr/>
              </p:nvSpPr>
              <p:spPr bwMode="auto">
                <a:xfrm>
                  <a:off x="1404" y="1907"/>
                  <a:ext cx="12" cy="7"/>
                </a:xfrm>
                <a:custGeom>
                  <a:avLst/>
                  <a:gdLst>
                    <a:gd name="T0" fmla="*/ 11 w 12"/>
                    <a:gd name="T1" fmla="*/ 2 h 7"/>
                    <a:gd name="T2" fmla="*/ 2 w 12"/>
                    <a:gd name="T3" fmla="*/ 6 h 7"/>
                    <a:gd name="T4" fmla="*/ 0 w 12"/>
                    <a:gd name="T5" fmla="*/ 4 h 7"/>
                    <a:gd name="T6" fmla="*/ 10 w 12"/>
                    <a:gd name="T7" fmla="*/ 0 h 7"/>
                    <a:gd name="T8" fmla="*/ 11 w 12"/>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7">
                      <a:moveTo>
                        <a:pt x="11" y="2"/>
                      </a:moveTo>
                      <a:lnTo>
                        <a:pt x="2" y="6"/>
                      </a:lnTo>
                      <a:lnTo>
                        <a:pt x="0" y="4"/>
                      </a:lnTo>
                      <a:lnTo>
                        <a:pt x="10" y="0"/>
                      </a:lnTo>
                      <a:lnTo>
                        <a:pt x="11" y="2"/>
                      </a:lnTo>
                    </a:path>
                  </a:pathLst>
                </a:custGeom>
                <a:solidFill>
                  <a:srgbClr val="9F9F9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5" name="Freeform 137"/>
              <p:cNvSpPr>
                <a:spLocks/>
              </p:cNvSpPr>
              <p:nvPr/>
            </p:nvSpPr>
            <p:spPr bwMode="auto">
              <a:xfrm>
                <a:off x="2495" y="1825"/>
                <a:ext cx="82" cy="113"/>
              </a:xfrm>
              <a:custGeom>
                <a:avLst/>
                <a:gdLst>
                  <a:gd name="T0" fmla="*/ 72 w 82"/>
                  <a:gd name="T1" fmla="*/ 25 h 113"/>
                  <a:gd name="T2" fmla="*/ 0 w 82"/>
                  <a:gd name="T3" fmla="*/ 0 h 113"/>
                  <a:gd name="T4" fmla="*/ 0 w 82"/>
                  <a:gd name="T5" fmla="*/ 78 h 113"/>
                  <a:gd name="T6" fmla="*/ 81 w 82"/>
                  <a:gd name="T7" fmla="*/ 112 h 113"/>
                  <a:gd name="T8" fmla="*/ 72 w 82"/>
                  <a:gd name="T9" fmla="*/ 25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113">
                    <a:moveTo>
                      <a:pt x="72" y="25"/>
                    </a:moveTo>
                    <a:lnTo>
                      <a:pt x="0" y="0"/>
                    </a:lnTo>
                    <a:lnTo>
                      <a:pt x="0" y="78"/>
                    </a:lnTo>
                    <a:lnTo>
                      <a:pt x="81" y="112"/>
                    </a:lnTo>
                    <a:lnTo>
                      <a:pt x="72" y="25"/>
                    </a:lnTo>
                  </a:path>
                </a:pathLst>
              </a:custGeom>
              <a:solidFill>
                <a:srgbClr val="F35B1B"/>
              </a:solidFill>
              <a:ln w="12700" cap="rnd" cmpd="sng">
                <a:solidFill>
                  <a:srgbClr val="F35B1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Oval 138"/>
              <p:cNvSpPr>
                <a:spLocks noChangeArrowheads="1"/>
              </p:cNvSpPr>
              <p:nvPr/>
            </p:nvSpPr>
            <p:spPr bwMode="auto">
              <a:xfrm>
                <a:off x="2506" y="1863"/>
                <a:ext cx="14" cy="13"/>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37" name="Oval 139"/>
              <p:cNvSpPr>
                <a:spLocks noChangeArrowheads="1"/>
              </p:cNvSpPr>
              <p:nvPr/>
            </p:nvSpPr>
            <p:spPr bwMode="auto">
              <a:xfrm>
                <a:off x="2397" y="1969"/>
                <a:ext cx="14" cy="14"/>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38" name="Oval 140"/>
              <p:cNvSpPr>
                <a:spLocks noChangeArrowheads="1"/>
              </p:cNvSpPr>
              <p:nvPr/>
            </p:nvSpPr>
            <p:spPr bwMode="auto">
              <a:xfrm>
                <a:off x="2321" y="1894"/>
                <a:ext cx="14" cy="14"/>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39" name="Rectangle 141"/>
              <p:cNvSpPr>
                <a:spLocks noChangeArrowheads="1"/>
              </p:cNvSpPr>
              <p:nvPr/>
            </p:nvSpPr>
            <p:spPr bwMode="auto">
              <a:xfrm>
                <a:off x="2679" y="1570"/>
                <a:ext cx="91" cy="90"/>
              </a:xfrm>
              <a:prstGeom prst="rect">
                <a:avLst/>
              </a:prstGeom>
              <a:solidFill>
                <a:srgbClr val="DADAD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0" name="Line 142"/>
              <p:cNvSpPr>
                <a:spLocks noChangeShapeType="1"/>
              </p:cNvSpPr>
              <p:nvPr/>
            </p:nvSpPr>
            <p:spPr bwMode="auto">
              <a:xfrm flipV="1">
                <a:off x="2939" y="1545"/>
                <a:ext cx="0" cy="153"/>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 name="Oval 143"/>
              <p:cNvSpPr>
                <a:spLocks noChangeArrowheads="1"/>
              </p:cNvSpPr>
              <p:nvPr/>
            </p:nvSpPr>
            <p:spPr bwMode="auto">
              <a:xfrm>
                <a:off x="1893" y="1947"/>
                <a:ext cx="14" cy="14"/>
              </a:xfrm>
              <a:prstGeom prst="ellipse">
                <a:avLst/>
              </a:prstGeom>
              <a:solidFill>
                <a:schemeClr val="bg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2" name="Line 144"/>
              <p:cNvSpPr>
                <a:spLocks noChangeShapeType="1"/>
              </p:cNvSpPr>
              <p:nvPr/>
            </p:nvSpPr>
            <p:spPr bwMode="auto">
              <a:xfrm>
                <a:off x="1904" y="1835"/>
                <a:ext cx="0" cy="17"/>
              </a:xfrm>
              <a:prstGeom prst="line">
                <a:avLst/>
              </a:prstGeom>
              <a:noFill/>
              <a:ln w="254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Line 145"/>
              <p:cNvSpPr>
                <a:spLocks noChangeShapeType="1"/>
              </p:cNvSpPr>
              <p:nvPr/>
            </p:nvSpPr>
            <p:spPr bwMode="auto">
              <a:xfrm>
                <a:off x="2589" y="1898"/>
                <a:ext cx="10" cy="0"/>
              </a:xfrm>
              <a:prstGeom prst="line">
                <a:avLst/>
              </a:prstGeom>
              <a:noFill/>
              <a:ln w="762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Rectangle 146"/>
              <p:cNvSpPr>
                <a:spLocks noChangeArrowheads="1"/>
              </p:cNvSpPr>
              <p:nvPr/>
            </p:nvSpPr>
            <p:spPr bwMode="auto">
              <a:xfrm>
                <a:off x="2787" y="1570"/>
                <a:ext cx="72" cy="140"/>
              </a:xfrm>
              <a:prstGeom prst="rect">
                <a:avLst/>
              </a:prstGeom>
              <a:solidFill>
                <a:srgbClr val="DADADA"/>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5" name="AutoShape 147"/>
              <p:cNvSpPr>
                <a:spLocks noChangeArrowheads="1"/>
              </p:cNvSpPr>
              <p:nvPr/>
            </p:nvSpPr>
            <p:spPr bwMode="auto">
              <a:xfrm rot="1140000" flipH="1">
                <a:off x="2301" y="1850"/>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6" name="Freeform 148" descr="Small confetti"/>
              <p:cNvSpPr>
                <a:spLocks/>
              </p:cNvSpPr>
              <p:nvPr/>
            </p:nvSpPr>
            <p:spPr bwMode="auto">
              <a:xfrm>
                <a:off x="1974" y="1991"/>
                <a:ext cx="537" cy="75"/>
              </a:xfrm>
              <a:custGeom>
                <a:avLst/>
                <a:gdLst>
                  <a:gd name="T0" fmla="*/ 2 w 1957"/>
                  <a:gd name="T1" fmla="*/ 2 h 277"/>
                  <a:gd name="T2" fmla="*/ 0 w 1957"/>
                  <a:gd name="T3" fmla="*/ 5 h 277"/>
                  <a:gd name="T4" fmla="*/ 37 w 1957"/>
                  <a:gd name="T5" fmla="*/ 5 h 277"/>
                  <a:gd name="T6" fmla="*/ 40 w 1957"/>
                  <a:gd name="T7" fmla="*/ 1 h 277"/>
                  <a:gd name="T8" fmla="*/ 40 w 1957"/>
                  <a:gd name="T9" fmla="*/ 1 h 277"/>
                  <a:gd name="T10" fmla="*/ 39 w 1957"/>
                  <a:gd name="T11" fmla="*/ 1 h 277"/>
                  <a:gd name="T12" fmla="*/ 38 w 1957"/>
                  <a:gd name="T13" fmla="*/ 1 h 277"/>
                  <a:gd name="T14" fmla="*/ 37 w 1957"/>
                  <a:gd name="T15" fmla="*/ 1 h 277"/>
                  <a:gd name="T16" fmla="*/ 36 w 1957"/>
                  <a:gd name="T17" fmla="*/ 0 h 277"/>
                  <a:gd name="T18" fmla="*/ 36 w 1957"/>
                  <a:gd name="T19" fmla="*/ 0 h 277"/>
                  <a:gd name="T20" fmla="*/ 35 w 1957"/>
                  <a:gd name="T21" fmla="*/ 0 h 277"/>
                  <a:gd name="T22" fmla="*/ 35 w 1957"/>
                  <a:gd name="T23" fmla="*/ 1 h 277"/>
                  <a:gd name="T24" fmla="*/ 13 w 1957"/>
                  <a:gd name="T25" fmla="*/ 1 h 277"/>
                  <a:gd name="T26" fmla="*/ 12 w 1957"/>
                  <a:gd name="T27" fmla="*/ 1 h 277"/>
                  <a:gd name="T28" fmla="*/ 11 w 1957"/>
                  <a:gd name="T29" fmla="*/ 1 h 277"/>
                  <a:gd name="T30" fmla="*/ 10 w 1957"/>
                  <a:gd name="T31" fmla="*/ 0 h 277"/>
                  <a:gd name="T32" fmla="*/ 10 w 1957"/>
                  <a:gd name="T33" fmla="*/ 0 h 277"/>
                  <a:gd name="T34" fmla="*/ 9 w 1957"/>
                  <a:gd name="T35" fmla="*/ 1 h 277"/>
                  <a:gd name="T36" fmla="*/ 8 w 1957"/>
                  <a:gd name="T37" fmla="*/ 1 h 277"/>
                  <a:gd name="T38" fmla="*/ 7 w 1957"/>
                  <a:gd name="T39" fmla="*/ 1 h 277"/>
                  <a:gd name="T40" fmla="*/ 6 w 1957"/>
                  <a:gd name="T41" fmla="*/ 0 h 277"/>
                  <a:gd name="T42" fmla="*/ 6 w 1957"/>
                  <a:gd name="T43" fmla="*/ 1 h 277"/>
                  <a:gd name="T44" fmla="*/ 5 w 1957"/>
                  <a:gd name="T45" fmla="*/ 1 h 277"/>
                  <a:gd name="T46" fmla="*/ 4 w 1957"/>
                  <a:gd name="T47" fmla="*/ 1 h 277"/>
                  <a:gd name="T48" fmla="*/ 4 w 1957"/>
                  <a:gd name="T49" fmla="*/ 1 h 277"/>
                  <a:gd name="T50" fmla="*/ 3 w 1957"/>
                  <a:gd name="T51" fmla="*/ 1 h 277"/>
                  <a:gd name="T52" fmla="*/ 2 w 1957"/>
                  <a:gd name="T53" fmla="*/ 2 h 277"/>
                  <a:gd name="T54" fmla="*/ 2 w 1957"/>
                  <a:gd name="T55" fmla="*/ 2 h 277"/>
                  <a:gd name="T56" fmla="*/ 2 w 1957"/>
                  <a:gd name="T57" fmla="*/ 3 h 2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57" h="277">
                    <a:moveTo>
                      <a:pt x="87" y="96"/>
                    </a:moveTo>
                    <a:lnTo>
                      <a:pt x="0" y="276"/>
                    </a:lnTo>
                    <a:lnTo>
                      <a:pt x="1806" y="240"/>
                    </a:lnTo>
                    <a:lnTo>
                      <a:pt x="1956" y="48"/>
                    </a:lnTo>
                    <a:lnTo>
                      <a:pt x="1919" y="24"/>
                    </a:lnTo>
                    <a:lnTo>
                      <a:pt x="1881" y="24"/>
                    </a:lnTo>
                    <a:lnTo>
                      <a:pt x="1844" y="24"/>
                    </a:lnTo>
                    <a:lnTo>
                      <a:pt x="1806" y="24"/>
                    </a:lnTo>
                    <a:lnTo>
                      <a:pt x="1769" y="12"/>
                    </a:lnTo>
                    <a:lnTo>
                      <a:pt x="1732" y="12"/>
                    </a:lnTo>
                    <a:lnTo>
                      <a:pt x="1694" y="12"/>
                    </a:lnTo>
                    <a:lnTo>
                      <a:pt x="1669" y="48"/>
                    </a:lnTo>
                    <a:lnTo>
                      <a:pt x="623" y="36"/>
                    </a:lnTo>
                    <a:lnTo>
                      <a:pt x="573" y="36"/>
                    </a:lnTo>
                    <a:lnTo>
                      <a:pt x="536" y="24"/>
                    </a:lnTo>
                    <a:lnTo>
                      <a:pt x="498" y="12"/>
                    </a:lnTo>
                    <a:lnTo>
                      <a:pt x="461" y="0"/>
                    </a:lnTo>
                    <a:lnTo>
                      <a:pt x="424" y="24"/>
                    </a:lnTo>
                    <a:lnTo>
                      <a:pt x="386" y="36"/>
                    </a:lnTo>
                    <a:lnTo>
                      <a:pt x="349" y="36"/>
                    </a:lnTo>
                    <a:lnTo>
                      <a:pt x="311" y="12"/>
                    </a:lnTo>
                    <a:lnTo>
                      <a:pt x="287" y="48"/>
                    </a:lnTo>
                    <a:lnTo>
                      <a:pt x="249" y="48"/>
                    </a:lnTo>
                    <a:lnTo>
                      <a:pt x="212" y="36"/>
                    </a:lnTo>
                    <a:lnTo>
                      <a:pt x="174" y="36"/>
                    </a:lnTo>
                    <a:lnTo>
                      <a:pt x="150" y="72"/>
                    </a:lnTo>
                    <a:lnTo>
                      <a:pt x="112" y="96"/>
                    </a:lnTo>
                    <a:lnTo>
                      <a:pt x="75" y="96"/>
                    </a:lnTo>
                    <a:lnTo>
                      <a:pt x="75" y="132"/>
                    </a:lnTo>
                  </a:path>
                </a:pathLst>
              </a:custGeom>
              <a:pattFill prst="smConfetti">
                <a:fgClr>
                  <a:srgbClr val="AD6900"/>
                </a:fgClr>
                <a:bgClr>
                  <a:srgbClr val="919191"/>
                </a:bgClr>
              </a:patt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Oval 149"/>
              <p:cNvSpPr>
                <a:spLocks noChangeArrowheads="1"/>
              </p:cNvSpPr>
              <p:nvPr/>
            </p:nvSpPr>
            <p:spPr bwMode="auto">
              <a:xfrm>
                <a:off x="2194" y="1910"/>
                <a:ext cx="188" cy="189"/>
              </a:xfrm>
              <a:prstGeom prst="ellipse">
                <a:avLst/>
              </a:prstGeom>
              <a:solidFill>
                <a:srgbClr val="CECECE"/>
              </a:solidFill>
              <a:ln w="508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8" name="AutoShape 150"/>
              <p:cNvSpPr>
                <a:spLocks noChangeArrowheads="1"/>
              </p:cNvSpPr>
              <p:nvPr/>
            </p:nvSpPr>
            <p:spPr bwMode="auto">
              <a:xfrm rot="11940000" flipH="1">
                <a:off x="2219" y="2097"/>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49" name="AutoShape 151"/>
              <p:cNvSpPr>
                <a:spLocks noChangeArrowheads="1"/>
              </p:cNvSpPr>
              <p:nvPr/>
            </p:nvSpPr>
            <p:spPr bwMode="auto">
              <a:xfrm rot="-1140000">
                <a:off x="2212" y="1857"/>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0" name="AutoShape 152"/>
              <p:cNvSpPr>
                <a:spLocks noChangeArrowheads="1"/>
              </p:cNvSpPr>
              <p:nvPr/>
            </p:nvSpPr>
            <p:spPr bwMode="auto">
              <a:xfrm rot="8100000">
                <a:off x="2354" y="2061"/>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1" name="AutoShape 153"/>
              <p:cNvSpPr>
                <a:spLocks noChangeArrowheads="1"/>
              </p:cNvSpPr>
              <p:nvPr/>
            </p:nvSpPr>
            <p:spPr bwMode="auto">
              <a:xfrm rot="-8100000">
                <a:off x="2175" y="2061"/>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2" name="AutoShape 154"/>
              <p:cNvSpPr>
                <a:spLocks noChangeArrowheads="1"/>
              </p:cNvSpPr>
              <p:nvPr/>
            </p:nvSpPr>
            <p:spPr bwMode="auto">
              <a:xfrm rot="2700000">
                <a:off x="2350" y="1877"/>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3" name="AutoShape 155"/>
              <p:cNvSpPr>
                <a:spLocks noChangeArrowheads="1"/>
              </p:cNvSpPr>
              <p:nvPr/>
            </p:nvSpPr>
            <p:spPr bwMode="auto">
              <a:xfrm rot="-2700000">
                <a:off x="2169" y="1890"/>
                <a:ext cx="53" cy="65"/>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4" name="AutoShape 156"/>
              <p:cNvSpPr>
                <a:spLocks noChangeArrowheads="1"/>
              </p:cNvSpPr>
              <p:nvPr/>
            </p:nvSpPr>
            <p:spPr bwMode="auto">
              <a:xfrm rot="-5400000">
                <a:off x="2129" y="1972"/>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5" name="AutoShape 157"/>
              <p:cNvSpPr>
                <a:spLocks noChangeArrowheads="1"/>
              </p:cNvSpPr>
              <p:nvPr/>
            </p:nvSpPr>
            <p:spPr bwMode="auto">
              <a:xfrm rot="10800000" flipH="1">
                <a:off x="2265" y="2100"/>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6" name="AutoShape 158"/>
              <p:cNvSpPr>
                <a:spLocks noChangeArrowheads="1"/>
              </p:cNvSpPr>
              <p:nvPr/>
            </p:nvSpPr>
            <p:spPr bwMode="auto">
              <a:xfrm>
                <a:off x="2255" y="1840"/>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7" name="AutoShape 159"/>
              <p:cNvSpPr>
                <a:spLocks noChangeArrowheads="1"/>
              </p:cNvSpPr>
              <p:nvPr/>
            </p:nvSpPr>
            <p:spPr bwMode="auto">
              <a:xfrm rot="5400000">
                <a:off x="2386" y="1969"/>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8" name="AutoShape 160"/>
              <p:cNvSpPr>
                <a:spLocks noChangeArrowheads="1"/>
              </p:cNvSpPr>
              <p:nvPr/>
            </p:nvSpPr>
            <p:spPr bwMode="auto">
              <a:xfrm rot="17340000" flipH="1">
                <a:off x="2137" y="1929"/>
                <a:ext cx="52"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59" name="AutoShape 161"/>
              <p:cNvSpPr>
                <a:spLocks noChangeArrowheads="1"/>
              </p:cNvSpPr>
              <p:nvPr/>
            </p:nvSpPr>
            <p:spPr bwMode="auto">
              <a:xfrm rot="-6540000">
                <a:off x="2142" y="2028"/>
                <a:ext cx="53" cy="66"/>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60" name="AutoShape 162"/>
              <p:cNvSpPr>
                <a:spLocks noChangeArrowheads="1"/>
              </p:cNvSpPr>
              <p:nvPr/>
            </p:nvSpPr>
            <p:spPr bwMode="auto">
              <a:xfrm rot="4260000">
                <a:off x="2376" y="1932"/>
                <a:ext cx="53" cy="53"/>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61" name="Freeform 163"/>
              <p:cNvSpPr>
                <a:spLocks/>
              </p:cNvSpPr>
              <p:nvPr/>
            </p:nvSpPr>
            <p:spPr bwMode="auto">
              <a:xfrm>
                <a:off x="1987" y="1780"/>
                <a:ext cx="590" cy="257"/>
              </a:xfrm>
              <a:custGeom>
                <a:avLst/>
                <a:gdLst>
                  <a:gd name="T0" fmla="*/ 1 w 2149"/>
                  <a:gd name="T1" fmla="*/ 19 h 937"/>
                  <a:gd name="T2" fmla="*/ 11 w 2149"/>
                  <a:gd name="T3" fmla="*/ 10 h 937"/>
                  <a:gd name="T4" fmla="*/ 15 w 2149"/>
                  <a:gd name="T5" fmla="*/ 3 h 937"/>
                  <a:gd name="T6" fmla="*/ 20 w 2149"/>
                  <a:gd name="T7" fmla="*/ 1 h 937"/>
                  <a:gd name="T8" fmla="*/ 27 w 2149"/>
                  <a:gd name="T9" fmla="*/ 1 h 937"/>
                  <a:gd name="T10" fmla="*/ 32 w 2149"/>
                  <a:gd name="T11" fmla="*/ 4 h 937"/>
                  <a:gd name="T12" fmla="*/ 40 w 2149"/>
                  <a:gd name="T13" fmla="*/ 19 h 937"/>
                  <a:gd name="T14" fmla="*/ 44 w 2149"/>
                  <a:gd name="T15" fmla="*/ 17 h 937"/>
                  <a:gd name="T16" fmla="*/ 43 w 2149"/>
                  <a:gd name="T17" fmla="*/ 15 h 937"/>
                  <a:gd name="T18" fmla="*/ 40 w 2149"/>
                  <a:gd name="T19" fmla="*/ 15 h 937"/>
                  <a:gd name="T20" fmla="*/ 36 w 2149"/>
                  <a:gd name="T21" fmla="*/ 9 h 937"/>
                  <a:gd name="T22" fmla="*/ 33 w 2149"/>
                  <a:gd name="T23" fmla="*/ 3 h 937"/>
                  <a:gd name="T24" fmla="*/ 28 w 2149"/>
                  <a:gd name="T25" fmla="*/ 0 h 937"/>
                  <a:gd name="T26" fmla="*/ 19 w 2149"/>
                  <a:gd name="T27" fmla="*/ 0 h 937"/>
                  <a:gd name="T28" fmla="*/ 14 w 2149"/>
                  <a:gd name="T29" fmla="*/ 3 h 937"/>
                  <a:gd name="T30" fmla="*/ 10 w 2149"/>
                  <a:gd name="T31" fmla="*/ 9 h 937"/>
                  <a:gd name="T32" fmla="*/ 0 w 2149"/>
                  <a:gd name="T33" fmla="*/ 17 h 937"/>
                  <a:gd name="T34" fmla="*/ 1 w 2149"/>
                  <a:gd name="T35" fmla="*/ 19 h 9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9" h="937">
                    <a:moveTo>
                      <a:pt x="40" y="936"/>
                    </a:moveTo>
                    <a:lnTo>
                      <a:pt x="545" y="477"/>
                    </a:lnTo>
                    <a:lnTo>
                      <a:pt x="706" y="165"/>
                    </a:lnTo>
                    <a:lnTo>
                      <a:pt x="968" y="28"/>
                    </a:lnTo>
                    <a:lnTo>
                      <a:pt x="1291" y="37"/>
                    </a:lnTo>
                    <a:lnTo>
                      <a:pt x="1543" y="184"/>
                    </a:lnTo>
                    <a:lnTo>
                      <a:pt x="1956" y="936"/>
                    </a:lnTo>
                    <a:lnTo>
                      <a:pt x="2148" y="817"/>
                    </a:lnTo>
                    <a:lnTo>
                      <a:pt x="2087" y="716"/>
                    </a:lnTo>
                    <a:lnTo>
                      <a:pt x="1916" y="707"/>
                    </a:lnTo>
                    <a:lnTo>
                      <a:pt x="1755" y="413"/>
                    </a:lnTo>
                    <a:lnTo>
                      <a:pt x="1593" y="165"/>
                    </a:lnTo>
                    <a:lnTo>
                      <a:pt x="1341" y="9"/>
                    </a:lnTo>
                    <a:lnTo>
                      <a:pt x="948" y="0"/>
                    </a:lnTo>
                    <a:lnTo>
                      <a:pt x="696" y="128"/>
                    </a:lnTo>
                    <a:lnTo>
                      <a:pt x="494" y="413"/>
                    </a:lnTo>
                    <a:lnTo>
                      <a:pt x="0" y="835"/>
                    </a:lnTo>
                    <a:lnTo>
                      <a:pt x="40" y="936"/>
                    </a:lnTo>
                  </a:path>
                </a:pathLst>
              </a:custGeom>
              <a:solidFill>
                <a:schemeClr val="bg2"/>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Oval 164"/>
              <p:cNvSpPr>
                <a:spLocks noChangeArrowheads="1"/>
              </p:cNvSpPr>
              <p:nvPr/>
            </p:nvSpPr>
            <p:spPr bwMode="auto">
              <a:xfrm>
                <a:off x="2270" y="1984"/>
                <a:ext cx="37" cy="36"/>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63" name="AutoShape 165"/>
              <p:cNvSpPr>
                <a:spLocks noChangeArrowheads="1"/>
              </p:cNvSpPr>
              <p:nvPr/>
            </p:nvSpPr>
            <p:spPr bwMode="auto">
              <a:xfrm rot="6540000" flipH="1">
                <a:off x="2381" y="2018"/>
                <a:ext cx="52" cy="65"/>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64" name="AutoShape 166"/>
              <p:cNvSpPr>
                <a:spLocks noChangeArrowheads="1"/>
              </p:cNvSpPr>
              <p:nvPr/>
            </p:nvSpPr>
            <p:spPr bwMode="auto">
              <a:xfrm rot="9660000">
                <a:off x="2314" y="2094"/>
                <a:ext cx="53" cy="65"/>
              </a:xfrm>
              <a:prstGeom prst="triangle">
                <a:avLst>
                  <a:gd name="adj" fmla="val 49995"/>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grpSp>
      <p:grpSp>
        <p:nvGrpSpPr>
          <p:cNvPr id="175" name="Group 167"/>
          <p:cNvGrpSpPr>
            <a:grpSpLocks/>
          </p:cNvGrpSpPr>
          <p:nvPr/>
        </p:nvGrpSpPr>
        <p:grpSpPr bwMode="auto">
          <a:xfrm>
            <a:off x="9906000" y="3057525"/>
            <a:ext cx="1355725" cy="609600"/>
            <a:chOff x="1964" y="2856"/>
            <a:chExt cx="788" cy="384"/>
          </a:xfrm>
        </p:grpSpPr>
        <p:sp>
          <p:nvSpPr>
            <p:cNvPr id="176" name="Oval 168"/>
            <p:cNvSpPr>
              <a:spLocks noChangeArrowheads="1"/>
            </p:cNvSpPr>
            <p:nvPr/>
          </p:nvSpPr>
          <p:spPr bwMode="auto">
            <a:xfrm>
              <a:off x="2056" y="3018"/>
              <a:ext cx="212" cy="213"/>
            </a:xfrm>
            <a:prstGeom prst="ellipse">
              <a:avLst/>
            </a:prstGeom>
            <a:solidFill>
              <a:srgbClr val="F35B1B"/>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7" name="Rectangle 169"/>
            <p:cNvSpPr>
              <a:spLocks noChangeArrowheads="1"/>
            </p:cNvSpPr>
            <p:nvPr/>
          </p:nvSpPr>
          <p:spPr bwMode="auto">
            <a:xfrm>
              <a:off x="2039" y="2958"/>
              <a:ext cx="204" cy="137"/>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8" name="Rectangle 170"/>
            <p:cNvSpPr>
              <a:spLocks noChangeArrowheads="1"/>
            </p:cNvSpPr>
            <p:nvPr/>
          </p:nvSpPr>
          <p:spPr bwMode="auto">
            <a:xfrm>
              <a:off x="2192" y="2856"/>
              <a:ext cx="170" cy="299"/>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79" name="Oval 171"/>
            <p:cNvSpPr>
              <a:spLocks noChangeArrowheads="1"/>
            </p:cNvSpPr>
            <p:nvPr/>
          </p:nvSpPr>
          <p:spPr bwMode="auto">
            <a:xfrm>
              <a:off x="2480" y="2993"/>
              <a:ext cx="246" cy="247"/>
            </a:xfrm>
            <a:prstGeom prst="ellipse">
              <a:avLst/>
            </a:prstGeom>
            <a:solidFill>
              <a:schemeClr va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80" name="Line 172"/>
            <p:cNvSpPr>
              <a:spLocks noChangeShapeType="1"/>
            </p:cNvSpPr>
            <p:nvPr/>
          </p:nvSpPr>
          <p:spPr bwMode="auto">
            <a:xfrm>
              <a:off x="2408" y="3089"/>
              <a:ext cx="0" cy="63"/>
            </a:xfrm>
            <a:prstGeom prst="line">
              <a:avLst/>
            </a:prstGeom>
            <a:noFill/>
            <a:ln w="762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Rectangle 173"/>
            <p:cNvSpPr>
              <a:spLocks noChangeArrowheads="1"/>
            </p:cNvSpPr>
            <p:nvPr/>
          </p:nvSpPr>
          <p:spPr bwMode="auto">
            <a:xfrm>
              <a:off x="2294" y="2873"/>
              <a:ext cx="51" cy="14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82" name="Rectangle 174"/>
            <p:cNvSpPr>
              <a:spLocks noChangeArrowheads="1"/>
            </p:cNvSpPr>
            <p:nvPr/>
          </p:nvSpPr>
          <p:spPr bwMode="auto">
            <a:xfrm>
              <a:off x="2209" y="2873"/>
              <a:ext cx="59" cy="8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83" name="Line 175"/>
            <p:cNvSpPr>
              <a:spLocks noChangeShapeType="1"/>
            </p:cNvSpPr>
            <p:nvPr/>
          </p:nvSpPr>
          <p:spPr bwMode="auto">
            <a:xfrm flipH="1">
              <a:off x="1964" y="3078"/>
              <a:ext cx="83" cy="8"/>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Rectangle 176"/>
            <p:cNvSpPr>
              <a:spLocks noChangeArrowheads="1"/>
            </p:cNvSpPr>
            <p:nvPr/>
          </p:nvSpPr>
          <p:spPr bwMode="auto">
            <a:xfrm>
              <a:off x="2455" y="3069"/>
              <a:ext cx="297" cy="86"/>
            </a:xfrm>
            <a:prstGeom prst="rect">
              <a:avLst/>
            </a:prstGeom>
            <a:solidFill>
              <a:srgbClr val="F35B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85" name="Line 177"/>
            <p:cNvSpPr>
              <a:spLocks noChangeShapeType="1"/>
            </p:cNvSpPr>
            <p:nvPr/>
          </p:nvSpPr>
          <p:spPr bwMode="auto">
            <a:xfrm>
              <a:off x="2319" y="3102"/>
              <a:ext cx="0" cy="20"/>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 name="Line 178"/>
            <p:cNvSpPr>
              <a:spLocks noChangeShapeType="1"/>
            </p:cNvSpPr>
            <p:nvPr/>
          </p:nvSpPr>
          <p:spPr bwMode="auto">
            <a:xfrm>
              <a:off x="2183" y="2856"/>
              <a:ext cx="188" cy="0"/>
            </a:xfrm>
            <a:prstGeom prst="line">
              <a:avLst/>
            </a:prstGeom>
            <a:noFill/>
            <a:ln w="50800">
              <a:solidFill>
                <a:srgbClr val="F35B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Freeform 179"/>
            <p:cNvSpPr>
              <a:spLocks/>
            </p:cNvSpPr>
            <p:nvPr/>
          </p:nvSpPr>
          <p:spPr bwMode="auto">
            <a:xfrm>
              <a:off x="2345" y="3095"/>
              <a:ext cx="120" cy="27"/>
            </a:xfrm>
            <a:custGeom>
              <a:avLst/>
              <a:gdLst>
                <a:gd name="T0" fmla="*/ 0 w 120"/>
                <a:gd name="T1" fmla="*/ 0 h 27"/>
                <a:gd name="T2" fmla="*/ 26 w 120"/>
                <a:gd name="T3" fmla="*/ 0 h 27"/>
                <a:gd name="T4" fmla="*/ 60 w 120"/>
                <a:gd name="T5" fmla="*/ 9 h 27"/>
                <a:gd name="T6" fmla="*/ 94 w 120"/>
                <a:gd name="T7" fmla="*/ 17 h 27"/>
                <a:gd name="T8" fmla="*/ 119 w 120"/>
                <a:gd name="T9" fmla="*/ 26 h 27"/>
                <a:gd name="T10" fmla="*/ 0 w 120"/>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27">
                  <a:moveTo>
                    <a:pt x="0" y="0"/>
                  </a:moveTo>
                  <a:lnTo>
                    <a:pt x="26" y="0"/>
                  </a:lnTo>
                  <a:lnTo>
                    <a:pt x="60" y="9"/>
                  </a:lnTo>
                  <a:lnTo>
                    <a:pt x="94" y="17"/>
                  </a:lnTo>
                  <a:lnTo>
                    <a:pt x="119" y="26"/>
                  </a:lnTo>
                  <a:lnTo>
                    <a:pt x="0" y="0"/>
                  </a:lnTo>
                </a:path>
              </a:pathLst>
            </a:custGeom>
            <a:noFill/>
            <a:ln w="50800" cap="rnd" cmpd="sng">
              <a:solidFill>
                <a:srgbClr val="F35B1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8" name="Rectangle 180"/>
          <p:cNvSpPr>
            <a:spLocks noChangeArrowheads="1"/>
          </p:cNvSpPr>
          <p:nvPr/>
        </p:nvSpPr>
        <p:spPr bwMode="auto">
          <a:xfrm>
            <a:off x="2311400" y="4608513"/>
            <a:ext cx="65293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dirty="0"/>
              <a:t>2. </a:t>
            </a:r>
            <a:r>
              <a:rPr lang="ru-RU" altLang="de-DE" dirty="0" smtClean="0"/>
              <a:t>Перемешивание с грунтом</a:t>
            </a:r>
            <a:r>
              <a:rPr lang="en-GB" altLang="de-DE" dirty="0" smtClean="0"/>
              <a:t> </a:t>
            </a:r>
            <a:endParaRPr lang="en-GB" altLang="de-DE" dirty="0"/>
          </a:p>
        </p:txBody>
      </p:sp>
      <p:sp>
        <p:nvSpPr>
          <p:cNvPr id="189" name="Line 181"/>
          <p:cNvSpPr>
            <a:spLocks noChangeShapeType="1"/>
          </p:cNvSpPr>
          <p:nvPr/>
        </p:nvSpPr>
        <p:spPr bwMode="auto">
          <a:xfrm>
            <a:off x="6875463" y="1457325"/>
            <a:ext cx="278447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Rectangle 182"/>
          <p:cNvSpPr>
            <a:spLocks noChangeArrowheads="1"/>
          </p:cNvSpPr>
          <p:nvPr/>
        </p:nvSpPr>
        <p:spPr bwMode="auto">
          <a:xfrm>
            <a:off x="6853238" y="852488"/>
            <a:ext cx="28924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50000"/>
              </a:spcBef>
              <a:spcAft>
                <a:spcPct val="0"/>
              </a:spcAft>
              <a:buClrTx/>
              <a:buSzTx/>
              <a:buFontTx/>
              <a:buNone/>
            </a:pPr>
            <a:r>
              <a:rPr lang="en-GB" altLang="de-DE" sz="1400" b="1">
                <a:solidFill>
                  <a:schemeClr val="folHlink"/>
                </a:solidFill>
                <a:latin typeface="Antique Olive" pitchFamily="34" charset="0"/>
              </a:rPr>
              <a:t>roulement</a:t>
            </a:r>
            <a:endParaRPr lang="en-GB" altLang="de-DE" sz="1400" b="1">
              <a:solidFill>
                <a:schemeClr val="folHlink"/>
              </a:solidFill>
              <a:latin typeface="Times New Roman" pitchFamily="18" charset="0"/>
            </a:endParaRPr>
          </a:p>
        </p:txBody>
      </p:sp>
      <p:sp>
        <p:nvSpPr>
          <p:cNvPr id="191" name="Rectangle 183"/>
          <p:cNvSpPr>
            <a:spLocks noChangeArrowheads="1"/>
          </p:cNvSpPr>
          <p:nvPr/>
        </p:nvSpPr>
        <p:spPr bwMode="auto">
          <a:xfrm>
            <a:off x="6880225" y="914400"/>
            <a:ext cx="2781300" cy="174625"/>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92" name="Rectangle 184" descr="Wide upward diagonal"/>
          <p:cNvSpPr>
            <a:spLocks noChangeArrowheads="1"/>
          </p:cNvSpPr>
          <p:nvPr/>
        </p:nvSpPr>
        <p:spPr bwMode="auto">
          <a:xfrm>
            <a:off x="6875463" y="1101725"/>
            <a:ext cx="2790825" cy="365125"/>
          </a:xfrm>
          <a:prstGeom prst="rect">
            <a:avLst/>
          </a:prstGeom>
          <a:pattFill prst="wdUpDiag">
            <a:fgClr>
              <a:srgbClr val="EF9100"/>
            </a:fgClr>
            <a:bgClr>
              <a:srgbClr val="DADADA"/>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93" name="Rectangle 185"/>
          <p:cNvSpPr>
            <a:spLocks noChangeArrowheads="1"/>
          </p:cNvSpPr>
          <p:nvPr/>
        </p:nvSpPr>
        <p:spPr bwMode="auto">
          <a:xfrm>
            <a:off x="6875463" y="1843088"/>
            <a:ext cx="2790825" cy="519112"/>
          </a:xfrm>
          <a:prstGeom prst="rect">
            <a:avLst/>
          </a:prstGeom>
          <a:gradFill rotWithShape="0">
            <a:gsLst>
              <a:gs pos="0">
                <a:srgbClr val="D782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94" name="Rectangle 186"/>
          <p:cNvSpPr>
            <a:spLocks noChangeArrowheads="1"/>
          </p:cNvSpPr>
          <p:nvPr/>
        </p:nvSpPr>
        <p:spPr bwMode="auto">
          <a:xfrm>
            <a:off x="6875463" y="2349500"/>
            <a:ext cx="2790825" cy="460375"/>
          </a:xfrm>
          <a:prstGeom prst="rect">
            <a:avLst/>
          </a:prstGeom>
          <a:gradFill rotWithShape="0">
            <a:gsLst>
              <a:gs pos="0">
                <a:srgbClr val="651D00"/>
              </a:gs>
              <a:gs pos="100000">
                <a:srgbClr val="7120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nvGrpSpPr>
          <p:cNvPr id="195" name="Group 187"/>
          <p:cNvGrpSpPr>
            <a:grpSpLocks/>
          </p:cNvGrpSpPr>
          <p:nvPr/>
        </p:nvGrpSpPr>
        <p:grpSpPr bwMode="auto">
          <a:xfrm>
            <a:off x="6789738" y="63500"/>
            <a:ext cx="887412" cy="839788"/>
            <a:chOff x="1149" y="1872"/>
            <a:chExt cx="551" cy="552"/>
          </a:xfrm>
        </p:grpSpPr>
        <p:grpSp>
          <p:nvGrpSpPr>
            <p:cNvPr id="196" name="Group 188"/>
            <p:cNvGrpSpPr>
              <a:grpSpLocks/>
            </p:cNvGrpSpPr>
            <p:nvPr/>
          </p:nvGrpSpPr>
          <p:grpSpPr bwMode="auto">
            <a:xfrm>
              <a:off x="1149" y="1872"/>
              <a:ext cx="551" cy="552"/>
              <a:chOff x="594" y="1842"/>
              <a:chExt cx="636" cy="636"/>
            </a:xfrm>
          </p:grpSpPr>
          <p:sp>
            <p:nvSpPr>
              <p:cNvPr id="198" name="Oval 189"/>
              <p:cNvSpPr>
                <a:spLocks noChangeArrowheads="1"/>
              </p:cNvSpPr>
              <p:nvPr/>
            </p:nvSpPr>
            <p:spPr bwMode="auto">
              <a:xfrm>
                <a:off x="594" y="1842"/>
                <a:ext cx="636" cy="636"/>
              </a:xfrm>
              <a:prstGeom prst="ellipse">
                <a:avLst/>
              </a:prstGeom>
              <a:noFill/>
              <a:ln w="57150" cmpd="thickThin">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199" name="Oval 190"/>
              <p:cNvSpPr>
                <a:spLocks noChangeArrowheads="1"/>
              </p:cNvSpPr>
              <p:nvPr/>
            </p:nvSpPr>
            <p:spPr bwMode="auto">
              <a:xfrm>
                <a:off x="786" y="2034"/>
                <a:ext cx="252" cy="252"/>
              </a:xfrm>
              <a:prstGeom prst="ellipse">
                <a:avLst/>
              </a:prstGeom>
              <a:noFill/>
              <a:ln w="57150" cmpd="thickThin">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grpSp>
        <p:sp>
          <p:nvSpPr>
            <p:cNvPr id="197" name="Arc 191"/>
            <p:cNvSpPr>
              <a:spLocks/>
            </p:cNvSpPr>
            <p:nvPr/>
          </p:nvSpPr>
          <p:spPr bwMode="auto">
            <a:xfrm>
              <a:off x="1424" y="1952"/>
              <a:ext cx="202" cy="2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rgbClr val="FF33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0" name="Rectangle 192" descr="Diagonales larges vers le bas"/>
          <p:cNvSpPr>
            <a:spLocks noChangeArrowheads="1"/>
          </p:cNvSpPr>
          <p:nvPr/>
        </p:nvSpPr>
        <p:spPr bwMode="auto">
          <a:xfrm>
            <a:off x="6875463" y="1457325"/>
            <a:ext cx="2790825" cy="414338"/>
          </a:xfrm>
          <a:prstGeom prst="rect">
            <a:avLst/>
          </a:prstGeom>
          <a:pattFill prst="wdDnDiag">
            <a:fgClr>
              <a:srgbClr val="EF9100"/>
            </a:fgClr>
            <a:bgClr>
              <a:srgbClr val="DADADA"/>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
        <p:nvSpPr>
          <p:cNvPr id="201" name="Rectangle 193"/>
          <p:cNvSpPr>
            <a:spLocks noChangeArrowheads="1"/>
          </p:cNvSpPr>
          <p:nvPr/>
        </p:nvSpPr>
        <p:spPr bwMode="auto">
          <a:xfrm>
            <a:off x="6858000" y="1114425"/>
            <a:ext cx="1811338"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50000"/>
              </a:spcBef>
              <a:spcAft>
                <a:spcPct val="0"/>
              </a:spcAft>
              <a:buClrTx/>
              <a:buSzTx/>
              <a:buFontTx/>
              <a:buNone/>
            </a:pPr>
            <a:r>
              <a:rPr lang="ru-RU" altLang="de-DE" sz="1400" b="1" dirty="0" smtClean="0">
                <a:latin typeface="Antique Olive" pitchFamily="34" charset="0"/>
              </a:rPr>
              <a:t>Щебень</a:t>
            </a:r>
            <a:endParaRPr lang="en-GB" altLang="de-DE" sz="1400" b="1" dirty="0">
              <a:latin typeface="Antique Olive" pitchFamily="34" charset="0"/>
            </a:endParaRPr>
          </a:p>
        </p:txBody>
      </p:sp>
      <p:sp>
        <p:nvSpPr>
          <p:cNvPr id="202" name="Rectangle 194">
            <a:hlinkClick r:id="rId2" action="ppaction://hlinksldjump"/>
          </p:cNvPr>
          <p:cNvSpPr>
            <a:spLocks noChangeArrowheads="1"/>
          </p:cNvSpPr>
          <p:nvPr/>
        </p:nvSpPr>
        <p:spPr bwMode="auto">
          <a:xfrm>
            <a:off x="6865938" y="1981200"/>
            <a:ext cx="2479550"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50000"/>
              </a:spcBef>
              <a:spcAft>
                <a:spcPct val="0"/>
              </a:spcAft>
              <a:buClrTx/>
              <a:buSzTx/>
              <a:buFontTx/>
              <a:buNone/>
            </a:pPr>
            <a:r>
              <a:rPr lang="ru-RU" altLang="de-DE" sz="1400" b="1" dirty="0" smtClean="0">
                <a:solidFill>
                  <a:srgbClr val="FFFF00"/>
                </a:solidFill>
                <a:latin typeface="Antique Olive" pitchFamily="34" charset="0"/>
              </a:rPr>
              <a:t>Песчаное основание</a:t>
            </a:r>
            <a:endParaRPr lang="en-GB" altLang="de-DE" sz="1400" b="1" dirty="0">
              <a:solidFill>
                <a:srgbClr val="FFFF00"/>
              </a:solidFill>
              <a:latin typeface="Antique Olive" pitchFamily="34" charset="0"/>
            </a:endParaRPr>
          </a:p>
        </p:txBody>
      </p:sp>
      <p:sp>
        <p:nvSpPr>
          <p:cNvPr id="203" name="Rectangle 195"/>
          <p:cNvSpPr>
            <a:spLocks noChangeArrowheads="1"/>
          </p:cNvSpPr>
          <p:nvPr/>
        </p:nvSpPr>
        <p:spPr bwMode="auto">
          <a:xfrm>
            <a:off x="6853238" y="2425700"/>
            <a:ext cx="2012950"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50000"/>
              </a:spcBef>
              <a:spcAft>
                <a:spcPct val="0"/>
              </a:spcAft>
              <a:buClrTx/>
              <a:buSzTx/>
              <a:buFontTx/>
              <a:buNone/>
            </a:pPr>
            <a:r>
              <a:rPr lang="ru-RU" altLang="de-DE" sz="1400" b="1" dirty="0" smtClean="0">
                <a:solidFill>
                  <a:srgbClr val="FFFF00"/>
                </a:solidFill>
                <a:latin typeface="Antique Olive" pitchFamily="34" charset="0"/>
              </a:rPr>
              <a:t>Земляное полотно</a:t>
            </a:r>
            <a:endParaRPr lang="en-GB" altLang="de-DE" sz="1400" b="1" dirty="0">
              <a:solidFill>
                <a:srgbClr val="FFFF00"/>
              </a:solidFill>
              <a:latin typeface="Antique Olive" pitchFamily="34" charset="0"/>
            </a:endParaRPr>
          </a:p>
        </p:txBody>
      </p:sp>
      <p:sp>
        <p:nvSpPr>
          <p:cNvPr id="204" name="Rectangle 196"/>
          <p:cNvSpPr>
            <a:spLocks noChangeArrowheads="1"/>
          </p:cNvSpPr>
          <p:nvPr/>
        </p:nvSpPr>
        <p:spPr bwMode="auto">
          <a:xfrm>
            <a:off x="6881812" y="1512888"/>
            <a:ext cx="2679699"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50000"/>
              </a:spcBef>
              <a:spcAft>
                <a:spcPct val="0"/>
              </a:spcAft>
              <a:buClrTx/>
              <a:buSzTx/>
              <a:buFontTx/>
              <a:buNone/>
            </a:pPr>
            <a:r>
              <a:rPr lang="ru-RU" altLang="de-DE" sz="1400" b="1" dirty="0" smtClean="0">
                <a:latin typeface="Antique Olive" pitchFamily="34" charset="0"/>
              </a:rPr>
              <a:t>Подстилающий слой ЩПС</a:t>
            </a:r>
            <a:endParaRPr lang="en-GB" altLang="de-DE" sz="1400" b="1" dirty="0">
              <a:latin typeface="Antique Olive" pitchFamily="34" charset="0"/>
            </a:endParaRPr>
          </a:p>
        </p:txBody>
      </p:sp>
      <p:sp>
        <p:nvSpPr>
          <p:cNvPr id="205" name="Rectangle 197"/>
          <p:cNvSpPr>
            <a:spLocks noChangeArrowheads="1"/>
          </p:cNvSpPr>
          <p:nvPr/>
        </p:nvSpPr>
        <p:spPr bwMode="auto">
          <a:xfrm>
            <a:off x="2311400" y="6002338"/>
            <a:ext cx="57499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pPr algn="l">
              <a:spcBef>
                <a:spcPct val="0"/>
              </a:spcBef>
              <a:spcAft>
                <a:spcPct val="0"/>
              </a:spcAft>
              <a:buClrTx/>
              <a:buSzTx/>
              <a:buFontTx/>
              <a:buNone/>
            </a:pPr>
            <a:r>
              <a:rPr lang="en-GB" altLang="de-DE" dirty="0"/>
              <a:t>5. </a:t>
            </a:r>
            <a:r>
              <a:rPr lang="ru-RU" altLang="de-DE" dirty="0" smtClean="0"/>
              <a:t>Защита от просушивания</a:t>
            </a:r>
            <a:endParaRPr lang="en-GB" altLang="de-DE" dirty="0"/>
          </a:p>
        </p:txBody>
      </p:sp>
      <p:sp>
        <p:nvSpPr>
          <p:cNvPr id="206" name="Rectangle 198"/>
          <p:cNvSpPr>
            <a:spLocks noChangeArrowheads="1"/>
          </p:cNvSpPr>
          <p:nvPr/>
        </p:nvSpPr>
        <p:spPr bwMode="auto">
          <a:xfrm>
            <a:off x="6875463" y="1844675"/>
            <a:ext cx="2784475" cy="955675"/>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6pPr>
            <a:lvl7pPr marL="29718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7pPr>
            <a:lvl8pPr marL="34290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8pPr>
            <a:lvl9pPr marL="3886200" indent="-228600" algn="ctr" eaLnBrk="0" fontAlgn="base" hangingPunct="0">
              <a:spcBef>
                <a:spcPct val="20000"/>
              </a:spcBef>
              <a:spcAft>
                <a:spcPct val="30000"/>
              </a:spcAft>
              <a:buClr>
                <a:schemeClr val="accent1"/>
              </a:buClr>
              <a:buSzPct val="90000"/>
              <a:buFont typeface="Wingdings" pitchFamily="2" charset="2"/>
              <a:defRPr sz="20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770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7"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0" fill="hold"/>
                                        <p:tgtEl>
                                          <p:spTgt spid="28"/>
                                        </p:tgtEl>
                                        <p:attrNameLst>
                                          <p:attrName>ppt_x</p:attrName>
                                        </p:attrNameLst>
                                      </p:cBhvr>
                                      <p:tavLst>
                                        <p:tav tm="0">
                                          <p:val>
                                            <p:strVal val="0-#ppt_w/2"/>
                                          </p:val>
                                        </p:tav>
                                        <p:tav tm="100000">
                                          <p:val>
                                            <p:strVal val="#ppt_x"/>
                                          </p:val>
                                        </p:tav>
                                      </p:tavLst>
                                    </p:anim>
                                    <p:anim calcmode="lin" valueType="num">
                                      <p:cBhvr additive="base">
                                        <p:cTn id="12" dur="5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500"/>
                            </p:stCondLst>
                            <p:childTnLst>
                              <p:par>
                                <p:cTn id="14" presetID="14" presetClass="entr" presetSubtype="10" fill="hold" grpId="0" nodeType="after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randombar(horizontal)">
                                      <p:cBhvr>
                                        <p:cTn id="16" dur="500"/>
                                        <p:tgtEl>
                                          <p:spTgt spid="188"/>
                                        </p:tgtEl>
                                      </p:cBhvr>
                                    </p:animEffect>
                                  </p:childTnLst>
                                </p:cTn>
                              </p:par>
                            </p:childTnLst>
                          </p:cTn>
                        </p:par>
                        <p:par>
                          <p:cTn id="17" fill="hold">
                            <p:stCondLst>
                              <p:cond delay="6000"/>
                            </p:stCondLst>
                            <p:childTnLst>
                              <p:par>
                                <p:cTn id="18" presetID="7" presetClass="entr" presetSubtype="8" fill="hold" nodeType="afterEffect">
                                  <p:stCondLst>
                                    <p:cond delay="0"/>
                                  </p:stCondLst>
                                  <p:childTnLst>
                                    <p:set>
                                      <p:cBhvr>
                                        <p:cTn id="19" dur="1" fill="hold">
                                          <p:stCondLst>
                                            <p:cond delay="0"/>
                                          </p:stCondLst>
                                        </p:cTn>
                                        <p:tgtEl>
                                          <p:spTgt spid="125"/>
                                        </p:tgtEl>
                                        <p:attrNameLst>
                                          <p:attrName>style.visibility</p:attrName>
                                        </p:attrNameLst>
                                      </p:cBhvr>
                                      <p:to>
                                        <p:strVal val="visible"/>
                                      </p:to>
                                    </p:set>
                                    <p:anim calcmode="lin" valueType="num">
                                      <p:cBhvr additive="base">
                                        <p:cTn id="20" dur="5000" fill="hold"/>
                                        <p:tgtEl>
                                          <p:spTgt spid="125"/>
                                        </p:tgtEl>
                                        <p:attrNameLst>
                                          <p:attrName>ppt_x</p:attrName>
                                        </p:attrNameLst>
                                      </p:cBhvr>
                                      <p:tavLst>
                                        <p:tav tm="0">
                                          <p:val>
                                            <p:strVal val="0-#ppt_w/2"/>
                                          </p:val>
                                        </p:tav>
                                        <p:tav tm="100000">
                                          <p:val>
                                            <p:strVal val="#ppt_x"/>
                                          </p:val>
                                        </p:tav>
                                      </p:tavLst>
                                    </p:anim>
                                    <p:anim calcmode="lin" valueType="num">
                                      <p:cBhvr additive="base">
                                        <p:cTn id="21" dur="5000" fill="hold"/>
                                        <p:tgtEl>
                                          <p:spTgt spid="125"/>
                                        </p:tgtEl>
                                        <p:attrNameLst>
                                          <p:attrName>ppt_y</p:attrName>
                                        </p:attrNameLst>
                                      </p:cBhvr>
                                      <p:tavLst>
                                        <p:tav tm="0">
                                          <p:val>
                                            <p:strVal val="#ppt_y"/>
                                          </p:val>
                                        </p:tav>
                                        <p:tav tm="100000">
                                          <p:val>
                                            <p:strVal val="#ppt_y"/>
                                          </p:val>
                                        </p:tav>
                                      </p:tavLst>
                                    </p:anim>
                                  </p:childTnLst>
                                </p:cTn>
                              </p:par>
                            </p:childTnLst>
                          </p:cTn>
                        </p:par>
                        <p:par>
                          <p:cTn id="22" fill="hold">
                            <p:stCondLst>
                              <p:cond delay="110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par>
                          <p:cTn id="26" fill="hold">
                            <p:stCondLst>
                              <p:cond delay="11500"/>
                            </p:stCondLst>
                            <p:childTnLst>
                              <p:par>
                                <p:cTn id="27" presetID="7"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0" fill="hold"/>
                                        <p:tgtEl>
                                          <p:spTgt spid="10"/>
                                        </p:tgtEl>
                                        <p:attrNameLst>
                                          <p:attrName>ppt_x</p:attrName>
                                        </p:attrNameLst>
                                      </p:cBhvr>
                                      <p:tavLst>
                                        <p:tav tm="0">
                                          <p:val>
                                            <p:strVal val="0-#ppt_w/2"/>
                                          </p:val>
                                        </p:tav>
                                        <p:tav tm="100000">
                                          <p:val>
                                            <p:strVal val="#ppt_x"/>
                                          </p:val>
                                        </p:tav>
                                      </p:tavLst>
                                    </p:anim>
                                    <p:anim calcmode="lin" valueType="num">
                                      <p:cBhvr additive="base">
                                        <p:cTn id="30" dur="500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16500"/>
                            </p:stCondLst>
                            <p:childTnLst>
                              <p:par>
                                <p:cTn id="32" presetID="14" presetClass="entr" presetSubtype="1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par>
                          <p:cTn id="35" fill="hold">
                            <p:stCondLst>
                              <p:cond delay="17000"/>
                            </p:stCondLst>
                            <p:childTnLst>
                              <p:par>
                                <p:cTn id="36" presetID="7" presetClass="entr" presetSubtype="2" fill="hold" nodeType="afterEffect">
                                  <p:stCondLst>
                                    <p:cond delay="0"/>
                                  </p:stCondLst>
                                  <p:childTnLst>
                                    <p:set>
                                      <p:cBhvr>
                                        <p:cTn id="37" dur="1" fill="hold">
                                          <p:stCondLst>
                                            <p:cond delay="0"/>
                                          </p:stCondLst>
                                        </p:cTn>
                                        <p:tgtEl>
                                          <p:spTgt spid="112"/>
                                        </p:tgtEl>
                                        <p:attrNameLst>
                                          <p:attrName>style.visibility</p:attrName>
                                        </p:attrNameLst>
                                      </p:cBhvr>
                                      <p:to>
                                        <p:strVal val="visible"/>
                                      </p:to>
                                    </p:set>
                                    <p:anim calcmode="lin" valueType="num">
                                      <p:cBhvr additive="base">
                                        <p:cTn id="38" dur="5000" fill="hold"/>
                                        <p:tgtEl>
                                          <p:spTgt spid="112"/>
                                        </p:tgtEl>
                                        <p:attrNameLst>
                                          <p:attrName>ppt_x</p:attrName>
                                        </p:attrNameLst>
                                      </p:cBhvr>
                                      <p:tavLst>
                                        <p:tav tm="0">
                                          <p:val>
                                            <p:strVal val="1+#ppt_w/2"/>
                                          </p:val>
                                        </p:tav>
                                        <p:tav tm="100000">
                                          <p:val>
                                            <p:strVal val="#ppt_x"/>
                                          </p:val>
                                        </p:tav>
                                      </p:tavLst>
                                    </p:anim>
                                    <p:anim calcmode="lin" valueType="num">
                                      <p:cBhvr additive="base">
                                        <p:cTn id="39" dur="5000" fill="hold"/>
                                        <p:tgtEl>
                                          <p:spTgt spid="112"/>
                                        </p:tgtEl>
                                        <p:attrNameLst>
                                          <p:attrName>ppt_y</p:attrName>
                                        </p:attrNameLst>
                                      </p:cBhvr>
                                      <p:tavLst>
                                        <p:tav tm="0">
                                          <p:val>
                                            <p:strVal val="#ppt_y"/>
                                          </p:val>
                                        </p:tav>
                                        <p:tav tm="100000">
                                          <p:val>
                                            <p:strVal val="#ppt_y"/>
                                          </p:val>
                                        </p:tav>
                                      </p:tavLst>
                                    </p:anim>
                                  </p:childTnLst>
                                </p:cTn>
                              </p:par>
                            </p:childTnLst>
                          </p:cTn>
                        </p:par>
                        <p:par>
                          <p:cTn id="40" fill="hold">
                            <p:stCondLst>
                              <p:cond delay="22000"/>
                            </p:stCondLst>
                            <p:childTnLst>
                              <p:par>
                                <p:cTn id="41" presetID="14" presetClass="entr" presetSubtype="10" fill="hold" grpId="0" nodeType="afterEffect">
                                  <p:stCondLst>
                                    <p:cond delay="0"/>
                                  </p:stCondLst>
                                  <p:childTnLst>
                                    <p:set>
                                      <p:cBhvr>
                                        <p:cTn id="42" dur="1" fill="hold">
                                          <p:stCondLst>
                                            <p:cond delay="0"/>
                                          </p:stCondLst>
                                        </p:cTn>
                                        <p:tgtEl>
                                          <p:spTgt spid="205"/>
                                        </p:tgtEl>
                                        <p:attrNameLst>
                                          <p:attrName>style.visibility</p:attrName>
                                        </p:attrNameLst>
                                      </p:cBhvr>
                                      <p:to>
                                        <p:strVal val="visible"/>
                                      </p:to>
                                    </p:set>
                                    <p:animEffect transition="in" filter="randombar(horizontal)">
                                      <p:cBhvr>
                                        <p:cTn id="43" dur="500"/>
                                        <p:tgtEl>
                                          <p:spTgt spid="205"/>
                                        </p:tgtEl>
                                      </p:cBhvr>
                                    </p:animEffect>
                                  </p:childTnLst>
                                </p:cTn>
                              </p:par>
                            </p:childTnLst>
                          </p:cTn>
                        </p:par>
                        <p:par>
                          <p:cTn id="44" fill="hold">
                            <p:stCondLst>
                              <p:cond delay="22500"/>
                            </p:stCondLst>
                            <p:childTnLst>
                              <p:par>
                                <p:cTn id="45" presetID="7" presetClass="entr" presetSubtype="8" fill="hold" nodeType="afterEffect">
                                  <p:stCondLst>
                                    <p:cond delay="0"/>
                                  </p:stCondLst>
                                  <p:childTnLst>
                                    <p:set>
                                      <p:cBhvr>
                                        <p:cTn id="46" dur="1" fill="hold">
                                          <p:stCondLst>
                                            <p:cond delay="0"/>
                                          </p:stCondLst>
                                        </p:cTn>
                                        <p:tgtEl>
                                          <p:spTgt spid="175"/>
                                        </p:tgtEl>
                                        <p:attrNameLst>
                                          <p:attrName>style.visibility</p:attrName>
                                        </p:attrNameLst>
                                      </p:cBhvr>
                                      <p:to>
                                        <p:strVal val="visible"/>
                                      </p:to>
                                    </p:set>
                                    <p:anim calcmode="lin" valueType="num">
                                      <p:cBhvr additive="base">
                                        <p:cTn id="47" dur="5000" fill="hold"/>
                                        <p:tgtEl>
                                          <p:spTgt spid="175"/>
                                        </p:tgtEl>
                                        <p:attrNameLst>
                                          <p:attrName>ppt_x</p:attrName>
                                        </p:attrNameLst>
                                      </p:cBhvr>
                                      <p:tavLst>
                                        <p:tav tm="0">
                                          <p:val>
                                            <p:strVal val="0-#ppt_w/2"/>
                                          </p:val>
                                        </p:tav>
                                        <p:tav tm="100000">
                                          <p:val>
                                            <p:strVal val="#ppt_x"/>
                                          </p:val>
                                        </p:tav>
                                      </p:tavLst>
                                    </p:anim>
                                    <p:anim calcmode="lin" valueType="num">
                                      <p:cBhvr additive="base">
                                        <p:cTn id="48" dur="5000" fill="hold"/>
                                        <p:tgtEl>
                                          <p:spTgt spid="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26" grpId="0" autoUpdateAnimBg="0"/>
      <p:bldP spid="27" grpId="0" autoUpdateAnimBg="0"/>
      <p:bldP spid="188" grpId="0" autoUpdateAnimBg="0"/>
      <p:bldP spid="20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dirty="0" smtClean="0">
                <a:solidFill>
                  <a:srgbClr val="AA1E2D"/>
                </a:solidFill>
              </a:rPr>
              <a:t>16/02/2016</a:t>
            </a:r>
            <a:endParaRPr lang="de-DE" dirty="0">
              <a:solidFill>
                <a:srgbClr val="AA1E2D"/>
              </a:solidFill>
            </a:endParaRPr>
          </a:p>
        </p:txBody>
      </p:sp>
      <p:sp>
        <p:nvSpPr>
          <p:cNvPr id="6" name="Espace réservé du pied de page 5"/>
          <p:cNvSpPr>
            <a:spLocks noGrp="1"/>
          </p:cNvSpPr>
          <p:nvPr>
            <p:ph type="ftr" sz="quarter" idx="11"/>
          </p:nvPr>
        </p:nvSpPr>
        <p:spPr/>
        <p:txBody>
          <a:bodyPr/>
          <a:lstStyle/>
          <a:p>
            <a:r>
              <a:rPr lang="fr-FR" smtClean="0">
                <a:solidFill>
                  <a:srgbClr val="5F5046"/>
                </a:solidFill>
              </a:rPr>
              <a:t>Soil stabilization</a:t>
            </a:r>
            <a:endParaRPr lang="fr-FR">
              <a:solidFill>
                <a:srgbClr val="5F5046"/>
              </a:solidFill>
            </a:endParaRPr>
          </a:p>
        </p:txBody>
      </p:sp>
      <p:sp>
        <p:nvSpPr>
          <p:cNvPr id="8" name="Rectangle 3"/>
          <p:cNvSpPr>
            <a:spLocks noGrp="1" noChangeArrowheads="1"/>
          </p:cNvSpPr>
          <p:nvPr>
            <p:ph type="title"/>
          </p:nvPr>
        </p:nvSpPr>
        <p:spPr>
          <a:xfrm>
            <a:off x="430144" y="449371"/>
            <a:ext cx="8581760" cy="706437"/>
          </a:xfrm>
        </p:spPr>
        <p:txBody>
          <a:bodyPr/>
          <a:lstStyle/>
          <a:p>
            <a:r>
              <a:rPr lang="ru-RU" altLang="de-DE" b="1" dirty="0" smtClean="0">
                <a:solidFill>
                  <a:schemeClr val="bg2">
                    <a:lumMod val="60000"/>
                    <a:lumOff val="40000"/>
                  </a:schemeClr>
                </a:solidFill>
              </a:rPr>
              <a:t>Преимущества укрепления грунтов</a:t>
            </a:r>
            <a:endParaRPr lang="fr-FR" altLang="de-DE" b="1" dirty="0" smtClean="0">
              <a:solidFill>
                <a:schemeClr val="bg2">
                  <a:lumMod val="60000"/>
                  <a:lumOff val="40000"/>
                </a:schemeClr>
              </a:solidFill>
            </a:endParaRPr>
          </a:p>
        </p:txBody>
      </p:sp>
      <p:sp>
        <p:nvSpPr>
          <p:cNvPr id="9" name="Rectangle 4"/>
          <p:cNvSpPr>
            <a:spLocks noGrp="1" noChangeArrowheads="1"/>
          </p:cNvSpPr>
          <p:nvPr>
            <p:ph type="body" idx="1"/>
          </p:nvPr>
        </p:nvSpPr>
        <p:spPr>
          <a:xfrm>
            <a:off x="416496" y="1345331"/>
            <a:ext cx="8424936" cy="5035997"/>
          </a:xfrm>
        </p:spPr>
        <p:txBody>
          <a:bodyPr/>
          <a:lstStyle/>
          <a:p>
            <a:pPr marL="342900" indent="-342900">
              <a:lnSpc>
                <a:spcPts val="3000"/>
              </a:lnSpc>
            </a:pPr>
            <a:r>
              <a:rPr lang="ru-RU" altLang="de-DE" dirty="0" smtClean="0"/>
              <a:t>Экономические преимущества</a:t>
            </a:r>
            <a:endParaRPr lang="en-GB" altLang="de-DE" sz="2000" dirty="0" smtClean="0"/>
          </a:p>
          <a:p>
            <a:pPr marL="742950" lvl="1" indent="-285750">
              <a:lnSpc>
                <a:spcPts val="3000"/>
              </a:lnSpc>
              <a:spcBef>
                <a:spcPts val="600"/>
              </a:spcBef>
            </a:pPr>
            <a:r>
              <a:rPr lang="ru-RU" altLang="de-DE" dirty="0" smtClean="0"/>
              <a:t>Экономия денежных средств</a:t>
            </a:r>
            <a:endParaRPr lang="en-GB" altLang="de-DE" sz="1800" dirty="0" smtClean="0"/>
          </a:p>
          <a:p>
            <a:pPr marL="742950" lvl="1" indent="-285750">
              <a:lnSpc>
                <a:spcPts val="3000"/>
              </a:lnSpc>
              <a:spcBef>
                <a:spcPts val="600"/>
              </a:spcBef>
            </a:pPr>
            <a:r>
              <a:rPr lang="ru-RU" altLang="de-DE" sz="1800" dirty="0" smtClean="0"/>
              <a:t>Экономия времени</a:t>
            </a:r>
            <a:endParaRPr lang="en-AU" altLang="de-DE" sz="1800" dirty="0" smtClean="0"/>
          </a:p>
          <a:p>
            <a:pPr marL="742950" lvl="1" indent="-285750">
              <a:lnSpc>
                <a:spcPts val="3000"/>
              </a:lnSpc>
              <a:spcBef>
                <a:spcPts val="600"/>
              </a:spcBef>
            </a:pPr>
            <a:r>
              <a:rPr lang="ru-RU" altLang="de-DE" dirty="0" smtClean="0"/>
              <a:t>Улучшения свойств всего полотна</a:t>
            </a:r>
            <a:endParaRPr lang="en-AU" altLang="de-DE" sz="1800" dirty="0" smtClean="0"/>
          </a:p>
          <a:p>
            <a:pPr marL="742950" lvl="1" indent="-285750">
              <a:lnSpc>
                <a:spcPts val="3000"/>
              </a:lnSpc>
              <a:spcBef>
                <a:spcPts val="600"/>
              </a:spcBef>
            </a:pPr>
            <a:r>
              <a:rPr lang="ru-RU" altLang="de-DE" dirty="0" smtClean="0"/>
              <a:t>Меньше долгосрочные затраты</a:t>
            </a:r>
            <a:endParaRPr lang="en-AU" altLang="de-DE" sz="1800" dirty="0" smtClean="0"/>
          </a:p>
          <a:p>
            <a:pPr marL="342900" indent="-342900">
              <a:lnSpc>
                <a:spcPts val="3000"/>
              </a:lnSpc>
            </a:pPr>
            <a:r>
              <a:rPr lang="ru-RU" altLang="de-DE" dirty="0" smtClean="0"/>
              <a:t>Экологические преимущества</a:t>
            </a:r>
            <a:endParaRPr lang="en-GB" altLang="de-DE" sz="2000" dirty="0" smtClean="0"/>
          </a:p>
          <a:p>
            <a:pPr marL="742950" lvl="1" indent="-285750">
              <a:lnSpc>
                <a:spcPts val="3000"/>
              </a:lnSpc>
              <a:spcBef>
                <a:spcPts val="600"/>
              </a:spcBef>
            </a:pPr>
            <a:r>
              <a:rPr lang="ru-RU" altLang="de-DE" sz="1800" dirty="0" smtClean="0"/>
              <a:t>Неукреплённый непригодный материал необходимо утилизировать</a:t>
            </a:r>
            <a:endParaRPr lang="en-GB" altLang="de-DE" sz="1800" dirty="0" smtClean="0"/>
          </a:p>
          <a:p>
            <a:pPr marL="742950" lvl="1" indent="-285750">
              <a:lnSpc>
                <a:spcPts val="3000"/>
              </a:lnSpc>
              <a:spcBef>
                <a:spcPts val="600"/>
              </a:spcBef>
            </a:pPr>
            <a:r>
              <a:rPr lang="ru-RU" altLang="de-DE" sz="1800" dirty="0" smtClean="0"/>
              <a:t>Весть грунт можно использовать!</a:t>
            </a:r>
          </a:p>
          <a:p>
            <a:pPr marL="742950" lvl="1" indent="-285750">
              <a:lnSpc>
                <a:spcPts val="3000"/>
              </a:lnSpc>
              <a:spcBef>
                <a:spcPts val="600"/>
              </a:spcBef>
            </a:pPr>
            <a:r>
              <a:rPr lang="ru-RU" altLang="de-DE" sz="1800" dirty="0" smtClean="0"/>
              <a:t>Экономия природных ресурсов</a:t>
            </a:r>
          </a:p>
          <a:p>
            <a:pPr marL="742950" lvl="1" indent="-285750">
              <a:lnSpc>
                <a:spcPts val="3000"/>
              </a:lnSpc>
              <a:spcBef>
                <a:spcPts val="600"/>
              </a:spcBef>
            </a:pPr>
            <a:r>
              <a:rPr lang="ru-RU" altLang="de-DE" dirty="0" smtClean="0"/>
              <a:t>Минимальное влияние на окружающую среду</a:t>
            </a:r>
            <a:endParaRPr lang="en-AU" altLang="de-DE" sz="1800" dirty="0" smtClean="0"/>
          </a:p>
          <a:p>
            <a:pPr marL="742950" lvl="1" indent="-285750"/>
            <a:endParaRPr lang="en-AU" altLang="de-DE" sz="1800" dirty="0" smtClean="0"/>
          </a:p>
        </p:txBody>
      </p:sp>
      <p:pic>
        <p:nvPicPr>
          <p:cNvPr id="13" name="Picture 2" descr="http://www.planete-tp.com/local/cache-vignettes/L440xH330/1_cle6ebda5-14-a3d0b.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65"/>
          <a:stretch/>
        </p:blipFill>
        <p:spPr bwMode="auto">
          <a:xfrm>
            <a:off x="7027133" y="1269032"/>
            <a:ext cx="2703720" cy="24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45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7"/>
          <p:cNvSpPr>
            <a:spLocks noGrp="1"/>
          </p:cNvSpPr>
          <p:nvPr>
            <p:ph type="title"/>
          </p:nvPr>
        </p:nvSpPr>
        <p:spPr>
          <a:xfrm>
            <a:off x="416497" y="405270"/>
            <a:ext cx="9001000" cy="791482"/>
          </a:xfrm>
        </p:spPr>
        <p:txBody>
          <a:bodyPr>
            <a:normAutofit fontScale="90000"/>
          </a:bodyPr>
          <a:lstStyle/>
          <a:p>
            <a:pPr eaLnBrk="1" hangingPunct="1"/>
            <a:r>
              <a:rPr lang="ru-RU" b="1" dirty="0" smtClean="0">
                <a:solidFill>
                  <a:schemeClr val="tx1">
                    <a:lumMod val="65000"/>
                    <a:lumOff val="35000"/>
                  </a:schemeClr>
                </a:solidFill>
              </a:rPr>
              <a:t>Самый большой Центр исследований и разработок в мире – Лион, Франция</a:t>
            </a:r>
            <a:endParaRPr lang="en-US" b="1" dirty="0" smtClean="0">
              <a:solidFill>
                <a:schemeClr val="tx1">
                  <a:lumMod val="65000"/>
                  <a:lumOff val="35000"/>
                </a:schemeClr>
              </a:solidFill>
            </a:endParaRPr>
          </a:p>
        </p:txBody>
      </p:sp>
      <p:sp>
        <p:nvSpPr>
          <p:cNvPr id="7171" name="Espace réservé du contenu 8"/>
          <p:cNvSpPr>
            <a:spLocks noGrp="1"/>
          </p:cNvSpPr>
          <p:nvPr>
            <p:ph idx="1"/>
          </p:nvPr>
        </p:nvSpPr>
        <p:spPr>
          <a:xfrm>
            <a:off x="501104" y="1142330"/>
            <a:ext cx="5015461" cy="5116710"/>
          </a:xfrm>
        </p:spPr>
        <p:txBody>
          <a:bodyPr/>
          <a:lstStyle/>
          <a:p>
            <a:pPr eaLnBrk="1" hangingPunct="1">
              <a:spcBef>
                <a:spcPts val="1252"/>
              </a:spcBef>
            </a:pPr>
            <a:r>
              <a:rPr lang="ru-RU" sz="1800" dirty="0">
                <a:solidFill>
                  <a:srgbClr val="C00000"/>
                </a:solidFill>
              </a:rPr>
              <a:t> </a:t>
            </a:r>
            <a:r>
              <a:rPr lang="ru-RU" sz="1800" dirty="0" smtClean="0">
                <a:solidFill>
                  <a:srgbClr val="C00000"/>
                </a:solidFill>
              </a:rPr>
              <a:t>Исследовательский Центр</a:t>
            </a:r>
            <a:endParaRPr lang="en-US" sz="1800" dirty="0">
              <a:solidFill>
                <a:srgbClr val="C00000"/>
              </a:solidFill>
            </a:endParaRPr>
          </a:p>
          <a:p>
            <a:pPr lvl="1" eaLnBrk="1" hangingPunct="1"/>
            <a:r>
              <a:rPr lang="ru-RU" dirty="0" smtClean="0"/>
              <a:t> </a:t>
            </a:r>
            <a:r>
              <a:rPr lang="en-US" dirty="0" smtClean="0"/>
              <a:t>250 </a:t>
            </a:r>
            <a:r>
              <a:rPr lang="ru-RU" dirty="0" smtClean="0"/>
              <a:t>сотрудников</a:t>
            </a:r>
            <a:endParaRPr lang="en-US" dirty="0"/>
          </a:p>
          <a:p>
            <a:pPr lvl="1" eaLnBrk="1" hangingPunct="1"/>
            <a:r>
              <a:rPr lang="ru-RU" dirty="0" smtClean="0"/>
              <a:t> </a:t>
            </a:r>
            <a:r>
              <a:rPr lang="en-US" dirty="0" smtClean="0"/>
              <a:t>60</a:t>
            </a:r>
            <a:r>
              <a:rPr lang="en-US" dirty="0"/>
              <a:t>% </a:t>
            </a:r>
            <a:r>
              <a:rPr lang="ru-RU" dirty="0" smtClean="0"/>
              <a:t>наших руководителей – доктора наук</a:t>
            </a:r>
            <a:endParaRPr lang="en-US" dirty="0"/>
          </a:p>
          <a:p>
            <a:pPr lvl="1" eaLnBrk="1" hangingPunct="1"/>
            <a:r>
              <a:rPr lang="ru-RU" dirty="0" smtClean="0"/>
              <a:t> </a:t>
            </a:r>
            <a:r>
              <a:rPr lang="en-US" dirty="0" smtClean="0"/>
              <a:t>12 </a:t>
            </a:r>
            <a:r>
              <a:rPr lang="ru-RU" dirty="0" smtClean="0"/>
              <a:t>национальностей</a:t>
            </a:r>
            <a:endParaRPr lang="en-US" dirty="0"/>
          </a:p>
          <a:p>
            <a:pPr eaLnBrk="1" hangingPunct="1">
              <a:spcBef>
                <a:spcPts val="1252"/>
              </a:spcBef>
            </a:pPr>
            <a:r>
              <a:rPr lang="ru-RU" sz="1800" dirty="0">
                <a:solidFill>
                  <a:srgbClr val="C00000"/>
                </a:solidFill>
              </a:rPr>
              <a:t> </a:t>
            </a:r>
            <a:r>
              <a:rPr lang="ru-RU" sz="1800" dirty="0" smtClean="0">
                <a:solidFill>
                  <a:srgbClr val="C00000"/>
                </a:solidFill>
              </a:rPr>
              <a:t>Уникальный набор патентов</a:t>
            </a:r>
            <a:endParaRPr lang="en-US" sz="1800" dirty="0">
              <a:solidFill>
                <a:srgbClr val="C00000"/>
              </a:solidFill>
            </a:endParaRPr>
          </a:p>
          <a:p>
            <a:pPr lvl="1" eaLnBrk="1" hangingPunct="1"/>
            <a:r>
              <a:rPr lang="ru-RU" dirty="0"/>
              <a:t> </a:t>
            </a:r>
            <a:r>
              <a:rPr lang="ru-RU" dirty="0" smtClean="0"/>
              <a:t>Получено более </a:t>
            </a:r>
            <a:r>
              <a:rPr lang="en-US" dirty="0" smtClean="0"/>
              <a:t>150</a:t>
            </a:r>
            <a:r>
              <a:rPr lang="ru-RU" dirty="0" smtClean="0"/>
              <a:t> патентов</a:t>
            </a:r>
            <a:r>
              <a:rPr lang="en-US" dirty="0" smtClean="0"/>
              <a:t> </a:t>
            </a:r>
            <a:endParaRPr lang="en-US" dirty="0"/>
          </a:p>
          <a:p>
            <a:pPr lvl="1" eaLnBrk="1" hangingPunct="1"/>
            <a:r>
              <a:rPr lang="ru-RU" dirty="0" smtClean="0"/>
              <a:t> Более</a:t>
            </a:r>
            <a:r>
              <a:rPr lang="en-US" dirty="0" smtClean="0"/>
              <a:t> </a:t>
            </a:r>
            <a:r>
              <a:rPr lang="en-US" dirty="0"/>
              <a:t>1000 </a:t>
            </a:r>
            <a:r>
              <a:rPr lang="ru-RU" dirty="0" smtClean="0"/>
              <a:t>патентов в глобальном портфолио</a:t>
            </a:r>
            <a:endParaRPr lang="en-US" dirty="0"/>
          </a:p>
          <a:p>
            <a:pPr eaLnBrk="1" hangingPunct="1">
              <a:spcBef>
                <a:spcPts val="1252"/>
              </a:spcBef>
            </a:pPr>
            <a:r>
              <a:rPr lang="ru-RU" sz="1800" dirty="0" smtClean="0">
                <a:solidFill>
                  <a:srgbClr val="C00000"/>
                </a:solidFill>
              </a:rPr>
              <a:t> Уникальное оборудование для бетонных инноваций</a:t>
            </a:r>
            <a:endParaRPr lang="en-US" sz="1800" dirty="0">
              <a:solidFill>
                <a:srgbClr val="C00000"/>
              </a:solidFill>
            </a:endParaRPr>
          </a:p>
          <a:p>
            <a:pPr lvl="1" eaLnBrk="1" hangingPunct="1"/>
            <a:r>
              <a:rPr lang="ru-RU" dirty="0"/>
              <a:t> </a:t>
            </a:r>
            <a:r>
              <a:rPr lang="ru-RU" dirty="0" smtClean="0"/>
              <a:t>Реальные условия индустриального производства</a:t>
            </a:r>
            <a:endParaRPr lang="en-US" dirty="0"/>
          </a:p>
          <a:p>
            <a:pPr lvl="1" eaLnBrk="1" hangingPunct="1"/>
            <a:r>
              <a:rPr lang="ru-RU" dirty="0" smtClean="0"/>
              <a:t> Быстрый вывод на рынок инновационных решений</a:t>
            </a:r>
            <a:endParaRPr lang="en-US" dirty="0"/>
          </a:p>
          <a:p>
            <a:pPr eaLnBrk="1" hangingPunct="1">
              <a:spcBef>
                <a:spcPts val="1252"/>
              </a:spcBef>
            </a:pPr>
            <a:r>
              <a:rPr lang="en-US" sz="1800" dirty="0">
                <a:solidFill>
                  <a:srgbClr val="C00000"/>
                </a:solidFill>
              </a:rPr>
              <a:t>“CDL </a:t>
            </a:r>
            <a:r>
              <a:rPr lang="en-US" sz="1800" dirty="0" err="1">
                <a:solidFill>
                  <a:srgbClr val="C00000"/>
                </a:solidFill>
              </a:rPr>
              <a:t>Euromed</a:t>
            </a:r>
            <a:r>
              <a:rPr lang="en-US" sz="1800" dirty="0">
                <a:solidFill>
                  <a:srgbClr val="C00000"/>
                </a:solidFill>
              </a:rPr>
              <a:t>”: </a:t>
            </a:r>
            <a:r>
              <a:rPr lang="ru-RU" sz="1800" dirty="0" smtClean="0">
                <a:solidFill>
                  <a:srgbClr val="C00000"/>
                </a:solidFill>
              </a:rPr>
              <a:t>лаборатория для разработки новых решений для строительства</a:t>
            </a:r>
            <a:endParaRPr lang="en-US" sz="1800" dirty="0">
              <a:solidFill>
                <a:srgbClr val="C00000"/>
              </a:solidFill>
            </a:endParaRPr>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029" y="1197429"/>
            <a:ext cx="3891643" cy="23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1031" y="3715884"/>
            <a:ext cx="1889314" cy="26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8273" y="3715884"/>
            <a:ext cx="1889314" cy="26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559355" y="6491816"/>
            <a:ext cx="1210071" cy="165600"/>
          </a:xfrm>
          <a:prstGeom prst="rect">
            <a:avLst/>
          </a:prstGeom>
        </p:spPr>
        <p:txBody>
          <a:bodyPr vert="horz" lIns="0" tIns="0" rIns="0" bIns="0" rtlCol="0" anchor="b" anchorCtr="0">
            <a:noAutofit/>
          </a:bodyPr>
          <a:lstStyle/>
          <a:p>
            <a:pPr algn="r">
              <a:defRPr/>
            </a:pPr>
            <a:r>
              <a:rPr lang="de-DE" sz="800" dirty="0" smtClean="0">
                <a:solidFill>
                  <a:sysClr val="windowText" lastClr="000000"/>
                </a:solidFill>
              </a:rPr>
              <a:t>© </a:t>
            </a:r>
            <a:r>
              <a:rPr lang="de-DE" sz="800" dirty="0" err="1" smtClean="0">
                <a:solidFill>
                  <a:sysClr val="windowText" lastClr="000000"/>
                </a:solidFill>
              </a:rPr>
              <a:t>LafargeHolcim</a:t>
            </a:r>
            <a:r>
              <a:rPr lang="de-DE" sz="800" dirty="0" smtClean="0">
                <a:solidFill>
                  <a:sysClr val="windowText" lastClr="000000"/>
                </a:solidFill>
              </a:rPr>
              <a:t> 2015</a:t>
            </a:r>
            <a:endParaRPr lang="de-DE" sz="800" dirty="0">
              <a:solidFill>
                <a:sysClr val="windowText" lastClr="000000"/>
              </a:solidFill>
            </a:endParaRPr>
          </a:p>
        </p:txBody>
      </p:sp>
      <p:pic>
        <p:nvPicPr>
          <p:cNvPr id="10" name="Bild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568" y="6313462"/>
            <a:ext cx="1318459" cy="441251"/>
          </a:xfrm>
          <a:prstGeom prst="rect">
            <a:avLst/>
          </a:prstGeom>
        </p:spPr>
      </p:pic>
    </p:spTree>
    <p:extLst>
      <p:ext uri="{BB962C8B-B14F-4D97-AF65-F5344CB8AC3E}">
        <p14:creationId xmlns:p14="http://schemas.microsoft.com/office/powerpoint/2010/main" val="40850538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30144" y="694143"/>
            <a:ext cx="8825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defPPr>
              <a:defRPr lang="fr-FR"/>
            </a:defPPr>
            <a:lvl1pPr>
              <a:defRPr sz="2400">
                <a:solidFill>
                  <a:schemeClr val="accent2"/>
                </a:solidFill>
              </a:defRPr>
            </a:lvl1pPr>
          </a:lstStyle>
          <a:p>
            <a:r>
              <a:rPr lang="en-CA" b="1" dirty="0" err="1" smtClean="0">
                <a:solidFill>
                  <a:schemeClr val="bg2">
                    <a:lumMod val="60000"/>
                    <a:lumOff val="40000"/>
                  </a:schemeClr>
                </a:solidFill>
              </a:rPr>
              <a:t>LafargeHolcim</a:t>
            </a:r>
            <a:r>
              <a:rPr lang="en-CA" b="1" dirty="0" smtClean="0">
                <a:solidFill>
                  <a:schemeClr val="bg2">
                    <a:lumMod val="60000"/>
                    <a:lumOff val="40000"/>
                  </a:schemeClr>
                </a:solidFill>
              </a:rPr>
              <a:t> – </a:t>
            </a:r>
            <a:r>
              <a:rPr lang="ru-RU" b="1" dirty="0" smtClean="0">
                <a:solidFill>
                  <a:schemeClr val="bg2">
                    <a:lumMod val="60000"/>
                    <a:lumOff val="40000"/>
                  </a:schemeClr>
                </a:solidFill>
              </a:rPr>
              <a:t>Ваш партнёр в строительстве дорог!</a:t>
            </a:r>
            <a:endParaRPr lang="fr-CA" b="1" dirty="0">
              <a:solidFill>
                <a:schemeClr val="bg2">
                  <a:lumMod val="60000"/>
                  <a:lumOff val="40000"/>
                </a:schemeClr>
              </a:solidFill>
            </a:endParaRPr>
          </a:p>
        </p:txBody>
      </p:sp>
      <p:sp>
        <p:nvSpPr>
          <p:cNvPr id="4" name="Rectangle 1027"/>
          <p:cNvSpPr>
            <a:spLocks noChangeArrowheads="1"/>
          </p:cNvSpPr>
          <p:nvPr/>
        </p:nvSpPr>
        <p:spPr bwMode="auto">
          <a:xfrm>
            <a:off x="0" y="1183104"/>
            <a:ext cx="9417496" cy="5167160"/>
          </a:xfrm>
          <a:prstGeom prst="rect">
            <a:avLst/>
          </a:prstGeom>
          <a:noFill/>
          <a:ln w="9525">
            <a:noFill/>
            <a:miter lim="800000"/>
            <a:headEnd/>
            <a:tailEnd/>
          </a:ln>
          <a:effectLst/>
        </p:spPr>
        <p:txBody>
          <a:bodyPr lIns="80243" tIns="40122" rIns="80243" bIns="40122"/>
          <a:lstStyle/>
          <a:p>
            <a:pPr marL="647481" lvl="1" indent="-249031">
              <a:lnSpc>
                <a:spcPct val="150000"/>
              </a:lnSpc>
              <a:spcBef>
                <a:spcPct val="20000"/>
              </a:spcBef>
              <a:buClr>
                <a:srgbClr val="FFFF00"/>
              </a:buClr>
              <a:buSzPct val="100000"/>
              <a:buFont typeface="Wingdings" pitchFamily="2" charset="2"/>
              <a:buChar char="Ø"/>
              <a:defRPr/>
            </a:pPr>
            <a:r>
              <a:rPr lang="ru-RU" sz="2000" b="1" dirty="0" smtClean="0">
                <a:latin typeface="Calibri" pitchFamily="34" charset="0"/>
              </a:rPr>
              <a:t> В России, у нас есть все необходимые производственные возможности</a:t>
            </a:r>
            <a:endParaRPr lang="en-CA" sz="2000" b="1" dirty="0">
              <a:latin typeface="Calibri" pitchFamily="34" charset="0"/>
            </a:endParaRPr>
          </a:p>
          <a:p>
            <a:pPr marL="647481" lvl="1" indent="-249031">
              <a:lnSpc>
                <a:spcPct val="150000"/>
              </a:lnSpc>
              <a:spcBef>
                <a:spcPct val="20000"/>
              </a:spcBef>
              <a:buClr>
                <a:srgbClr val="FFFF00"/>
              </a:buClr>
              <a:buSzPct val="100000"/>
              <a:buFont typeface="Wingdings" pitchFamily="2" charset="2"/>
              <a:buChar char="Ø"/>
              <a:defRPr/>
            </a:pPr>
            <a:r>
              <a:rPr lang="ru-RU" sz="2000" b="1" dirty="0" smtClean="0">
                <a:latin typeface="Calibri" pitchFamily="34" charset="0"/>
              </a:rPr>
              <a:t> Наше Предложение заключается в поддержке ВАС для оптимизации затрат, времени и долговечности дорожных проектов: укрепления дорожной одежды, УКБ, бетонных дорог.</a:t>
            </a:r>
            <a:endParaRPr lang="en-CA" sz="2000" b="1" dirty="0">
              <a:latin typeface="Calibri" pitchFamily="34" charset="0"/>
            </a:endParaRPr>
          </a:p>
          <a:p>
            <a:pPr marL="647481" lvl="1" indent="-249031">
              <a:lnSpc>
                <a:spcPct val="150000"/>
              </a:lnSpc>
              <a:spcBef>
                <a:spcPct val="20000"/>
              </a:spcBef>
              <a:buClr>
                <a:srgbClr val="FFFF00"/>
              </a:buClr>
              <a:buSzPct val="100000"/>
              <a:buFont typeface="Wingdings" pitchFamily="2" charset="2"/>
              <a:buChar char="Ø"/>
              <a:defRPr/>
            </a:pPr>
            <a:r>
              <a:rPr lang="en-CA" sz="2000" b="1" dirty="0" err="1" smtClean="0">
                <a:latin typeface="Calibri" pitchFamily="34" charset="0"/>
              </a:rPr>
              <a:t>LafargeHolcim</a:t>
            </a:r>
            <a:r>
              <a:rPr lang="en-CA" sz="2000" b="1" dirty="0" smtClean="0">
                <a:latin typeface="Calibri" pitchFamily="34" charset="0"/>
              </a:rPr>
              <a:t> </a:t>
            </a:r>
            <a:r>
              <a:rPr lang="ru-RU" sz="2000" b="1" dirty="0" smtClean="0">
                <a:latin typeface="Calibri" pitchFamily="34" charset="0"/>
              </a:rPr>
              <a:t>является специалистом в производстве материалов </a:t>
            </a:r>
            <a:r>
              <a:rPr lang="en-CA" sz="2000" b="1" dirty="0" smtClean="0">
                <a:latin typeface="Calibri" pitchFamily="34" charset="0"/>
              </a:rPr>
              <a:t>(</a:t>
            </a:r>
            <a:r>
              <a:rPr lang="ru-RU" sz="2000" b="1" dirty="0" smtClean="0">
                <a:latin typeface="Calibri" pitchFamily="34" charset="0"/>
              </a:rPr>
              <a:t>цемент, нерудные материалы, бетон и дорожные вяжущие) и наращивает экспертизу в дорожном строительстве как надёжный партнёр!</a:t>
            </a:r>
            <a:endParaRPr lang="en-CA" sz="2000" b="1" dirty="0">
              <a:latin typeface="Calibri" pitchFamily="34" charset="0"/>
            </a:endParaRPr>
          </a:p>
          <a:p>
            <a:pPr marL="647481" lvl="1" indent="-249031">
              <a:lnSpc>
                <a:spcPct val="150000"/>
              </a:lnSpc>
              <a:spcBef>
                <a:spcPct val="20000"/>
              </a:spcBef>
              <a:buClr>
                <a:srgbClr val="FFFF00"/>
              </a:buClr>
              <a:buSzPct val="100000"/>
              <a:buFont typeface="Wingdings" pitchFamily="2" charset="2"/>
              <a:buChar char="Ø"/>
              <a:defRPr/>
            </a:pPr>
            <a:r>
              <a:rPr lang="ru-RU" sz="2000" b="1" dirty="0" smtClean="0">
                <a:latin typeface="Calibri" pitchFamily="34" charset="0"/>
              </a:rPr>
              <a:t> Наш Центр Разработок и Исследований нацелен на постоянную разработку решений под Ваши потребности!</a:t>
            </a:r>
            <a:endParaRPr lang="en-CA" sz="2000" b="1" dirty="0" smtClean="0">
              <a:latin typeface="Calibri" pitchFamily="34" charset="0"/>
            </a:endParaRPr>
          </a:p>
        </p:txBody>
      </p:sp>
    </p:spTree>
    <p:extLst>
      <p:ext uri="{BB962C8B-B14F-4D97-AF65-F5344CB8AC3E}">
        <p14:creationId xmlns:p14="http://schemas.microsoft.com/office/powerpoint/2010/main" val="3758453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920552" y="1196752"/>
            <a:ext cx="87135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itchFamily="2" charset="2"/>
              <a:buChar char="§"/>
              <a:tabLst>
                <a:tab pos="92075" algn="l"/>
              </a:tabLst>
            </a:pPr>
            <a:r>
              <a:rPr lang="en-US" sz="2000" b="1" dirty="0">
                <a:solidFill>
                  <a:srgbClr val="000000"/>
                </a:solidFill>
              </a:rPr>
              <a:t> </a:t>
            </a:r>
            <a:r>
              <a:rPr lang="en-US" sz="2000" b="1" dirty="0" err="1" smtClean="0">
                <a:solidFill>
                  <a:srgbClr val="000000"/>
                </a:solidFill>
              </a:rPr>
              <a:t>LafargeHolcim</a:t>
            </a:r>
            <a:r>
              <a:rPr lang="en-US" sz="2000" b="1" dirty="0" smtClean="0">
                <a:solidFill>
                  <a:srgbClr val="000000"/>
                </a:solidFill>
              </a:rPr>
              <a:t> – </a:t>
            </a:r>
            <a:r>
              <a:rPr lang="ru-RU" sz="2000" b="1" dirty="0" smtClean="0"/>
              <a:t>мировой </a:t>
            </a:r>
            <a:r>
              <a:rPr lang="ru-RU" sz="2000" b="1" dirty="0"/>
              <a:t>л</a:t>
            </a:r>
            <a:r>
              <a:rPr lang="ru-RU" sz="2000" b="1" dirty="0" smtClean="0"/>
              <a:t>идер в строительных материалах!</a:t>
            </a:r>
            <a:endParaRPr lang="en-US" sz="2000" b="1" dirty="0" smtClean="0">
              <a:solidFill>
                <a:srgbClr val="000000"/>
              </a:solidFill>
            </a:endParaRPr>
          </a:p>
          <a:p>
            <a:pPr marL="342900" indent="-342900">
              <a:lnSpc>
                <a:spcPct val="150000"/>
              </a:lnSpc>
              <a:buFont typeface="Wingdings" pitchFamily="2" charset="2"/>
              <a:buChar char="§"/>
              <a:tabLst>
                <a:tab pos="92075" algn="l"/>
              </a:tabLst>
            </a:pPr>
            <a:r>
              <a:rPr lang="en-US" sz="2000" b="1" dirty="0" smtClean="0">
                <a:solidFill>
                  <a:srgbClr val="000000"/>
                </a:solidFill>
              </a:rPr>
              <a:t> </a:t>
            </a:r>
            <a:r>
              <a:rPr lang="ru-RU" sz="2000" b="1" dirty="0" smtClean="0"/>
              <a:t>Бетонные дороги – свойства и преимущества</a:t>
            </a:r>
            <a:endParaRPr lang="en-US" sz="2000" b="1" dirty="0">
              <a:solidFill>
                <a:srgbClr val="000000"/>
              </a:solidFill>
            </a:endParaRPr>
          </a:p>
          <a:p>
            <a:pPr marL="450850" lvl="1" indent="6350">
              <a:lnSpc>
                <a:spcPct val="150000"/>
              </a:lnSpc>
              <a:buFont typeface="Wingdings" pitchFamily="2" charset="2"/>
              <a:buChar char="Ø"/>
              <a:tabLst>
                <a:tab pos="92075" algn="l"/>
              </a:tabLst>
            </a:pPr>
            <a:r>
              <a:rPr lang="en-CA" b="1" dirty="0" smtClean="0"/>
              <a:t> </a:t>
            </a:r>
            <a:r>
              <a:rPr lang="ru-RU" b="1" dirty="0"/>
              <a:t> </a:t>
            </a:r>
            <a:r>
              <a:rPr lang="ru-RU" b="1" dirty="0" smtClean="0"/>
              <a:t>Типы дорожных покрытий и функциональность</a:t>
            </a:r>
          </a:p>
          <a:p>
            <a:pPr marL="450850" lvl="1" indent="6350">
              <a:lnSpc>
                <a:spcPct val="150000"/>
              </a:lnSpc>
              <a:buFont typeface="Wingdings" pitchFamily="2" charset="2"/>
              <a:buChar char="Ø"/>
              <a:tabLst>
                <a:tab pos="92075" algn="l"/>
              </a:tabLst>
            </a:pPr>
            <a:r>
              <a:rPr lang="ru-RU" b="1" dirty="0" smtClean="0"/>
              <a:t> Прочность и долговечность</a:t>
            </a:r>
            <a:endParaRPr lang="en-US" b="1" dirty="0"/>
          </a:p>
          <a:p>
            <a:pPr marL="450850" lvl="1" indent="6350">
              <a:lnSpc>
                <a:spcPct val="150000"/>
              </a:lnSpc>
              <a:buFont typeface="Wingdings" pitchFamily="2" charset="2"/>
              <a:buChar char="Ø"/>
              <a:tabLst>
                <a:tab pos="92075" algn="l"/>
              </a:tabLst>
            </a:pPr>
            <a:r>
              <a:rPr lang="ru-RU" b="1" dirty="0"/>
              <a:t> </a:t>
            </a:r>
            <a:r>
              <a:rPr lang="ru-RU" b="1" dirty="0" smtClean="0"/>
              <a:t>Экономические факторы</a:t>
            </a:r>
            <a:endParaRPr lang="en-US" b="1" dirty="0"/>
          </a:p>
          <a:p>
            <a:pPr marL="450850" lvl="1" indent="6350">
              <a:lnSpc>
                <a:spcPct val="150000"/>
              </a:lnSpc>
              <a:buFont typeface="Wingdings" pitchFamily="2" charset="2"/>
              <a:buChar char="Ø"/>
              <a:tabLst>
                <a:tab pos="92075" algn="l"/>
              </a:tabLst>
            </a:pPr>
            <a:r>
              <a:rPr lang="en-US" b="1" dirty="0"/>
              <a:t> </a:t>
            </a:r>
            <a:r>
              <a:rPr lang="ru-RU" b="1" dirty="0"/>
              <a:t> </a:t>
            </a:r>
            <a:r>
              <a:rPr lang="ru-RU" b="1" dirty="0" smtClean="0"/>
              <a:t>Экологические факторы</a:t>
            </a:r>
            <a:endParaRPr lang="en-US" b="1" dirty="0" smtClean="0"/>
          </a:p>
          <a:p>
            <a:pPr marL="342900" indent="-342900">
              <a:lnSpc>
                <a:spcPct val="150000"/>
              </a:lnSpc>
              <a:buFont typeface="Wingdings" pitchFamily="2" charset="2"/>
              <a:buChar char="§"/>
              <a:tabLst>
                <a:tab pos="92075" algn="l"/>
              </a:tabLst>
            </a:pPr>
            <a:r>
              <a:rPr lang="en-US" sz="2000" b="1" dirty="0" err="1" smtClean="0">
                <a:solidFill>
                  <a:srgbClr val="000000"/>
                </a:solidFill>
              </a:rPr>
              <a:t>LafargeHolcim</a:t>
            </a:r>
            <a:r>
              <a:rPr lang="en-US" sz="2000" b="1" dirty="0" smtClean="0">
                <a:solidFill>
                  <a:srgbClr val="000000"/>
                </a:solidFill>
              </a:rPr>
              <a:t> </a:t>
            </a:r>
            <a:r>
              <a:rPr lang="ru-RU" sz="2000" b="1" dirty="0" smtClean="0"/>
              <a:t>и бетонные дороги</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Факты о бетонных дорогах</a:t>
            </a:r>
            <a:endParaRPr lang="en-GB" b="1" dirty="0" smtClean="0"/>
          </a:p>
          <a:p>
            <a:pPr marL="450850" lvl="1" indent="6350">
              <a:lnSpc>
                <a:spcPct val="150000"/>
              </a:lnSpc>
              <a:buFont typeface="Wingdings" pitchFamily="2" charset="2"/>
              <a:buChar char="Ø"/>
              <a:tabLst>
                <a:tab pos="92075" algn="l"/>
              </a:tabLst>
            </a:pPr>
            <a:r>
              <a:rPr lang="en-GB" b="1" dirty="0"/>
              <a:t> </a:t>
            </a:r>
            <a:r>
              <a:rPr lang="ru-RU" b="1" dirty="0"/>
              <a:t> </a:t>
            </a:r>
            <a:r>
              <a:rPr lang="ru-RU" b="1" dirty="0" smtClean="0"/>
              <a:t>Опыт компании в других странах</a:t>
            </a:r>
            <a:endParaRPr lang="en-US" b="1" dirty="0"/>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УКБ – </a:t>
            </a:r>
            <a:r>
              <a:rPr lang="ru-RU" b="1" dirty="0" err="1" smtClean="0"/>
              <a:t>Уплотненный</a:t>
            </a:r>
            <a:r>
              <a:rPr lang="ru-RU" b="1" dirty="0" smtClean="0"/>
              <a:t> катком бетон</a:t>
            </a:r>
            <a:endParaRPr lang="en-US" b="1" dirty="0" smtClean="0"/>
          </a:p>
          <a:p>
            <a:pPr marL="450850" lvl="1" indent="6350">
              <a:lnSpc>
                <a:spcPct val="150000"/>
              </a:lnSpc>
              <a:buFont typeface="Wingdings" pitchFamily="2" charset="2"/>
              <a:buChar char="Ø"/>
              <a:tabLst>
                <a:tab pos="92075" algn="l"/>
              </a:tabLst>
            </a:pPr>
            <a:r>
              <a:rPr lang="ru-RU" b="1" dirty="0"/>
              <a:t> </a:t>
            </a:r>
            <a:r>
              <a:rPr lang="ru-RU" b="1" dirty="0" smtClean="0"/>
              <a:t>Укрепление грунтов</a:t>
            </a:r>
            <a:endParaRPr lang="en-US" b="1" dirty="0" smtClean="0"/>
          </a:p>
          <a:p>
            <a:pPr marL="450850" lvl="1" indent="6350">
              <a:lnSpc>
                <a:spcPct val="150000"/>
              </a:lnSpc>
              <a:buFont typeface="Wingdings" pitchFamily="2" charset="2"/>
              <a:buChar char="Ø"/>
              <a:tabLst>
                <a:tab pos="92075" algn="l"/>
              </a:tabLst>
            </a:pPr>
            <a:r>
              <a:rPr lang="en-US" b="1" dirty="0" smtClean="0"/>
              <a:t> </a:t>
            </a:r>
            <a:r>
              <a:rPr lang="en-US" b="1" dirty="0" err="1" smtClean="0"/>
              <a:t>LafargeHolcim</a:t>
            </a:r>
            <a:r>
              <a:rPr lang="en-US" b="1" dirty="0" smtClean="0"/>
              <a:t> – </a:t>
            </a:r>
            <a:r>
              <a:rPr lang="ru-RU" b="1" dirty="0" smtClean="0"/>
              <a:t>Ваш </a:t>
            </a:r>
            <a:r>
              <a:rPr lang="ru-RU" b="1" dirty="0" err="1" smtClean="0"/>
              <a:t>партнер</a:t>
            </a:r>
            <a:r>
              <a:rPr lang="ru-RU" b="1" dirty="0" smtClean="0"/>
              <a:t> в строительстве дорог!</a:t>
            </a:r>
            <a:endParaRPr lang="en-US" b="1" dirty="0"/>
          </a:p>
          <a:p>
            <a:pPr marL="342900" indent="-342900">
              <a:lnSpc>
                <a:spcPct val="150000"/>
              </a:lnSpc>
              <a:buFont typeface="Wingdings" pitchFamily="2" charset="2"/>
              <a:buChar char="§"/>
              <a:tabLst>
                <a:tab pos="92075" algn="l"/>
              </a:tabLst>
            </a:pPr>
            <a:r>
              <a:rPr lang="ru-RU" sz="2000" b="1" dirty="0" smtClean="0"/>
              <a:t>Проект в М3 – Ферзиково, Калужская обл.</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Результаты </a:t>
            </a:r>
            <a:r>
              <a:rPr lang="ru-RU" b="1" dirty="0" err="1" smtClean="0"/>
              <a:t>ПредПроекта</a:t>
            </a:r>
            <a:endParaRPr lang="en-US" b="1" dirty="0" smtClean="0"/>
          </a:p>
        </p:txBody>
      </p:sp>
      <p:sp>
        <p:nvSpPr>
          <p:cNvPr id="3" name="Rectangle 2"/>
          <p:cNvSpPr/>
          <p:nvPr/>
        </p:nvSpPr>
        <p:spPr>
          <a:xfrm>
            <a:off x="1208584" y="5517232"/>
            <a:ext cx="5904656" cy="437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5783578"/>
      </p:ext>
    </p:extLst>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949442" y="6491816"/>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52</a:t>
            </a:fld>
            <a:endParaRPr lang="ru-RU" sz="800" b="0" i="0" u="none" strike="noStrike" cap="none" baseline="0">
              <a:solidFill>
                <a:schemeClr val="dk1"/>
              </a:solidFill>
              <a:latin typeface="Arial"/>
              <a:ea typeface="Arial"/>
              <a:cs typeface="Arial"/>
              <a:sym typeface="Arial"/>
              <a:rtl val="0"/>
            </a:endParaRPr>
          </a:p>
        </p:txBody>
      </p:sp>
      <p:sp>
        <p:nvSpPr>
          <p:cNvPr id="60" name="Shape 60"/>
          <p:cNvSpPr txBox="1">
            <a:spLocks noGrp="1"/>
          </p:cNvSpPr>
          <p:nvPr>
            <p:ph type="title"/>
          </p:nvPr>
        </p:nvSpPr>
        <p:spPr>
          <a:xfrm>
            <a:off x="416495" y="313781"/>
            <a:ext cx="8858249" cy="851907"/>
          </a:xfrm>
          <a:prstGeom prst="rect">
            <a:avLst/>
          </a:prstGeom>
          <a:noFill/>
          <a:ln>
            <a:noFill/>
          </a:ln>
        </p:spPr>
        <p:txBody>
          <a:bodyPr lIns="91425" tIns="91425" rIns="91425" bIns="91425"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sz="2400" b="1" i="0" u="none" strike="noStrike" cap="none" baseline="0" dirty="0">
                <a:solidFill>
                  <a:schemeClr val="bg2">
                    <a:lumMod val="60000"/>
                    <a:lumOff val="40000"/>
                  </a:schemeClr>
                </a:solidFill>
                <a:latin typeface="Arial"/>
                <a:ea typeface="Arial"/>
                <a:cs typeface="Arial"/>
                <a:sym typeface="Arial"/>
                <a:rtl val="0"/>
              </a:rPr>
              <a:t>Презентация проекта</a:t>
            </a:r>
          </a:p>
        </p:txBody>
      </p:sp>
      <p:pic>
        <p:nvPicPr>
          <p:cNvPr id="62" name="Shape 62"/>
          <p:cNvPicPr preferRelativeResize="0"/>
          <p:nvPr/>
        </p:nvPicPr>
        <p:blipFill rotWithShape="1">
          <a:blip r:embed="rId3">
            <a:alphaModFix/>
          </a:blip>
          <a:srcRect/>
          <a:stretch/>
        </p:blipFill>
        <p:spPr>
          <a:xfrm>
            <a:off x="56456" y="1306328"/>
            <a:ext cx="6666727" cy="4786968"/>
          </a:xfrm>
          <a:prstGeom prst="rect">
            <a:avLst/>
          </a:prstGeom>
          <a:noFill/>
          <a:ln>
            <a:noFill/>
          </a:ln>
        </p:spPr>
      </p:pic>
      <p:cxnSp>
        <p:nvCxnSpPr>
          <p:cNvPr id="65" name="Shape 65"/>
          <p:cNvCxnSpPr/>
          <p:nvPr/>
        </p:nvCxnSpPr>
        <p:spPr>
          <a:xfrm rot="10800000" flipH="1">
            <a:off x="2576736" y="3861048"/>
            <a:ext cx="648071" cy="436054"/>
          </a:xfrm>
          <a:prstGeom prst="straightConnector1">
            <a:avLst/>
          </a:prstGeom>
          <a:noFill/>
          <a:ln w="38100" cap="flat" cmpd="sng">
            <a:solidFill>
              <a:schemeClr val="lt1"/>
            </a:solidFill>
            <a:prstDash val="solid"/>
            <a:round/>
            <a:headEnd type="none" w="med" len="med"/>
            <a:tailEnd type="stealth" w="lg" len="lg"/>
          </a:ln>
        </p:spPr>
      </p:cxnSp>
      <p:cxnSp>
        <p:nvCxnSpPr>
          <p:cNvPr id="66" name="Shape 66"/>
          <p:cNvCxnSpPr/>
          <p:nvPr/>
        </p:nvCxnSpPr>
        <p:spPr>
          <a:xfrm>
            <a:off x="2576736" y="4297103"/>
            <a:ext cx="792087" cy="284024"/>
          </a:xfrm>
          <a:prstGeom prst="straightConnector1">
            <a:avLst/>
          </a:prstGeom>
          <a:noFill/>
          <a:ln w="38100" cap="flat" cmpd="sng">
            <a:solidFill>
              <a:schemeClr val="lt1"/>
            </a:solidFill>
            <a:prstDash val="solid"/>
            <a:round/>
            <a:headEnd type="none" w="med" len="med"/>
            <a:tailEnd type="stealth" w="lg" len="lg"/>
          </a:ln>
        </p:spPr>
      </p:cxnSp>
      <p:cxnSp>
        <p:nvCxnSpPr>
          <p:cNvPr id="67" name="Shape 67"/>
          <p:cNvCxnSpPr/>
          <p:nvPr/>
        </p:nvCxnSpPr>
        <p:spPr>
          <a:xfrm flipH="1">
            <a:off x="3359763" y="3893044"/>
            <a:ext cx="504000" cy="327900"/>
          </a:xfrm>
          <a:prstGeom prst="straightConnector1">
            <a:avLst/>
          </a:prstGeom>
          <a:noFill/>
          <a:ln w="38100" cap="flat" cmpd="sng">
            <a:solidFill>
              <a:schemeClr val="lt1"/>
            </a:solidFill>
            <a:prstDash val="solid"/>
            <a:round/>
            <a:headEnd type="none" w="med" len="med"/>
            <a:tailEnd type="stealth" w="lg" len="lg"/>
          </a:ln>
        </p:spPr>
      </p:cxnSp>
      <p:sp>
        <p:nvSpPr>
          <p:cNvPr id="68" name="Shape 68"/>
          <p:cNvSpPr txBox="1"/>
          <p:nvPr/>
        </p:nvSpPr>
        <p:spPr>
          <a:xfrm>
            <a:off x="6723175" y="1306325"/>
            <a:ext cx="3270300" cy="4787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800" b="1" i="0" u="none" strike="noStrike" cap="none" baseline="0">
                <a:solidFill>
                  <a:srgbClr val="000000"/>
                </a:solidFill>
                <a:latin typeface="Arial"/>
                <a:ea typeface="Arial"/>
                <a:cs typeface="Arial"/>
                <a:sym typeface="Arial"/>
                <a:rtl val="0"/>
              </a:rPr>
              <a:t>54 км </a:t>
            </a:r>
            <a:r>
              <a:rPr lang="ru-RU" sz="1800" b="1">
                <a:rtl val="0"/>
              </a:rPr>
              <a:t>длина дороги</a:t>
            </a:r>
            <a:r>
              <a:rPr lang="ru-RU" sz="1800" b="1" i="0" u="none" strike="noStrike" cap="none" baseline="0">
                <a:solidFill>
                  <a:srgbClr val="000000"/>
                </a:solidFill>
                <a:latin typeface="Arial"/>
                <a:ea typeface="Arial"/>
                <a:cs typeface="Arial"/>
                <a:sym typeface="Arial"/>
                <a:rtl val="0"/>
              </a:rPr>
              <a:t>: </a:t>
            </a:r>
          </a:p>
          <a:p>
            <a:pPr marL="0" marR="0" lvl="0" indent="0" algn="l" rtl="0">
              <a:lnSpc>
                <a:spcPct val="100000"/>
              </a:lnSpc>
              <a:spcBef>
                <a:spcPts val="0"/>
              </a:spcBef>
              <a:spcAft>
                <a:spcPts val="0"/>
              </a:spcAft>
              <a:buClr>
                <a:srgbClr val="000000"/>
              </a:buClr>
              <a:buSzPct val="25000"/>
              <a:buFont typeface="Arial"/>
              <a:buNone/>
            </a:pPr>
            <a:r>
              <a:rPr lang="ru-RU" sz="1400" b="0" i="0" u="none" strike="noStrike" cap="none" baseline="0">
                <a:solidFill>
                  <a:srgbClr val="000000"/>
                </a:solidFill>
                <a:latin typeface="Arial"/>
                <a:ea typeface="Arial"/>
                <a:cs typeface="Arial"/>
                <a:sym typeface="Arial"/>
                <a:rtl val="0"/>
              </a:rPr>
              <a:t>(первая оценка из Калу</a:t>
            </a:r>
            <a:r>
              <a:rPr lang="ru-RU">
                <a:rtl val="0"/>
              </a:rPr>
              <a:t>ги</a:t>
            </a:r>
            <a:r>
              <a:rPr lang="ru-RU" sz="1400" b="0" i="0" u="none" strike="noStrike" cap="none" baseline="0">
                <a:solidFill>
                  <a:srgbClr val="000000"/>
                </a:solidFill>
                <a:latin typeface="Arial"/>
                <a:ea typeface="Arial"/>
                <a:cs typeface="Arial"/>
                <a:sym typeface="Arial"/>
                <a:rtl val="0"/>
              </a:rPr>
              <a:t> был</a:t>
            </a:r>
            <a:r>
              <a:rPr lang="ru-RU">
                <a:rtl val="0"/>
              </a:rPr>
              <a:t>а</a:t>
            </a:r>
            <a:r>
              <a:rPr lang="ru-RU" sz="1400" b="0" i="0" u="none" strike="noStrike" cap="none" baseline="0">
                <a:solidFill>
                  <a:srgbClr val="000000"/>
                </a:solidFill>
                <a:latin typeface="Arial"/>
                <a:ea typeface="Arial"/>
                <a:cs typeface="Arial"/>
                <a:sym typeface="Arial"/>
                <a:rtl val="0"/>
              </a:rPr>
              <a:t> 60 км)</a:t>
            </a:r>
          </a:p>
          <a:p>
            <a:pPr marL="285750" marR="0" lvl="0" indent="-171450" algn="l" rtl="0">
              <a:lnSpc>
                <a:spcPct val="100000"/>
              </a:lnSpc>
              <a:spcBef>
                <a:spcPts val="0"/>
              </a:spcBef>
              <a:spcAft>
                <a:spcPts val="0"/>
              </a:spcAft>
              <a:buClr>
                <a:srgbClr val="000000"/>
              </a:buClr>
              <a:buFont typeface="Arial"/>
              <a:buNone/>
            </a:pPr>
            <a:endParaRPr sz="1800" b="1" i="0" u="none" strike="noStrike" cap="none" baseline="0">
              <a:solidFill>
                <a:srgbClr val="000000"/>
              </a:solidFill>
              <a:latin typeface="Arial"/>
              <a:ea typeface="Arial"/>
              <a:cs typeface="Arial"/>
              <a:sym typeface="Arial"/>
              <a:rtl val="0"/>
            </a:endParaRPr>
          </a:p>
          <a:p>
            <a:pPr marL="285750" marR="0" lvl="0" indent="-285750" algn="l" rtl="0">
              <a:lnSpc>
                <a:spcPct val="100000"/>
              </a:lnSpc>
              <a:spcBef>
                <a:spcPts val="0"/>
              </a:spcBef>
              <a:spcAft>
                <a:spcPts val="0"/>
              </a:spcAft>
              <a:buClr>
                <a:srgbClr val="000000"/>
              </a:buClr>
              <a:buSzPct val="100000"/>
              <a:buFont typeface="Arial"/>
              <a:buChar char="•"/>
            </a:pPr>
            <a:r>
              <a:rPr lang="ru-RU" sz="1800" b="1" i="0" u="none" strike="noStrike" cap="none" baseline="0">
                <a:solidFill>
                  <a:srgbClr val="000000"/>
                </a:solidFill>
                <a:latin typeface="Arial"/>
                <a:ea typeface="Arial"/>
                <a:cs typeface="Arial"/>
                <a:sym typeface="Arial"/>
                <a:rtl val="0"/>
              </a:rPr>
              <a:t>13 км реконструкции между Ферзиково и </a:t>
            </a:r>
            <a:r>
              <a:rPr lang="ru-RU" sz="1800" b="1">
                <a:rtl val="0"/>
              </a:rPr>
              <a:t>Сугоново</a:t>
            </a:r>
          </a:p>
          <a:p>
            <a:pPr marL="285750" marR="0" lvl="0" indent="-171450" algn="l" rtl="0">
              <a:lnSpc>
                <a:spcPct val="100000"/>
              </a:lnSpc>
              <a:spcBef>
                <a:spcPts val="0"/>
              </a:spcBef>
              <a:spcAft>
                <a:spcPts val="0"/>
              </a:spcAft>
              <a:buClr>
                <a:srgbClr val="000000"/>
              </a:buClr>
              <a:buFont typeface="Arial"/>
              <a:buNone/>
            </a:pPr>
            <a:endParaRPr sz="1800" b="1" i="0" u="none" strike="noStrike" cap="none" baseline="0">
              <a:solidFill>
                <a:srgbClr val="000000"/>
              </a:solidFill>
              <a:latin typeface="Arial"/>
              <a:ea typeface="Arial"/>
              <a:cs typeface="Arial"/>
              <a:sym typeface="Arial"/>
              <a:rtl val="0"/>
            </a:endParaRPr>
          </a:p>
          <a:p>
            <a:pPr marL="285750" marR="0" lvl="0" indent="-285750" algn="l" rtl="0">
              <a:lnSpc>
                <a:spcPct val="100000"/>
              </a:lnSpc>
              <a:spcBef>
                <a:spcPts val="0"/>
              </a:spcBef>
              <a:spcAft>
                <a:spcPts val="0"/>
              </a:spcAft>
              <a:buClr>
                <a:srgbClr val="000000"/>
              </a:buClr>
              <a:buSzPct val="100000"/>
              <a:buFont typeface="Arial"/>
              <a:buChar char="•"/>
            </a:pPr>
            <a:r>
              <a:rPr lang="ru-RU" sz="1800" b="1" i="0" u="none" strike="noStrike" cap="none" baseline="0">
                <a:solidFill>
                  <a:srgbClr val="000000"/>
                </a:solidFill>
                <a:latin typeface="Arial"/>
                <a:ea typeface="Arial"/>
                <a:cs typeface="Arial"/>
                <a:sym typeface="Arial"/>
                <a:rtl val="0"/>
              </a:rPr>
              <a:t>24 км нового строительства между Сугоново и Недельное </a:t>
            </a:r>
          </a:p>
          <a:p>
            <a:pPr marL="285750" marR="0" lvl="0" indent="-171450" algn="l" rtl="0">
              <a:lnSpc>
                <a:spcPct val="100000"/>
              </a:lnSpc>
              <a:spcBef>
                <a:spcPts val="0"/>
              </a:spcBef>
              <a:spcAft>
                <a:spcPts val="0"/>
              </a:spcAft>
              <a:buClr>
                <a:srgbClr val="000000"/>
              </a:buClr>
              <a:buFont typeface="Arial"/>
              <a:buNone/>
            </a:pPr>
            <a:endParaRPr sz="1800" b="1" i="0" u="none" strike="noStrike" cap="none" baseline="0">
              <a:solidFill>
                <a:srgbClr val="000000"/>
              </a:solidFill>
              <a:latin typeface="Arial"/>
              <a:ea typeface="Arial"/>
              <a:cs typeface="Arial"/>
              <a:sym typeface="Arial"/>
              <a:rtl val="0"/>
            </a:endParaRPr>
          </a:p>
          <a:p>
            <a:pPr marL="285750" marR="0" lvl="0" indent="-285750" algn="l" rtl="0">
              <a:lnSpc>
                <a:spcPct val="100000"/>
              </a:lnSpc>
              <a:spcBef>
                <a:spcPts val="0"/>
              </a:spcBef>
              <a:spcAft>
                <a:spcPts val="0"/>
              </a:spcAft>
              <a:buClr>
                <a:srgbClr val="000000"/>
              </a:buClr>
              <a:buSzPct val="100000"/>
              <a:buFont typeface="Arial"/>
              <a:buChar char="•"/>
            </a:pPr>
            <a:r>
              <a:rPr lang="ru-RU" sz="1800" b="1" i="0" u="none" strike="noStrike" cap="none" baseline="0">
                <a:solidFill>
                  <a:srgbClr val="000000"/>
                </a:solidFill>
                <a:latin typeface="Arial"/>
                <a:ea typeface="Arial"/>
                <a:cs typeface="Arial"/>
                <a:sym typeface="Arial"/>
                <a:rtl val="0"/>
              </a:rPr>
              <a:t>17 км реконструкции между Недельное и М-3 Украина</a:t>
            </a:r>
          </a:p>
        </p:txBody>
      </p:sp>
      <p:sp>
        <p:nvSpPr>
          <p:cNvPr id="7" name="TextBox 6"/>
          <p:cNvSpPr txBox="1"/>
          <p:nvPr/>
        </p:nvSpPr>
        <p:spPr>
          <a:xfrm>
            <a:off x="1424608" y="4020103"/>
            <a:ext cx="1152128" cy="553998"/>
          </a:xfrm>
          <a:prstGeom prst="rect">
            <a:avLst/>
          </a:prstGeom>
          <a:solidFill>
            <a:schemeClr val="bg1"/>
          </a:solidFill>
        </p:spPr>
        <p:txBody>
          <a:bodyPr wrap="square" rtlCol="0">
            <a:spAutoFit/>
          </a:bodyPr>
          <a:lstStyle/>
          <a:p>
            <a:pPr algn="ctr"/>
            <a:r>
              <a:rPr lang="uk-UA" sz="1000" b="1" dirty="0" smtClean="0"/>
              <a:t>Ремонт </a:t>
            </a:r>
            <a:r>
              <a:rPr lang="uk-UA" sz="1000" b="1" dirty="0" err="1" smtClean="0"/>
              <a:t>существующих</a:t>
            </a:r>
            <a:r>
              <a:rPr lang="uk-UA" sz="1000" b="1" dirty="0" smtClean="0"/>
              <a:t> </a:t>
            </a:r>
            <a:r>
              <a:rPr lang="uk-UA" sz="1000" b="1" dirty="0" err="1" smtClean="0"/>
              <a:t>участков</a:t>
            </a:r>
            <a:endParaRPr lang="en-US" sz="1000" b="1" dirty="0"/>
          </a:p>
        </p:txBody>
      </p:sp>
      <p:sp>
        <p:nvSpPr>
          <p:cNvPr id="18" name="TextBox 17"/>
          <p:cNvSpPr txBox="1"/>
          <p:nvPr/>
        </p:nvSpPr>
        <p:spPr>
          <a:xfrm>
            <a:off x="3863762" y="3634626"/>
            <a:ext cx="873213" cy="400110"/>
          </a:xfrm>
          <a:prstGeom prst="rect">
            <a:avLst/>
          </a:prstGeom>
          <a:solidFill>
            <a:schemeClr val="bg1"/>
          </a:solidFill>
        </p:spPr>
        <p:txBody>
          <a:bodyPr wrap="square" rtlCol="0">
            <a:spAutoFit/>
          </a:bodyPr>
          <a:lstStyle/>
          <a:p>
            <a:pPr algn="ctr"/>
            <a:r>
              <a:rPr lang="uk-UA" sz="1000" b="1" dirty="0" err="1" smtClean="0"/>
              <a:t>Нов</a:t>
            </a:r>
            <a:r>
              <a:rPr lang="ru-RU" sz="1000" b="1" dirty="0" err="1" smtClean="0"/>
              <a:t>ый</a:t>
            </a:r>
            <a:r>
              <a:rPr lang="ru-RU" sz="1000" b="1" dirty="0" smtClean="0"/>
              <a:t> участок</a:t>
            </a:r>
            <a:endParaRPr lang="en-US" sz="1000" b="1" dirty="0"/>
          </a:p>
        </p:txBody>
      </p:sp>
    </p:spTree>
    <p:extLst>
      <p:ext uri="{BB962C8B-B14F-4D97-AF65-F5344CB8AC3E}">
        <p14:creationId xmlns:p14="http://schemas.microsoft.com/office/powerpoint/2010/main" val="1893205755"/>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ldNum" idx="12"/>
          </p:nvPr>
        </p:nvSpPr>
        <p:spPr>
          <a:xfrm>
            <a:off x="8949442" y="6491816"/>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53</a:t>
            </a:fld>
            <a:endParaRPr lang="ru-RU" sz="800" b="0" i="0" u="none" strike="noStrike" cap="none" baseline="0">
              <a:solidFill>
                <a:schemeClr val="dk1"/>
              </a:solidFill>
              <a:latin typeface="Arial"/>
              <a:ea typeface="Arial"/>
              <a:cs typeface="Arial"/>
              <a:sym typeface="Arial"/>
              <a:rtl val="0"/>
            </a:endParaRPr>
          </a:p>
        </p:txBody>
      </p:sp>
      <p:sp>
        <p:nvSpPr>
          <p:cNvPr id="74" name="Shape 74"/>
          <p:cNvSpPr txBox="1">
            <a:spLocks noGrp="1"/>
          </p:cNvSpPr>
          <p:nvPr>
            <p:ph type="title"/>
          </p:nvPr>
        </p:nvSpPr>
        <p:spPr>
          <a:xfrm>
            <a:off x="375551" y="313781"/>
            <a:ext cx="8858249" cy="851907"/>
          </a:xfrm>
          <a:prstGeom prst="rect">
            <a:avLst/>
          </a:prstGeom>
          <a:noFill/>
          <a:ln>
            <a:noFill/>
          </a:ln>
        </p:spPr>
        <p:txBody>
          <a:bodyPr lIns="91425" tIns="91425" rIns="91425" bIns="91425"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sz="2400" b="1" i="0" u="none" strike="noStrike" cap="none" baseline="0" dirty="0">
                <a:solidFill>
                  <a:schemeClr val="bg2">
                    <a:lumMod val="60000"/>
                    <a:lumOff val="40000"/>
                  </a:schemeClr>
                </a:solidFill>
                <a:sym typeface="Arial"/>
                <a:rtl val="0"/>
              </a:rPr>
              <a:t>Техническое задание – интенсивност</a:t>
            </a:r>
            <a:r>
              <a:rPr lang="ru-RU" b="1" dirty="0">
                <a:solidFill>
                  <a:schemeClr val="bg2">
                    <a:lumMod val="60000"/>
                    <a:lumOff val="40000"/>
                  </a:schemeClr>
                </a:solidFill>
                <a:rtl val="0"/>
              </a:rPr>
              <a:t>ь</a:t>
            </a:r>
            <a:r>
              <a:rPr lang="ru-RU" sz="2400" b="1" i="0" u="none" strike="noStrike" cap="none" baseline="0" dirty="0">
                <a:solidFill>
                  <a:schemeClr val="bg2">
                    <a:lumMod val="60000"/>
                    <a:lumOff val="40000"/>
                  </a:schemeClr>
                </a:solidFill>
                <a:sym typeface="Arial"/>
                <a:rtl val="0"/>
              </a:rPr>
              <a:t> движения</a:t>
            </a:r>
          </a:p>
        </p:txBody>
      </p:sp>
      <p:cxnSp>
        <p:nvCxnSpPr>
          <p:cNvPr id="75" name="Shape 75"/>
          <p:cNvCxnSpPr/>
          <p:nvPr/>
        </p:nvCxnSpPr>
        <p:spPr>
          <a:xfrm rot="10800000">
            <a:off x="3440832" y="4221087"/>
            <a:ext cx="1512167" cy="59923"/>
          </a:xfrm>
          <a:prstGeom prst="straightConnector1">
            <a:avLst/>
          </a:prstGeom>
          <a:noFill/>
          <a:ln w="38100" cap="flat" cmpd="sng">
            <a:solidFill>
              <a:schemeClr val="lt1"/>
            </a:solidFill>
            <a:prstDash val="solid"/>
            <a:round/>
            <a:headEnd type="none" w="med" len="med"/>
            <a:tailEnd type="stealth" w="lg" len="lg"/>
          </a:ln>
        </p:spPr>
      </p:cxnSp>
      <p:sp>
        <p:nvSpPr>
          <p:cNvPr id="76" name="Shape 76"/>
          <p:cNvSpPr txBox="1"/>
          <p:nvPr/>
        </p:nvSpPr>
        <p:spPr>
          <a:xfrm>
            <a:off x="272481" y="1192559"/>
            <a:ext cx="10081119" cy="6001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600" b="0" i="0" u="none" strike="noStrike" cap="none" baseline="0">
                <a:solidFill>
                  <a:srgbClr val="000000"/>
                </a:solidFill>
                <a:latin typeface="Arial"/>
                <a:ea typeface="Arial"/>
                <a:cs typeface="Arial"/>
                <a:sym typeface="Arial"/>
                <a:rtl val="0"/>
              </a:rPr>
              <a:t>- Л</a:t>
            </a:r>
            <a:r>
              <a:rPr lang="ru-RU" sz="1600">
                <a:rtl val="0"/>
              </a:rPr>
              <a:t>енгипротранс</a:t>
            </a:r>
            <a:r>
              <a:rPr lang="ru-RU" sz="1600" b="0" i="0" u="none" strike="noStrike" cap="none" baseline="0">
                <a:solidFill>
                  <a:srgbClr val="000000"/>
                </a:solidFill>
                <a:latin typeface="Arial"/>
                <a:ea typeface="Arial"/>
                <a:cs typeface="Arial"/>
                <a:sym typeface="Arial"/>
                <a:rtl val="0"/>
              </a:rPr>
              <a:t> оценил интенсивность движения в 2035 году в количестве 9000 </a:t>
            </a:r>
            <a:r>
              <a:rPr lang="ru-RU" sz="1600">
                <a:rtl val="0"/>
              </a:rPr>
              <a:t>авто</a:t>
            </a:r>
            <a:r>
              <a:rPr lang="ru-RU" sz="1600" b="0" i="0" u="none" strike="noStrike" cap="none" baseline="0">
                <a:solidFill>
                  <a:srgbClr val="000000"/>
                </a:solidFill>
                <a:latin typeface="Arial"/>
                <a:ea typeface="Arial"/>
                <a:cs typeface="Arial"/>
                <a:sym typeface="Arial"/>
                <a:rtl val="0"/>
              </a:rPr>
              <a:t>/день. </a:t>
            </a:r>
          </a:p>
          <a:p>
            <a:pPr marL="0" marR="0" lvl="0" indent="0" algn="l" rtl="0">
              <a:lnSpc>
                <a:spcPct val="100000"/>
              </a:lnSpc>
              <a:spcBef>
                <a:spcPts val="0"/>
              </a:spcBef>
              <a:spcAft>
                <a:spcPts val="0"/>
              </a:spcAft>
              <a:buClr>
                <a:srgbClr val="000000"/>
              </a:buClr>
              <a:buSzPct val="25000"/>
              <a:buFont typeface="Arial"/>
              <a:buNone/>
            </a:pPr>
            <a:r>
              <a:rPr lang="ru-RU" sz="1600" b="0" i="0" u="none" strike="noStrike" cap="none" baseline="0">
                <a:solidFill>
                  <a:srgbClr val="000000"/>
                </a:solidFill>
                <a:latin typeface="Arial"/>
                <a:ea typeface="Arial"/>
                <a:cs typeface="Arial"/>
                <a:sym typeface="Arial"/>
                <a:rtl val="0"/>
              </a:rPr>
              <a:t>- </a:t>
            </a:r>
            <a:r>
              <a:rPr lang="ru-RU" sz="1600">
                <a:rtl val="0"/>
              </a:rPr>
              <a:t>Согласно нормам</a:t>
            </a:r>
            <a:r>
              <a:rPr lang="ru-RU" sz="1600" b="0" i="0" u="none" strike="noStrike" cap="none" baseline="0">
                <a:solidFill>
                  <a:srgbClr val="000000"/>
                </a:solidFill>
                <a:latin typeface="Arial"/>
                <a:ea typeface="Arial"/>
                <a:cs typeface="Arial"/>
                <a:sym typeface="Arial"/>
                <a:rtl val="0"/>
              </a:rPr>
              <a:t> СНиП, интенсивность движения соответствует 2-</a:t>
            </a:r>
            <a:r>
              <a:rPr lang="ru-RU" sz="1600">
                <a:rtl val="0"/>
              </a:rPr>
              <a:t>й</a:t>
            </a:r>
            <a:r>
              <a:rPr lang="ru-RU" sz="1600" b="0" i="0" u="none" strike="noStrike" cap="none" baseline="0">
                <a:solidFill>
                  <a:srgbClr val="000000"/>
                </a:solidFill>
                <a:latin typeface="Arial"/>
                <a:ea typeface="Arial"/>
                <a:cs typeface="Arial"/>
                <a:sym typeface="Arial"/>
                <a:rtl val="0"/>
              </a:rPr>
              <a:t> категори</a:t>
            </a:r>
            <a:r>
              <a:rPr lang="ru-RU" sz="1600">
                <a:rtl val="0"/>
              </a:rPr>
              <a:t>и</a:t>
            </a:r>
            <a:r>
              <a:rPr lang="ru-RU" sz="1600" b="0" i="0" u="none" strike="noStrike" cap="none" baseline="0">
                <a:solidFill>
                  <a:srgbClr val="000000"/>
                </a:solidFill>
                <a:latin typeface="Arial"/>
                <a:ea typeface="Arial"/>
                <a:cs typeface="Arial"/>
                <a:sym typeface="Arial"/>
                <a:rtl val="0"/>
              </a:rPr>
              <a:t> дорог.</a:t>
            </a:r>
          </a:p>
        </p:txBody>
      </p:sp>
      <p:pic>
        <p:nvPicPr>
          <p:cNvPr id="77" name="Shape 77"/>
          <p:cNvPicPr preferRelativeResize="0"/>
          <p:nvPr/>
        </p:nvPicPr>
        <p:blipFill rotWithShape="1">
          <a:blip r:embed="rId3">
            <a:alphaModFix/>
          </a:blip>
          <a:srcRect l="61588" t="6533" r="15118" b="13732"/>
          <a:stretch/>
        </p:blipFill>
        <p:spPr>
          <a:xfrm>
            <a:off x="955278" y="2347735"/>
            <a:ext cx="3561432" cy="4033591"/>
          </a:xfrm>
          <a:prstGeom prst="rect">
            <a:avLst/>
          </a:prstGeom>
          <a:noFill/>
          <a:ln>
            <a:noFill/>
          </a:ln>
        </p:spPr>
      </p:pic>
      <p:pic>
        <p:nvPicPr>
          <p:cNvPr id="78" name="Shape 78"/>
          <p:cNvPicPr preferRelativeResize="0"/>
          <p:nvPr/>
        </p:nvPicPr>
        <p:blipFill rotWithShape="1">
          <a:blip r:embed="rId4">
            <a:alphaModFix/>
          </a:blip>
          <a:srcRect l="61735" t="6533" r="14704" b="13732"/>
          <a:stretch/>
        </p:blipFill>
        <p:spPr>
          <a:xfrm>
            <a:off x="5536728" y="2358000"/>
            <a:ext cx="3592736" cy="4023324"/>
          </a:xfrm>
          <a:prstGeom prst="rect">
            <a:avLst/>
          </a:prstGeom>
          <a:noFill/>
          <a:ln>
            <a:noFill/>
          </a:ln>
        </p:spPr>
      </p:pic>
      <p:sp>
        <p:nvSpPr>
          <p:cNvPr id="79" name="Shape 79"/>
          <p:cNvSpPr txBox="1"/>
          <p:nvPr/>
        </p:nvSpPr>
        <p:spPr>
          <a:xfrm>
            <a:off x="1268490" y="1844813"/>
            <a:ext cx="2520299" cy="584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600" b="1" i="1">
                <a:solidFill>
                  <a:srgbClr val="0070C0"/>
                </a:solidFill>
              </a:rPr>
              <a:t>И</a:t>
            </a:r>
            <a:r>
              <a:rPr lang="ru-RU" sz="1600" b="1" i="1" u="none" strike="noStrike" cap="none" baseline="0">
                <a:solidFill>
                  <a:srgbClr val="0070C0"/>
                </a:solidFill>
                <a:latin typeface="Arial"/>
                <a:ea typeface="Arial"/>
                <a:cs typeface="Arial"/>
                <a:sym typeface="Arial"/>
                <a:rtl val="0"/>
              </a:rPr>
              <a:t>нтенсивност</a:t>
            </a:r>
            <a:r>
              <a:rPr lang="ru-RU" sz="1600" b="1" i="1">
                <a:solidFill>
                  <a:srgbClr val="0070C0"/>
                </a:solidFill>
                <a:rtl val="0"/>
              </a:rPr>
              <a:t>ь </a:t>
            </a:r>
            <a:r>
              <a:rPr lang="ru-RU" sz="1600" b="1" i="1" u="none" strike="noStrike" cap="none" baseline="0">
                <a:solidFill>
                  <a:srgbClr val="0070C0"/>
                </a:solidFill>
                <a:latin typeface="Arial"/>
                <a:ea typeface="Arial"/>
                <a:cs typeface="Arial"/>
                <a:sym typeface="Arial"/>
                <a:rtl val="0"/>
              </a:rPr>
              <a:t>движения </a:t>
            </a:r>
            <a:r>
              <a:rPr lang="ru-RU" sz="1600" b="1" i="1">
                <a:solidFill>
                  <a:srgbClr val="0070C0"/>
                </a:solidFill>
                <a:rtl val="0"/>
              </a:rPr>
              <a:t>2015</a:t>
            </a:r>
            <a:r>
              <a:rPr lang="ru-RU" sz="1600" b="1" i="1" u="none" strike="noStrike" cap="none" baseline="0">
                <a:solidFill>
                  <a:srgbClr val="0070C0"/>
                </a:solidFill>
                <a:latin typeface="Arial"/>
                <a:ea typeface="Arial"/>
                <a:cs typeface="Arial"/>
                <a:sym typeface="Arial"/>
                <a:rtl val="0"/>
              </a:rPr>
              <a:t>  </a:t>
            </a:r>
          </a:p>
        </p:txBody>
      </p:sp>
      <p:sp>
        <p:nvSpPr>
          <p:cNvPr id="80" name="Shape 80"/>
          <p:cNvSpPr txBox="1"/>
          <p:nvPr/>
        </p:nvSpPr>
        <p:spPr>
          <a:xfrm>
            <a:off x="6249144" y="1844824"/>
            <a:ext cx="2448271" cy="5847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600" b="1" i="1">
                <a:solidFill>
                  <a:srgbClr val="0070C0"/>
                </a:solidFill>
              </a:rPr>
              <a:t>И</a:t>
            </a:r>
            <a:r>
              <a:rPr lang="ru-RU" sz="1600" b="1" i="1" u="none" strike="noStrike" cap="none" baseline="0">
                <a:solidFill>
                  <a:srgbClr val="0070C0"/>
                </a:solidFill>
                <a:latin typeface="Arial"/>
                <a:ea typeface="Arial"/>
                <a:cs typeface="Arial"/>
                <a:sym typeface="Arial"/>
                <a:rtl val="0"/>
              </a:rPr>
              <a:t>нтенсивност</a:t>
            </a:r>
            <a:r>
              <a:rPr lang="ru-RU" sz="1600" b="1" i="1">
                <a:solidFill>
                  <a:srgbClr val="0070C0"/>
                </a:solidFill>
                <a:rtl val="0"/>
              </a:rPr>
              <a:t>ь</a:t>
            </a:r>
            <a:r>
              <a:rPr lang="ru-RU" sz="1600" b="1" i="1" u="none" strike="noStrike" cap="none" baseline="0">
                <a:solidFill>
                  <a:srgbClr val="0070C0"/>
                </a:solidFill>
                <a:latin typeface="Arial"/>
                <a:ea typeface="Arial"/>
                <a:cs typeface="Arial"/>
                <a:sym typeface="Arial"/>
                <a:rtl val="0"/>
              </a:rPr>
              <a:t> движения </a:t>
            </a:r>
            <a:r>
              <a:rPr lang="ru-RU" sz="1600" b="1" i="1">
                <a:solidFill>
                  <a:srgbClr val="0070C0"/>
                </a:solidFill>
                <a:rtl val="0"/>
              </a:rPr>
              <a:t>в </a:t>
            </a:r>
            <a:r>
              <a:rPr lang="ru-RU" sz="1600" b="1" i="1" u="none" strike="noStrike" cap="none" baseline="0">
                <a:solidFill>
                  <a:srgbClr val="0070C0"/>
                </a:solidFill>
                <a:latin typeface="Arial"/>
                <a:ea typeface="Arial"/>
                <a:cs typeface="Arial"/>
                <a:sym typeface="Arial"/>
                <a:rtl val="0"/>
              </a:rPr>
              <a:t>2035 году</a:t>
            </a:r>
          </a:p>
        </p:txBody>
      </p:sp>
      <p:sp>
        <p:nvSpPr>
          <p:cNvPr id="81" name="Shape 81"/>
          <p:cNvSpPr/>
          <p:nvPr/>
        </p:nvSpPr>
        <p:spPr>
          <a:xfrm>
            <a:off x="2348777" y="3465555"/>
            <a:ext cx="1344082" cy="179468"/>
          </a:xfrm>
          <a:prstGeom prst="wedgeRectCallout">
            <a:avLst>
              <a:gd name="adj1" fmla="val -65835"/>
              <a:gd name="adj2" fmla="val 299842"/>
            </a:avLst>
          </a:prstGeom>
          <a:solidFill>
            <a:srgbClr val="FFFF00"/>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2F2823"/>
              </a:buClr>
              <a:buSzPct val="25000"/>
              <a:buFont typeface="Arial"/>
              <a:buNone/>
            </a:pPr>
            <a:r>
              <a:rPr lang="ru-RU" sz="1200" b="0" i="0" u="none" strike="noStrike" cap="none" baseline="0">
                <a:solidFill>
                  <a:srgbClr val="2F2823"/>
                </a:solidFill>
                <a:latin typeface="Arial"/>
                <a:ea typeface="Arial"/>
                <a:cs typeface="Arial"/>
                <a:sym typeface="Arial"/>
                <a:rtl val="0"/>
              </a:rPr>
              <a:t>400 </a:t>
            </a:r>
            <a:r>
              <a:rPr lang="ru-RU" sz="1200">
                <a:solidFill>
                  <a:srgbClr val="2F2823"/>
                </a:solidFill>
                <a:rtl val="0"/>
              </a:rPr>
              <a:t>авто</a:t>
            </a:r>
            <a:r>
              <a:rPr lang="ru-RU" sz="1200" b="0" i="0" u="none" strike="noStrike" cap="none" baseline="0">
                <a:solidFill>
                  <a:srgbClr val="2F2823"/>
                </a:solidFill>
                <a:latin typeface="Arial"/>
                <a:ea typeface="Arial"/>
                <a:cs typeface="Arial"/>
                <a:sym typeface="Arial"/>
                <a:rtl val="0"/>
              </a:rPr>
              <a:t>/день </a:t>
            </a:r>
          </a:p>
        </p:txBody>
      </p:sp>
      <p:sp>
        <p:nvSpPr>
          <p:cNvPr id="82" name="Shape 82"/>
          <p:cNvSpPr/>
          <p:nvPr/>
        </p:nvSpPr>
        <p:spPr>
          <a:xfrm>
            <a:off x="7185247" y="4190035"/>
            <a:ext cx="1656183" cy="463100"/>
          </a:xfrm>
          <a:prstGeom prst="wedgeRectCallout">
            <a:avLst>
              <a:gd name="adj1" fmla="val -66689"/>
              <a:gd name="adj2" fmla="val 91020"/>
            </a:avLst>
          </a:prstGeom>
          <a:solidFill>
            <a:srgbClr val="FFFF00"/>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2F2823"/>
              </a:buClr>
              <a:buSzPct val="25000"/>
              <a:buFont typeface="Arial"/>
              <a:buNone/>
            </a:pPr>
            <a:r>
              <a:rPr lang="ru-RU" sz="1400" b="0" i="0" u="none" strike="noStrike" cap="none" baseline="0">
                <a:solidFill>
                  <a:srgbClr val="2F2823"/>
                </a:solidFill>
                <a:latin typeface="Arial"/>
                <a:ea typeface="Arial"/>
                <a:cs typeface="Arial"/>
                <a:sym typeface="Arial"/>
                <a:rtl val="0"/>
              </a:rPr>
              <a:t>9000 </a:t>
            </a:r>
            <a:r>
              <a:rPr lang="ru-RU">
                <a:solidFill>
                  <a:srgbClr val="2F2823"/>
                </a:solidFill>
                <a:rtl val="0"/>
              </a:rPr>
              <a:t>авто</a:t>
            </a:r>
            <a:r>
              <a:rPr lang="ru-RU" sz="1400" b="0" i="0" u="none" strike="noStrike" cap="none" baseline="0">
                <a:solidFill>
                  <a:srgbClr val="2F2823"/>
                </a:solidFill>
                <a:latin typeface="Arial"/>
                <a:ea typeface="Arial"/>
                <a:cs typeface="Arial"/>
                <a:sym typeface="Arial"/>
                <a:rtl val="0"/>
              </a:rPr>
              <a:t>/день</a:t>
            </a:r>
          </a:p>
        </p:txBody>
      </p:sp>
      <p:sp>
        <p:nvSpPr>
          <p:cNvPr id="83" name="Shape 83"/>
          <p:cNvSpPr/>
          <p:nvPr/>
        </p:nvSpPr>
        <p:spPr>
          <a:xfrm>
            <a:off x="2559889" y="4077071"/>
            <a:ext cx="1132970" cy="344513"/>
          </a:xfrm>
          <a:prstGeom prst="wedgeRectCallout">
            <a:avLst>
              <a:gd name="adj1" fmla="val -64979"/>
              <a:gd name="adj2" fmla="val 141346"/>
            </a:avLst>
          </a:prstGeom>
          <a:solidFill>
            <a:srgbClr val="FFFF00"/>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2F2823"/>
              </a:buClr>
              <a:buSzPct val="25000"/>
              <a:buFont typeface="Arial"/>
              <a:buNone/>
            </a:pPr>
            <a:r>
              <a:rPr lang="ru-RU" sz="1200" b="0" i="0" u="none" strike="noStrike" cap="none" baseline="0">
                <a:solidFill>
                  <a:srgbClr val="2F2823"/>
                </a:solidFill>
                <a:latin typeface="Arial"/>
                <a:ea typeface="Arial"/>
                <a:cs typeface="Arial"/>
                <a:sym typeface="Arial"/>
                <a:rtl val="0"/>
              </a:rPr>
              <a:t>Нет движения</a:t>
            </a:r>
          </a:p>
        </p:txBody>
      </p:sp>
      <p:sp>
        <p:nvSpPr>
          <p:cNvPr id="84" name="Shape 84"/>
          <p:cNvSpPr/>
          <p:nvPr/>
        </p:nvSpPr>
        <p:spPr>
          <a:xfrm>
            <a:off x="2764117" y="5013176"/>
            <a:ext cx="1324786" cy="185391"/>
          </a:xfrm>
          <a:prstGeom prst="wedgeRectCallout">
            <a:avLst>
              <a:gd name="adj1" fmla="val -67696"/>
              <a:gd name="adj2" fmla="val 153975"/>
            </a:avLst>
          </a:prstGeom>
          <a:solidFill>
            <a:srgbClr val="FFFF00"/>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2F2823"/>
              </a:buClr>
              <a:buSzPct val="25000"/>
              <a:buFont typeface="Arial"/>
              <a:buNone/>
            </a:pPr>
            <a:r>
              <a:rPr lang="ru-RU" sz="1200" b="0" i="0" u="none" strike="noStrike" cap="none" baseline="0">
                <a:solidFill>
                  <a:srgbClr val="2F2823"/>
                </a:solidFill>
                <a:latin typeface="Arial"/>
                <a:ea typeface="Arial"/>
                <a:cs typeface="Arial"/>
                <a:sym typeface="Arial"/>
                <a:rtl val="0"/>
              </a:rPr>
              <a:t>400 </a:t>
            </a:r>
            <a:r>
              <a:rPr lang="ru-RU" sz="1200">
                <a:solidFill>
                  <a:srgbClr val="2F2823"/>
                </a:solidFill>
                <a:rtl val="0"/>
              </a:rPr>
              <a:t>авто</a:t>
            </a:r>
            <a:r>
              <a:rPr lang="ru-RU" sz="1200" b="0" i="0" u="none" strike="noStrike" cap="none" baseline="0">
                <a:solidFill>
                  <a:srgbClr val="2F2823"/>
                </a:solidFill>
                <a:latin typeface="Arial"/>
                <a:ea typeface="Arial"/>
                <a:cs typeface="Arial"/>
                <a:sym typeface="Arial"/>
                <a:rtl val="0"/>
              </a:rPr>
              <a:t>/день</a:t>
            </a:r>
          </a:p>
        </p:txBody>
      </p:sp>
    </p:spTree>
    <p:extLst>
      <p:ext uri="{BB962C8B-B14F-4D97-AF65-F5344CB8AC3E}">
        <p14:creationId xmlns:p14="http://schemas.microsoft.com/office/powerpoint/2010/main" val="928559248"/>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a:stretch/>
        </p:blipFill>
        <p:spPr>
          <a:xfrm>
            <a:off x="4868746" y="2564903"/>
            <a:ext cx="5196821" cy="1504128"/>
          </a:xfrm>
          <a:prstGeom prst="rect">
            <a:avLst/>
          </a:prstGeom>
          <a:noFill/>
          <a:ln>
            <a:noFill/>
          </a:ln>
        </p:spPr>
      </p:pic>
      <p:sp>
        <p:nvSpPr>
          <p:cNvPr id="107" name="Shape 107"/>
          <p:cNvSpPr txBox="1">
            <a:spLocks noGrp="1"/>
          </p:cNvSpPr>
          <p:nvPr>
            <p:ph type="title"/>
          </p:nvPr>
        </p:nvSpPr>
        <p:spPr>
          <a:xfrm>
            <a:off x="510227" y="297823"/>
            <a:ext cx="8858249" cy="851907"/>
          </a:xfrm>
          <a:prstGeom prst="rect">
            <a:avLst/>
          </a:prstGeom>
          <a:noFill/>
          <a:ln>
            <a:noFill/>
          </a:ln>
        </p:spPr>
        <p:txBody>
          <a:bodyPr lIns="0" tIns="0" rIns="0" bIns="0"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sz="2400" b="1" i="0" u="none" strike="noStrike" cap="none" baseline="0" dirty="0">
                <a:solidFill>
                  <a:schemeClr val="bg2">
                    <a:lumMod val="60000"/>
                    <a:lumOff val="40000"/>
                  </a:schemeClr>
                </a:solidFill>
                <a:latin typeface="Arial"/>
                <a:ea typeface="Arial"/>
                <a:cs typeface="Arial"/>
                <a:sym typeface="Arial"/>
                <a:rtl val="0"/>
              </a:rPr>
              <a:t>Сравнение конструкци</a:t>
            </a:r>
            <a:r>
              <a:rPr lang="ru-RU" b="1" dirty="0">
                <a:solidFill>
                  <a:schemeClr val="bg2">
                    <a:lumMod val="60000"/>
                    <a:lumOff val="40000"/>
                  </a:schemeClr>
                </a:solidFill>
                <a:rtl val="0"/>
              </a:rPr>
              <a:t>й</a:t>
            </a:r>
            <a:r>
              <a:rPr lang="ru-RU" sz="2400" b="1" i="0" u="none" strike="noStrike" cap="none" baseline="0" dirty="0">
                <a:solidFill>
                  <a:schemeClr val="bg2">
                    <a:lumMod val="60000"/>
                    <a:lumOff val="40000"/>
                  </a:schemeClr>
                </a:solidFill>
                <a:latin typeface="Arial"/>
                <a:ea typeface="Arial"/>
                <a:cs typeface="Arial"/>
                <a:sym typeface="Arial"/>
                <a:rtl val="0"/>
              </a:rPr>
              <a:t> дорожной одежды</a:t>
            </a:r>
          </a:p>
        </p:txBody>
      </p:sp>
      <p:sp>
        <p:nvSpPr>
          <p:cNvPr id="108" name="Shape 108"/>
          <p:cNvSpPr txBox="1">
            <a:spLocks noGrp="1"/>
          </p:cNvSpPr>
          <p:nvPr>
            <p:ph type="sldNum" idx="12"/>
          </p:nvPr>
        </p:nvSpPr>
        <p:spPr>
          <a:xfrm>
            <a:off x="8949442" y="6719785"/>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54</a:t>
            </a:fld>
            <a:endParaRPr lang="ru-RU" sz="800" b="0" i="0" u="none" strike="noStrike" cap="none" baseline="0">
              <a:solidFill>
                <a:schemeClr val="dk1"/>
              </a:solidFill>
              <a:latin typeface="Arial"/>
              <a:ea typeface="Arial"/>
              <a:cs typeface="Arial"/>
              <a:sym typeface="Arial"/>
              <a:rtl val="0"/>
            </a:endParaRPr>
          </a:p>
        </p:txBody>
      </p:sp>
      <p:pic>
        <p:nvPicPr>
          <p:cNvPr id="109" name="Shape 109"/>
          <p:cNvPicPr preferRelativeResize="0"/>
          <p:nvPr/>
        </p:nvPicPr>
        <p:blipFill rotWithShape="1">
          <a:blip r:embed="rId4">
            <a:alphaModFix/>
          </a:blip>
          <a:srcRect/>
          <a:stretch/>
        </p:blipFill>
        <p:spPr>
          <a:xfrm>
            <a:off x="-293935" y="1878394"/>
            <a:ext cx="5095200" cy="2066699"/>
          </a:xfrm>
          <a:prstGeom prst="rect">
            <a:avLst/>
          </a:prstGeom>
          <a:noFill/>
          <a:ln>
            <a:noFill/>
          </a:ln>
        </p:spPr>
      </p:pic>
      <p:sp>
        <p:nvSpPr>
          <p:cNvPr id="110" name="Shape 110"/>
          <p:cNvSpPr/>
          <p:nvPr/>
        </p:nvSpPr>
        <p:spPr>
          <a:xfrm>
            <a:off x="799775" y="2148274"/>
            <a:ext cx="2850899" cy="455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ru-RU" b="1"/>
              <a:t>Н</a:t>
            </a:r>
            <a:r>
              <a:rPr lang="ru-RU" b="1" i="0" u="none" strike="noStrike" cap="none" baseline="0">
                <a:solidFill>
                  <a:srgbClr val="000000"/>
                </a:solidFill>
                <a:latin typeface="Arial"/>
                <a:ea typeface="Arial"/>
                <a:cs typeface="Arial"/>
                <a:sym typeface="Arial"/>
                <a:rtl val="0"/>
              </a:rPr>
              <a:t>ежестк</a:t>
            </a:r>
            <a:r>
              <a:rPr lang="ru-RU" b="1">
                <a:rtl val="0"/>
              </a:rPr>
              <a:t>ий</a:t>
            </a:r>
            <a:r>
              <a:rPr lang="ru-RU" b="1" i="0" u="none" strike="noStrike" cap="none" baseline="0">
                <a:solidFill>
                  <a:srgbClr val="000000"/>
                </a:solidFill>
                <a:latin typeface="Arial"/>
                <a:ea typeface="Arial"/>
                <a:cs typeface="Arial"/>
                <a:sym typeface="Arial"/>
                <a:rtl val="0"/>
              </a:rPr>
              <a:t> тип</a:t>
            </a:r>
          </a:p>
          <a:p>
            <a:pPr marL="0" marR="0" lvl="0" indent="0" algn="ctr" rtl="0">
              <a:lnSpc>
                <a:spcPct val="100000"/>
              </a:lnSpc>
              <a:spcBef>
                <a:spcPts val="0"/>
              </a:spcBef>
              <a:spcAft>
                <a:spcPts val="0"/>
              </a:spcAft>
              <a:buClr>
                <a:srgbClr val="000000"/>
              </a:buClr>
              <a:buFont typeface="Arial"/>
              <a:buNone/>
            </a:pPr>
            <a:r>
              <a:rPr lang="ru-RU" b="1">
                <a:rtl val="0"/>
              </a:rPr>
              <a:t>(асфальтобетонная одежда)</a:t>
            </a:r>
          </a:p>
        </p:txBody>
      </p:sp>
      <p:sp>
        <p:nvSpPr>
          <p:cNvPr id="111" name="Shape 111"/>
          <p:cNvSpPr/>
          <p:nvPr/>
        </p:nvSpPr>
        <p:spPr>
          <a:xfrm>
            <a:off x="5816042" y="2148266"/>
            <a:ext cx="2850899" cy="400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ru-RU" b="1"/>
              <a:t>Ж</a:t>
            </a:r>
            <a:r>
              <a:rPr lang="ru-RU" b="1" i="0" u="none" strike="noStrike" cap="none" baseline="0">
                <a:solidFill>
                  <a:srgbClr val="000000"/>
                </a:solidFill>
                <a:latin typeface="Arial"/>
                <a:ea typeface="Arial"/>
                <a:cs typeface="Arial"/>
                <a:sym typeface="Arial"/>
                <a:rtl val="0"/>
              </a:rPr>
              <a:t>естк</a:t>
            </a:r>
            <a:r>
              <a:rPr lang="ru-RU" b="1">
                <a:rtl val="0"/>
              </a:rPr>
              <a:t>ий</a:t>
            </a:r>
            <a:r>
              <a:rPr lang="ru-RU" b="1" i="0" u="none" strike="noStrike" cap="none" baseline="0">
                <a:solidFill>
                  <a:srgbClr val="000000"/>
                </a:solidFill>
                <a:latin typeface="Arial"/>
                <a:ea typeface="Arial"/>
                <a:cs typeface="Arial"/>
                <a:sym typeface="Arial"/>
                <a:rtl val="0"/>
              </a:rPr>
              <a:t> тип </a:t>
            </a:r>
          </a:p>
          <a:p>
            <a:pPr marL="0" marR="0" lvl="0" indent="0" algn="ctr" rtl="0">
              <a:lnSpc>
                <a:spcPct val="100000"/>
              </a:lnSpc>
              <a:spcBef>
                <a:spcPts val="0"/>
              </a:spcBef>
              <a:spcAft>
                <a:spcPts val="0"/>
              </a:spcAft>
              <a:buClr>
                <a:srgbClr val="000000"/>
              </a:buClr>
              <a:buFont typeface="Arial"/>
              <a:buNone/>
            </a:pPr>
            <a:r>
              <a:rPr lang="ru-RU" b="1" i="0" u="none" strike="noStrike" cap="none" baseline="0">
                <a:solidFill>
                  <a:srgbClr val="000000"/>
                </a:solidFill>
                <a:latin typeface="Arial"/>
                <a:ea typeface="Arial"/>
                <a:cs typeface="Arial"/>
                <a:sym typeface="Arial"/>
                <a:rtl val="0"/>
              </a:rPr>
              <a:t>(бетонная одежда)</a:t>
            </a:r>
          </a:p>
        </p:txBody>
      </p:sp>
      <p:grpSp>
        <p:nvGrpSpPr>
          <p:cNvPr id="112" name="Shape 112"/>
          <p:cNvGrpSpPr/>
          <p:nvPr/>
        </p:nvGrpSpPr>
        <p:grpSpPr>
          <a:xfrm>
            <a:off x="9288929" y="2542522"/>
            <a:ext cx="776638" cy="1607468"/>
            <a:chOff x="9288929" y="2314554"/>
            <a:chExt cx="776638" cy="1607468"/>
          </a:xfrm>
        </p:grpSpPr>
        <p:grpSp>
          <p:nvGrpSpPr>
            <p:cNvPr id="113" name="Shape 113"/>
            <p:cNvGrpSpPr/>
            <p:nvPr/>
          </p:nvGrpSpPr>
          <p:grpSpPr>
            <a:xfrm>
              <a:off x="9417496" y="2314554"/>
              <a:ext cx="648071" cy="1330469"/>
              <a:chOff x="5097016" y="3429000"/>
              <a:chExt cx="648071" cy="1330469"/>
            </a:xfrm>
          </p:grpSpPr>
          <p:cxnSp>
            <p:nvCxnSpPr>
              <p:cNvPr id="114" name="Shape 114"/>
              <p:cNvCxnSpPr/>
              <p:nvPr/>
            </p:nvCxnSpPr>
            <p:spPr>
              <a:xfrm flipH="1">
                <a:off x="5128017" y="3429000"/>
                <a:ext cx="4840" cy="1330469"/>
              </a:xfrm>
              <a:prstGeom prst="straightConnector1">
                <a:avLst/>
              </a:prstGeom>
              <a:noFill/>
              <a:ln w="28575" cap="flat" cmpd="sng">
                <a:solidFill>
                  <a:srgbClr val="A91928"/>
                </a:solidFill>
                <a:prstDash val="solid"/>
                <a:round/>
                <a:headEnd type="stealth" w="lg" len="lg"/>
                <a:tailEnd type="stealth" w="lg" len="lg"/>
              </a:ln>
            </p:spPr>
          </p:cxnSp>
          <p:cxnSp>
            <p:nvCxnSpPr>
              <p:cNvPr id="115" name="Shape 115"/>
              <p:cNvCxnSpPr/>
              <p:nvPr/>
            </p:nvCxnSpPr>
            <p:spPr>
              <a:xfrm>
                <a:off x="5128017" y="3429000"/>
                <a:ext cx="0" cy="288032"/>
              </a:xfrm>
              <a:prstGeom prst="straightConnector1">
                <a:avLst/>
              </a:prstGeom>
              <a:noFill/>
              <a:ln w="25400" cap="flat" cmpd="sng">
                <a:solidFill>
                  <a:srgbClr val="A91928"/>
                </a:solidFill>
                <a:prstDash val="solid"/>
                <a:round/>
                <a:headEnd type="stealth" w="lg" len="lg"/>
                <a:tailEnd type="stealth" w="lg" len="lg"/>
              </a:ln>
            </p:spPr>
          </p:cxnSp>
          <p:cxnSp>
            <p:nvCxnSpPr>
              <p:cNvPr id="116" name="Shape 116"/>
              <p:cNvCxnSpPr/>
              <p:nvPr/>
            </p:nvCxnSpPr>
            <p:spPr>
              <a:xfrm>
                <a:off x="5136969" y="3667405"/>
                <a:ext cx="0" cy="281243"/>
              </a:xfrm>
              <a:prstGeom prst="straightConnector1">
                <a:avLst/>
              </a:prstGeom>
              <a:noFill/>
              <a:ln w="28575" cap="flat" cmpd="sng">
                <a:solidFill>
                  <a:srgbClr val="A91928"/>
                </a:solidFill>
                <a:prstDash val="solid"/>
                <a:round/>
                <a:headEnd type="stealth" w="lg" len="lg"/>
                <a:tailEnd type="stealth" w="lg" len="lg"/>
              </a:ln>
            </p:spPr>
          </p:cxnSp>
          <p:cxnSp>
            <p:nvCxnSpPr>
              <p:cNvPr id="117" name="Shape 117"/>
              <p:cNvCxnSpPr/>
              <p:nvPr/>
            </p:nvCxnSpPr>
            <p:spPr>
              <a:xfrm>
                <a:off x="5128017" y="4210630"/>
                <a:ext cx="4840" cy="548839"/>
              </a:xfrm>
              <a:prstGeom prst="straightConnector1">
                <a:avLst/>
              </a:prstGeom>
              <a:noFill/>
              <a:ln w="28575" cap="flat" cmpd="sng">
                <a:solidFill>
                  <a:srgbClr val="A91928"/>
                </a:solidFill>
                <a:prstDash val="solid"/>
                <a:round/>
                <a:headEnd type="stealth" w="lg" len="lg"/>
                <a:tailEnd type="stealth" w="lg" len="lg"/>
              </a:ln>
            </p:spPr>
          </p:cxnSp>
          <p:sp>
            <p:nvSpPr>
              <p:cNvPr id="118" name="Shape 118"/>
              <p:cNvSpPr txBox="1"/>
              <p:nvPr/>
            </p:nvSpPr>
            <p:spPr>
              <a:xfrm>
                <a:off x="5128017" y="3429000"/>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22cm</a:t>
                </a:r>
              </a:p>
            </p:txBody>
          </p:sp>
          <p:sp>
            <p:nvSpPr>
              <p:cNvPr id="119" name="Shape 119"/>
              <p:cNvSpPr txBox="1"/>
              <p:nvPr/>
            </p:nvSpPr>
            <p:spPr>
              <a:xfrm>
                <a:off x="5117335" y="3906289"/>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24cm</a:t>
                </a:r>
              </a:p>
            </p:txBody>
          </p:sp>
          <p:sp>
            <p:nvSpPr>
              <p:cNvPr id="120" name="Shape 120"/>
              <p:cNvSpPr txBox="1"/>
              <p:nvPr/>
            </p:nvSpPr>
            <p:spPr>
              <a:xfrm>
                <a:off x="5097016" y="4354244"/>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70cm</a:t>
                </a:r>
              </a:p>
            </p:txBody>
          </p:sp>
        </p:grpSp>
        <p:sp>
          <p:nvSpPr>
            <p:cNvPr id="121" name="Shape 121"/>
            <p:cNvSpPr txBox="1"/>
            <p:nvPr/>
          </p:nvSpPr>
          <p:spPr>
            <a:xfrm>
              <a:off x="9288929" y="3645023"/>
              <a:ext cx="61706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200" b="1" i="0" u="none" strike="noStrike" cap="none" baseline="0">
                  <a:solidFill>
                    <a:srgbClr val="000000"/>
                  </a:solidFill>
                  <a:latin typeface="Arial"/>
                  <a:ea typeface="Arial"/>
                  <a:cs typeface="Arial"/>
                  <a:sym typeface="Arial"/>
                  <a:rtl val="0"/>
                </a:rPr>
                <a:t>1,31m</a:t>
              </a:r>
            </a:p>
          </p:txBody>
        </p:sp>
      </p:grpSp>
      <p:grpSp>
        <p:nvGrpSpPr>
          <p:cNvPr id="122" name="Shape 122"/>
          <p:cNvGrpSpPr/>
          <p:nvPr/>
        </p:nvGrpSpPr>
        <p:grpSpPr>
          <a:xfrm>
            <a:off x="4401813" y="2652052"/>
            <a:ext cx="643514" cy="1519861"/>
            <a:chOff x="4308297" y="2479685"/>
            <a:chExt cx="643514" cy="1519861"/>
          </a:xfrm>
        </p:grpSpPr>
        <p:grpSp>
          <p:nvGrpSpPr>
            <p:cNvPr id="123" name="Shape 123"/>
            <p:cNvGrpSpPr/>
            <p:nvPr/>
          </p:nvGrpSpPr>
          <p:grpSpPr>
            <a:xfrm>
              <a:off x="4308297" y="2479685"/>
              <a:ext cx="643514" cy="1199665"/>
              <a:chOff x="5097016" y="3559805"/>
              <a:chExt cx="643514" cy="1199665"/>
            </a:xfrm>
          </p:grpSpPr>
          <p:cxnSp>
            <p:nvCxnSpPr>
              <p:cNvPr id="124" name="Shape 124"/>
              <p:cNvCxnSpPr/>
              <p:nvPr/>
            </p:nvCxnSpPr>
            <p:spPr>
              <a:xfrm flipH="1">
                <a:off x="5128017" y="3559805"/>
                <a:ext cx="4840" cy="1199665"/>
              </a:xfrm>
              <a:prstGeom prst="straightConnector1">
                <a:avLst/>
              </a:prstGeom>
              <a:noFill/>
              <a:ln w="28575" cap="flat" cmpd="sng">
                <a:solidFill>
                  <a:srgbClr val="A91928"/>
                </a:solidFill>
                <a:prstDash val="solid"/>
                <a:round/>
                <a:headEnd type="stealth" w="lg" len="lg"/>
                <a:tailEnd type="stealth" w="lg" len="lg"/>
              </a:ln>
            </p:spPr>
          </p:cxnSp>
          <p:cxnSp>
            <p:nvCxnSpPr>
              <p:cNvPr id="125" name="Shape 125"/>
              <p:cNvCxnSpPr/>
              <p:nvPr/>
            </p:nvCxnSpPr>
            <p:spPr>
              <a:xfrm>
                <a:off x="5132857" y="3559805"/>
                <a:ext cx="0" cy="283204"/>
              </a:xfrm>
              <a:prstGeom prst="straightConnector1">
                <a:avLst/>
              </a:prstGeom>
              <a:noFill/>
              <a:ln w="25400" cap="flat" cmpd="sng">
                <a:solidFill>
                  <a:srgbClr val="A91928"/>
                </a:solidFill>
                <a:prstDash val="solid"/>
                <a:round/>
                <a:headEnd type="stealth" w="lg" len="lg"/>
                <a:tailEnd type="stealth" w="lg" len="lg"/>
              </a:ln>
            </p:spPr>
          </p:cxnSp>
          <p:cxnSp>
            <p:nvCxnSpPr>
              <p:cNvPr id="126" name="Shape 126"/>
              <p:cNvCxnSpPr/>
              <p:nvPr/>
            </p:nvCxnSpPr>
            <p:spPr>
              <a:xfrm>
                <a:off x="5128017" y="3843010"/>
                <a:ext cx="4840" cy="378078"/>
              </a:xfrm>
              <a:prstGeom prst="straightConnector1">
                <a:avLst/>
              </a:prstGeom>
              <a:noFill/>
              <a:ln w="28575" cap="flat" cmpd="sng">
                <a:solidFill>
                  <a:srgbClr val="A91928"/>
                </a:solidFill>
                <a:prstDash val="solid"/>
                <a:round/>
                <a:headEnd type="stealth" w="lg" len="lg"/>
                <a:tailEnd type="stealth" w="lg" len="lg"/>
              </a:ln>
            </p:spPr>
          </p:cxnSp>
          <p:cxnSp>
            <p:nvCxnSpPr>
              <p:cNvPr id="127" name="Shape 127"/>
              <p:cNvCxnSpPr/>
              <p:nvPr/>
            </p:nvCxnSpPr>
            <p:spPr>
              <a:xfrm>
                <a:off x="5128017" y="4210630"/>
                <a:ext cx="4840" cy="548839"/>
              </a:xfrm>
              <a:prstGeom prst="straightConnector1">
                <a:avLst/>
              </a:prstGeom>
              <a:noFill/>
              <a:ln w="28575" cap="flat" cmpd="sng">
                <a:solidFill>
                  <a:srgbClr val="A91928"/>
                </a:solidFill>
                <a:prstDash val="solid"/>
                <a:round/>
                <a:headEnd type="stealth" w="lg" len="lg"/>
                <a:tailEnd type="stealth" w="lg" len="lg"/>
              </a:ln>
            </p:spPr>
          </p:cxnSp>
          <p:sp>
            <p:nvSpPr>
              <p:cNvPr id="128" name="Shape 128"/>
              <p:cNvSpPr txBox="1"/>
              <p:nvPr/>
            </p:nvSpPr>
            <p:spPr>
              <a:xfrm>
                <a:off x="5123460" y="3579117"/>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15cm</a:t>
                </a:r>
              </a:p>
            </p:txBody>
          </p:sp>
          <p:sp>
            <p:nvSpPr>
              <p:cNvPr id="129" name="Shape 129"/>
              <p:cNvSpPr txBox="1"/>
              <p:nvPr/>
            </p:nvSpPr>
            <p:spPr>
              <a:xfrm>
                <a:off x="5113667" y="3959478"/>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30cm</a:t>
                </a:r>
              </a:p>
            </p:txBody>
          </p:sp>
          <p:sp>
            <p:nvSpPr>
              <p:cNvPr id="130" name="Shape 130"/>
              <p:cNvSpPr txBox="1"/>
              <p:nvPr/>
            </p:nvSpPr>
            <p:spPr>
              <a:xfrm>
                <a:off x="5097016" y="4354244"/>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70cm</a:t>
                </a:r>
              </a:p>
            </p:txBody>
          </p:sp>
        </p:grpSp>
        <p:sp>
          <p:nvSpPr>
            <p:cNvPr id="131" name="Shape 131"/>
            <p:cNvSpPr/>
            <p:nvPr/>
          </p:nvSpPr>
          <p:spPr>
            <a:xfrm>
              <a:off x="4312412" y="3722548"/>
              <a:ext cx="6190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200" b="1" i="0" u="none" strike="noStrike" cap="none" baseline="0">
                  <a:solidFill>
                    <a:srgbClr val="000000"/>
                  </a:solidFill>
                  <a:latin typeface="Arial"/>
                  <a:ea typeface="Arial"/>
                  <a:cs typeface="Arial"/>
                  <a:sym typeface="Arial"/>
                  <a:rtl val="0"/>
                </a:rPr>
                <a:t>1,15m</a:t>
              </a:r>
            </a:p>
          </p:txBody>
        </p:sp>
      </p:grpSp>
      <p:sp>
        <p:nvSpPr>
          <p:cNvPr id="132" name="Shape 132"/>
          <p:cNvSpPr txBox="1"/>
          <p:nvPr/>
        </p:nvSpPr>
        <p:spPr>
          <a:xfrm>
            <a:off x="5405653" y="4357257"/>
            <a:ext cx="4320377" cy="1815881"/>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Бетон тяжелый Б40</a:t>
            </a:r>
          </a:p>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Щеб.-грав.-песчаные смеси и грунты, обраб. неорган.  </a:t>
            </a:r>
            <a:r>
              <a:rPr lang="ru-RU" sz="1600">
                <a:rtl val="0"/>
              </a:rPr>
              <a:t>в</a:t>
            </a:r>
            <a:r>
              <a:rPr lang="ru-RU" sz="1600" b="0" i="0" u="none" strike="noStrike" cap="none" baseline="0">
                <a:solidFill>
                  <a:srgbClr val="000000"/>
                </a:solidFill>
                <a:latin typeface="Arial"/>
                <a:ea typeface="Arial"/>
                <a:cs typeface="Arial"/>
                <a:sym typeface="Arial"/>
                <a:rtl val="0"/>
              </a:rPr>
              <a:t>яжущими, с цементом </a:t>
            </a:r>
          </a:p>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Щебень. фр. 40-80 мм</a:t>
            </a:r>
          </a:p>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Грунт песок средней крупности содержание пылевато-глинистой фракции: 5%</a:t>
            </a:r>
          </a:p>
        </p:txBody>
      </p:sp>
      <p:sp>
        <p:nvSpPr>
          <p:cNvPr id="133" name="Shape 133"/>
          <p:cNvSpPr txBox="1"/>
          <p:nvPr/>
        </p:nvSpPr>
        <p:spPr>
          <a:xfrm>
            <a:off x="225237" y="4293096"/>
            <a:ext cx="4485110" cy="2246769"/>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3 асфальтобетонны</a:t>
            </a:r>
            <a:r>
              <a:rPr lang="ru-RU" sz="1600">
                <a:rtl val="0"/>
              </a:rPr>
              <a:t>й</a:t>
            </a:r>
            <a:r>
              <a:rPr lang="ru-RU" sz="1600" b="0" i="0" u="none" strike="noStrike" cap="none" baseline="0">
                <a:solidFill>
                  <a:srgbClr val="000000"/>
                </a:solidFill>
                <a:latin typeface="Arial"/>
                <a:ea typeface="Arial"/>
                <a:cs typeface="Arial"/>
                <a:sym typeface="Arial"/>
                <a:rtl val="0"/>
              </a:rPr>
              <a:t> сло</a:t>
            </a:r>
            <a:r>
              <a:rPr lang="ru-RU" sz="1600">
                <a:rtl val="0"/>
              </a:rPr>
              <a:t>я</a:t>
            </a:r>
            <a:r>
              <a:rPr lang="ru-RU" sz="1600" b="0" i="0" u="none" strike="noStrike" cap="none" baseline="0">
                <a:solidFill>
                  <a:srgbClr val="000000"/>
                </a:solidFill>
                <a:latin typeface="Arial"/>
                <a:ea typeface="Arial"/>
                <a:cs typeface="Arial"/>
                <a:sym typeface="Arial"/>
                <a:rtl val="0"/>
              </a:rPr>
              <a:t>: 4, 5 </a:t>
            </a:r>
            <a:r>
              <a:rPr lang="ru-RU" sz="1600">
                <a:rtl val="0"/>
              </a:rPr>
              <a:t>и</a:t>
            </a:r>
            <a:r>
              <a:rPr lang="ru-RU" sz="1600" b="0" i="0" u="none" strike="noStrike" cap="none" baseline="0">
                <a:solidFill>
                  <a:srgbClr val="000000"/>
                </a:solidFill>
                <a:latin typeface="Arial"/>
                <a:ea typeface="Arial"/>
                <a:cs typeface="Arial"/>
                <a:sym typeface="Arial"/>
                <a:rtl val="0"/>
              </a:rPr>
              <a:t> 6 см</a:t>
            </a:r>
          </a:p>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Щебеночные смеси с непрерывной гранулометрией при максимальном размере зерен С3 - 120 мм</a:t>
            </a:r>
          </a:p>
          <a:p>
            <a:pPr marL="285750" marR="0" lvl="0" indent="-285750" algn="l" rtl="0">
              <a:lnSpc>
                <a:spcPct val="100000"/>
              </a:lnSpc>
              <a:spcBef>
                <a:spcPts val="0"/>
              </a:spcBef>
              <a:spcAft>
                <a:spcPts val="0"/>
              </a:spcAft>
              <a:buClr>
                <a:srgbClr val="000000"/>
              </a:buClr>
              <a:buSzPct val="100000"/>
              <a:buFont typeface="Arial"/>
              <a:buChar char="•"/>
            </a:pPr>
            <a:r>
              <a:rPr lang="ru-RU" sz="1600" b="0" i="0" u="none" strike="noStrike" cap="none" baseline="0">
                <a:solidFill>
                  <a:srgbClr val="000000"/>
                </a:solidFill>
                <a:latin typeface="Arial"/>
                <a:ea typeface="Arial"/>
                <a:cs typeface="Arial"/>
                <a:sym typeface="Arial"/>
                <a:rtl val="0"/>
              </a:rPr>
              <a:t>Песчаные основания</a:t>
            </a:r>
            <a:r>
              <a:rPr lang="ru-RU" sz="1600">
                <a:rtl val="0"/>
              </a:rPr>
              <a:t>: </a:t>
            </a:r>
            <a:r>
              <a:rPr lang="ru-RU" sz="1600" b="0" i="0" u="none" strike="noStrike" cap="none" baseline="0">
                <a:solidFill>
                  <a:srgbClr val="000000"/>
                </a:solidFill>
                <a:latin typeface="Arial"/>
                <a:ea typeface="Arial"/>
                <a:cs typeface="Arial"/>
                <a:sym typeface="Arial"/>
                <a:rtl val="0"/>
              </a:rPr>
              <a:t>песок средней крупности при содержани</a:t>
            </a:r>
            <a:r>
              <a:rPr lang="ru-RU" sz="1600">
                <a:rtl val="0"/>
              </a:rPr>
              <a:t>и</a:t>
            </a:r>
            <a:r>
              <a:rPr lang="ru-RU" sz="1600" b="0" i="0" u="none" strike="noStrike" cap="none" baseline="0">
                <a:solidFill>
                  <a:srgbClr val="000000"/>
                </a:solidFill>
                <a:latin typeface="Arial"/>
                <a:ea typeface="Arial"/>
                <a:cs typeface="Arial"/>
                <a:sym typeface="Arial"/>
                <a:rtl val="0"/>
              </a:rPr>
              <a:t> пылевато-глинистой фракции: 5%</a:t>
            </a: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nvGrpSpPr>
          <p:cNvPr id="135" name="Shape 135"/>
          <p:cNvGrpSpPr/>
          <p:nvPr/>
        </p:nvGrpSpPr>
        <p:grpSpPr>
          <a:xfrm>
            <a:off x="16275102" y="5888304"/>
            <a:ext cx="744956" cy="1650667"/>
            <a:chOff x="4211412" y="2348879"/>
            <a:chExt cx="744956" cy="1650667"/>
          </a:xfrm>
        </p:grpSpPr>
        <p:grpSp>
          <p:nvGrpSpPr>
            <p:cNvPr id="136" name="Shape 136"/>
            <p:cNvGrpSpPr/>
            <p:nvPr/>
          </p:nvGrpSpPr>
          <p:grpSpPr>
            <a:xfrm>
              <a:off x="4308297" y="2348879"/>
              <a:ext cx="648071" cy="1330469"/>
              <a:chOff x="5097016" y="3429000"/>
              <a:chExt cx="648071" cy="1330469"/>
            </a:xfrm>
          </p:grpSpPr>
          <p:cxnSp>
            <p:nvCxnSpPr>
              <p:cNvPr id="137" name="Shape 137"/>
              <p:cNvCxnSpPr/>
              <p:nvPr/>
            </p:nvCxnSpPr>
            <p:spPr>
              <a:xfrm flipH="1">
                <a:off x="5128017" y="3429000"/>
                <a:ext cx="4840" cy="1330469"/>
              </a:xfrm>
              <a:prstGeom prst="straightConnector1">
                <a:avLst/>
              </a:prstGeom>
              <a:noFill/>
              <a:ln w="28575" cap="flat" cmpd="sng">
                <a:solidFill>
                  <a:srgbClr val="A91928"/>
                </a:solidFill>
                <a:prstDash val="solid"/>
                <a:round/>
                <a:headEnd type="stealth" w="lg" len="lg"/>
                <a:tailEnd type="stealth" w="lg" len="lg"/>
              </a:ln>
            </p:spPr>
          </p:cxnSp>
          <p:cxnSp>
            <p:nvCxnSpPr>
              <p:cNvPr id="138" name="Shape 138"/>
              <p:cNvCxnSpPr/>
              <p:nvPr/>
            </p:nvCxnSpPr>
            <p:spPr>
              <a:xfrm>
                <a:off x="5128017" y="3429000"/>
                <a:ext cx="0" cy="288032"/>
              </a:xfrm>
              <a:prstGeom prst="straightConnector1">
                <a:avLst/>
              </a:prstGeom>
              <a:noFill/>
              <a:ln w="25400" cap="flat" cmpd="sng">
                <a:solidFill>
                  <a:srgbClr val="A91928"/>
                </a:solidFill>
                <a:prstDash val="solid"/>
                <a:round/>
                <a:headEnd type="stealth" w="lg" len="lg"/>
                <a:tailEnd type="stealth" w="lg" len="lg"/>
              </a:ln>
            </p:spPr>
          </p:cxnSp>
          <p:cxnSp>
            <p:nvCxnSpPr>
              <p:cNvPr id="139" name="Shape 139"/>
              <p:cNvCxnSpPr/>
              <p:nvPr/>
            </p:nvCxnSpPr>
            <p:spPr>
              <a:xfrm>
                <a:off x="5132857" y="3661494"/>
                <a:ext cx="0" cy="559594"/>
              </a:xfrm>
              <a:prstGeom prst="straightConnector1">
                <a:avLst/>
              </a:prstGeom>
              <a:noFill/>
              <a:ln w="28575" cap="flat" cmpd="sng">
                <a:solidFill>
                  <a:srgbClr val="A91928"/>
                </a:solidFill>
                <a:prstDash val="solid"/>
                <a:round/>
                <a:headEnd type="stealth" w="lg" len="lg"/>
                <a:tailEnd type="stealth" w="lg" len="lg"/>
              </a:ln>
            </p:spPr>
          </p:cxnSp>
          <p:cxnSp>
            <p:nvCxnSpPr>
              <p:cNvPr id="140" name="Shape 140"/>
              <p:cNvCxnSpPr/>
              <p:nvPr/>
            </p:nvCxnSpPr>
            <p:spPr>
              <a:xfrm>
                <a:off x="5128017" y="4210630"/>
                <a:ext cx="4840" cy="548839"/>
              </a:xfrm>
              <a:prstGeom prst="straightConnector1">
                <a:avLst/>
              </a:prstGeom>
              <a:noFill/>
              <a:ln w="28575" cap="flat" cmpd="sng">
                <a:solidFill>
                  <a:srgbClr val="A91928"/>
                </a:solidFill>
                <a:prstDash val="solid"/>
                <a:round/>
                <a:headEnd type="stealth" w="lg" len="lg"/>
                <a:tailEnd type="stealth" w="lg" len="lg"/>
              </a:ln>
            </p:spPr>
          </p:cxnSp>
          <p:sp>
            <p:nvSpPr>
              <p:cNvPr id="141" name="Shape 141"/>
              <p:cNvSpPr txBox="1"/>
              <p:nvPr/>
            </p:nvSpPr>
            <p:spPr>
              <a:xfrm>
                <a:off x="5128017" y="3429000"/>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21cm</a:t>
                </a:r>
              </a:p>
            </p:txBody>
          </p:sp>
          <p:sp>
            <p:nvSpPr>
              <p:cNvPr id="142" name="Shape 142"/>
              <p:cNvSpPr txBox="1"/>
              <p:nvPr/>
            </p:nvSpPr>
            <p:spPr>
              <a:xfrm>
                <a:off x="5097016" y="3843010"/>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35cm</a:t>
                </a:r>
              </a:p>
            </p:txBody>
          </p:sp>
          <p:sp>
            <p:nvSpPr>
              <p:cNvPr id="143" name="Shape 143"/>
              <p:cNvSpPr txBox="1"/>
              <p:nvPr/>
            </p:nvSpPr>
            <p:spPr>
              <a:xfrm>
                <a:off x="5097016" y="4354244"/>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70cm</a:t>
                </a:r>
              </a:p>
            </p:txBody>
          </p:sp>
        </p:grpSp>
        <p:sp>
          <p:nvSpPr>
            <p:cNvPr id="144" name="Shape 144"/>
            <p:cNvSpPr/>
            <p:nvPr/>
          </p:nvSpPr>
          <p:spPr>
            <a:xfrm>
              <a:off x="4211412" y="3722548"/>
              <a:ext cx="6190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200" b="1" i="0" u="none" strike="noStrike" cap="none" baseline="0">
                  <a:solidFill>
                    <a:srgbClr val="000000"/>
                  </a:solidFill>
                  <a:latin typeface="Arial"/>
                  <a:ea typeface="Arial"/>
                  <a:cs typeface="Arial"/>
                  <a:sym typeface="Arial"/>
                  <a:rtl val="0"/>
                </a:rPr>
                <a:t>1,26m</a:t>
              </a:r>
            </a:p>
          </p:txBody>
        </p:sp>
      </p:grpSp>
      <p:cxnSp>
        <p:nvCxnSpPr>
          <p:cNvPr id="145" name="Shape 145"/>
          <p:cNvCxnSpPr/>
          <p:nvPr/>
        </p:nvCxnSpPr>
        <p:spPr>
          <a:xfrm>
            <a:off x="9448497" y="2956533"/>
            <a:ext cx="4840" cy="367620"/>
          </a:xfrm>
          <a:prstGeom prst="straightConnector1">
            <a:avLst/>
          </a:prstGeom>
          <a:noFill/>
          <a:ln w="28575" cap="flat" cmpd="sng">
            <a:solidFill>
              <a:srgbClr val="A91928"/>
            </a:solidFill>
            <a:prstDash val="solid"/>
            <a:round/>
            <a:headEnd type="stealth" w="lg" len="lg"/>
            <a:tailEnd type="stealth" w="lg" len="lg"/>
          </a:ln>
        </p:spPr>
      </p:cxnSp>
      <p:sp>
        <p:nvSpPr>
          <p:cNvPr id="146" name="Shape 146"/>
          <p:cNvSpPr txBox="1"/>
          <p:nvPr/>
        </p:nvSpPr>
        <p:spPr>
          <a:xfrm>
            <a:off x="9437815" y="2780927"/>
            <a:ext cx="617069" cy="2616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100" b="0" i="0" u="none" strike="noStrike" cap="none" baseline="0">
                <a:solidFill>
                  <a:srgbClr val="000000"/>
                </a:solidFill>
                <a:latin typeface="Arial"/>
                <a:ea typeface="Arial"/>
                <a:cs typeface="Arial"/>
                <a:sym typeface="Arial"/>
                <a:rtl val="0"/>
              </a:rPr>
              <a:t>15cm</a:t>
            </a:r>
          </a:p>
        </p:txBody>
      </p:sp>
      <p:sp>
        <p:nvSpPr>
          <p:cNvPr id="147" name="Shape 147"/>
          <p:cNvSpPr txBox="1"/>
          <p:nvPr/>
        </p:nvSpPr>
        <p:spPr>
          <a:xfrm>
            <a:off x="6378337" y="3427525"/>
            <a:ext cx="1969499" cy="261600"/>
          </a:xfrm>
          <a:prstGeom prst="rect">
            <a:avLst/>
          </a:prstGeom>
          <a:solidFill>
            <a:srgbClr val="FFD8BB"/>
          </a:solidFill>
          <a:ln>
            <a:noFill/>
          </a:ln>
        </p:spPr>
        <p:txBody>
          <a:bodyPr lIns="91425" tIns="91425" rIns="91425" bIns="91425" anchor="ctr" anchorCtr="0">
            <a:noAutofit/>
          </a:bodyPr>
          <a:lstStyle/>
          <a:p>
            <a:pPr algn="ctr">
              <a:spcBef>
                <a:spcPts val="0"/>
              </a:spcBef>
              <a:buNone/>
            </a:pPr>
            <a:r>
              <a:rPr lang="ru-RU"/>
              <a:t>Песчаное основание</a:t>
            </a:r>
          </a:p>
        </p:txBody>
      </p:sp>
      <p:sp>
        <p:nvSpPr>
          <p:cNvPr id="148" name="Shape 148"/>
          <p:cNvSpPr txBox="1"/>
          <p:nvPr/>
        </p:nvSpPr>
        <p:spPr>
          <a:xfrm>
            <a:off x="6434200" y="3088359"/>
            <a:ext cx="1969499" cy="235799"/>
          </a:xfrm>
          <a:prstGeom prst="rect">
            <a:avLst/>
          </a:prstGeom>
          <a:solidFill>
            <a:srgbClr val="5B5B5B"/>
          </a:solidFill>
          <a:ln>
            <a:noFill/>
          </a:ln>
        </p:spPr>
        <p:txBody>
          <a:bodyPr lIns="91425" tIns="91425" rIns="91425" bIns="91425" anchor="ctr" anchorCtr="0">
            <a:noAutofit/>
          </a:bodyPr>
          <a:lstStyle/>
          <a:p>
            <a:pPr lvl="0" algn="ctr" rtl="0">
              <a:spcBef>
                <a:spcPts val="0"/>
              </a:spcBef>
              <a:buNone/>
            </a:pPr>
            <a:r>
              <a:rPr lang="ru-RU" sz="1000" b="1"/>
              <a:t> Щебень фр. 40/80</a:t>
            </a:r>
          </a:p>
        </p:txBody>
      </p:sp>
      <p:sp>
        <p:nvSpPr>
          <p:cNvPr id="149" name="Shape 149"/>
          <p:cNvSpPr txBox="1"/>
          <p:nvPr/>
        </p:nvSpPr>
        <p:spPr>
          <a:xfrm>
            <a:off x="6378350" y="2905200"/>
            <a:ext cx="2025300" cy="165599"/>
          </a:xfrm>
          <a:prstGeom prst="rect">
            <a:avLst/>
          </a:prstGeom>
          <a:solidFill>
            <a:srgbClr val="828282"/>
          </a:solidFill>
          <a:ln>
            <a:noFill/>
          </a:ln>
        </p:spPr>
        <p:txBody>
          <a:bodyPr lIns="91425" tIns="91425" rIns="91425" bIns="91425" anchor="ctr" anchorCtr="0">
            <a:noAutofit/>
          </a:bodyPr>
          <a:lstStyle/>
          <a:p>
            <a:pPr lvl="0" algn="ctr" rtl="0">
              <a:spcBef>
                <a:spcPts val="0"/>
              </a:spcBef>
              <a:buNone/>
            </a:pPr>
            <a:r>
              <a:rPr lang="ru-RU" sz="800" b="1"/>
              <a:t> Щеб-грав смеси обраб.вяжущими</a:t>
            </a:r>
          </a:p>
        </p:txBody>
      </p:sp>
      <p:sp>
        <p:nvSpPr>
          <p:cNvPr id="150" name="Shape 150"/>
          <p:cNvSpPr txBox="1"/>
          <p:nvPr/>
        </p:nvSpPr>
        <p:spPr>
          <a:xfrm>
            <a:off x="6322550" y="2647225"/>
            <a:ext cx="2081100" cy="235799"/>
          </a:xfrm>
          <a:prstGeom prst="rect">
            <a:avLst/>
          </a:prstGeom>
          <a:solidFill>
            <a:srgbClr val="A5A5A5"/>
          </a:solidFill>
          <a:ln>
            <a:noFill/>
          </a:ln>
        </p:spPr>
        <p:txBody>
          <a:bodyPr lIns="91425" tIns="91425" rIns="91425" bIns="91425" anchor="ctr" anchorCtr="0">
            <a:noAutofit/>
          </a:bodyPr>
          <a:lstStyle/>
          <a:p>
            <a:pPr lvl="0" algn="ctr" rtl="0">
              <a:spcBef>
                <a:spcPts val="0"/>
              </a:spcBef>
              <a:buNone/>
            </a:pPr>
            <a:r>
              <a:rPr lang="ru-RU" sz="800" b="1"/>
              <a:t>Бетон тяжелый</a:t>
            </a:r>
          </a:p>
        </p:txBody>
      </p:sp>
      <p:sp>
        <p:nvSpPr>
          <p:cNvPr id="151" name="Shape 151"/>
          <p:cNvSpPr txBox="1"/>
          <p:nvPr/>
        </p:nvSpPr>
        <p:spPr>
          <a:xfrm>
            <a:off x="1268912" y="3377175"/>
            <a:ext cx="1969499" cy="261600"/>
          </a:xfrm>
          <a:prstGeom prst="rect">
            <a:avLst/>
          </a:prstGeom>
          <a:solidFill>
            <a:srgbClr val="FFD8BB"/>
          </a:solidFill>
          <a:ln>
            <a:noFill/>
          </a:ln>
        </p:spPr>
        <p:txBody>
          <a:bodyPr lIns="91425" tIns="91425" rIns="91425" bIns="91425" anchor="ctr" anchorCtr="0">
            <a:noAutofit/>
          </a:bodyPr>
          <a:lstStyle/>
          <a:p>
            <a:pPr lvl="0" algn="ctr" rtl="0">
              <a:spcBef>
                <a:spcPts val="0"/>
              </a:spcBef>
              <a:buNone/>
            </a:pPr>
            <a:r>
              <a:rPr lang="ru-RU"/>
              <a:t>Песчаное основание</a:t>
            </a:r>
          </a:p>
        </p:txBody>
      </p:sp>
      <p:sp>
        <p:nvSpPr>
          <p:cNvPr id="152" name="Shape 152"/>
          <p:cNvSpPr txBox="1"/>
          <p:nvPr/>
        </p:nvSpPr>
        <p:spPr>
          <a:xfrm>
            <a:off x="1199125" y="3022447"/>
            <a:ext cx="1969499" cy="235799"/>
          </a:xfrm>
          <a:prstGeom prst="rect">
            <a:avLst/>
          </a:prstGeom>
          <a:solidFill>
            <a:srgbClr val="808080"/>
          </a:solidFill>
          <a:ln>
            <a:noFill/>
          </a:ln>
        </p:spPr>
        <p:txBody>
          <a:bodyPr lIns="91425" tIns="91425" rIns="91425" bIns="91425" anchor="ctr" anchorCtr="0">
            <a:noAutofit/>
          </a:bodyPr>
          <a:lstStyle/>
          <a:p>
            <a:pPr lvl="0" algn="ctr" rtl="0">
              <a:spcBef>
                <a:spcPts val="0"/>
              </a:spcBef>
              <a:buNone/>
            </a:pPr>
            <a:r>
              <a:rPr lang="ru-RU" sz="1000" b="1"/>
              <a:t> Щеб. смеси С3</a:t>
            </a:r>
          </a:p>
        </p:txBody>
      </p:sp>
      <p:sp>
        <p:nvSpPr>
          <p:cNvPr id="153" name="Shape 153"/>
          <p:cNvSpPr txBox="1"/>
          <p:nvPr/>
        </p:nvSpPr>
        <p:spPr>
          <a:xfrm>
            <a:off x="646875" y="2747975"/>
            <a:ext cx="3098999" cy="117899"/>
          </a:xfrm>
          <a:prstGeom prst="rect">
            <a:avLst/>
          </a:prstGeom>
          <a:solidFill>
            <a:srgbClr val="4C4C4C"/>
          </a:solidFill>
          <a:ln>
            <a:noFill/>
          </a:ln>
        </p:spPr>
        <p:txBody>
          <a:bodyPr lIns="91425" tIns="91425" rIns="91425" bIns="91425" anchor="ctr" anchorCtr="0">
            <a:noAutofit/>
          </a:bodyPr>
          <a:lstStyle/>
          <a:p>
            <a:pPr lvl="0" algn="ctr" rtl="0">
              <a:spcBef>
                <a:spcPts val="0"/>
              </a:spcBef>
              <a:buNone/>
            </a:pPr>
            <a:r>
              <a:rPr lang="ru-RU" sz="700" b="1">
                <a:solidFill>
                  <a:srgbClr val="FFFFFF"/>
                </a:solidFill>
              </a:rPr>
              <a:t> Асфальтный слой 5 см </a:t>
            </a:r>
          </a:p>
        </p:txBody>
      </p:sp>
      <p:sp>
        <p:nvSpPr>
          <p:cNvPr id="154" name="Shape 154"/>
          <p:cNvSpPr txBox="1"/>
          <p:nvPr/>
        </p:nvSpPr>
        <p:spPr>
          <a:xfrm>
            <a:off x="1241025" y="2852773"/>
            <a:ext cx="2025300" cy="117899"/>
          </a:xfrm>
          <a:prstGeom prst="rect">
            <a:avLst/>
          </a:prstGeom>
          <a:solidFill>
            <a:srgbClr val="000000"/>
          </a:solidFill>
          <a:ln>
            <a:noFill/>
          </a:ln>
        </p:spPr>
        <p:txBody>
          <a:bodyPr lIns="91425" tIns="91425" rIns="91425" bIns="91425" anchor="ctr" anchorCtr="0">
            <a:noAutofit/>
          </a:bodyPr>
          <a:lstStyle/>
          <a:p>
            <a:pPr lvl="0" algn="ctr" rtl="0">
              <a:spcBef>
                <a:spcPts val="0"/>
              </a:spcBef>
              <a:buNone/>
            </a:pPr>
            <a:r>
              <a:rPr lang="ru-RU" sz="700" b="1">
                <a:solidFill>
                  <a:srgbClr val="FFFFFF"/>
                </a:solidFill>
              </a:rPr>
              <a:t> Асфальтный слой 6 см </a:t>
            </a:r>
          </a:p>
        </p:txBody>
      </p:sp>
      <p:sp>
        <p:nvSpPr>
          <p:cNvPr id="155" name="Shape 155"/>
          <p:cNvSpPr txBox="1"/>
          <p:nvPr/>
        </p:nvSpPr>
        <p:spPr>
          <a:xfrm>
            <a:off x="704525" y="2683100"/>
            <a:ext cx="3041400" cy="64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ru-RU" sz="700" b="1">
                <a:solidFill>
                  <a:srgbClr val="FFFFFF"/>
                </a:solidFill>
              </a:rPr>
              <a:t> Асфальтный слой 4 см </a:t>
            </a:r>
          </a:p>
        </p:txBody>
      </p:sp>
      <p:sp>
        <p:nvSpPr>
          <p:cNvPr id="2" name="TextBox 1"/>
          <p:cNvSpPr txBox="1"/>
          <p:nvPr/>
        </p:nvSpPr>
        <p:spPr>
          <a:xfrm>
            <a:off x="1502301" y="6176623"/>
            <a:ext cx="6475035" cy="307777"/>
          </a:xfrm>
          <a:prstGeom prst="rect">
            <a:avLst/>
          </a:prstGeom>
          <a:noFill/>
        </p:spPr>
        <p:txBody>
          <a:bodyPr wrap="square" rtlCol="0">
            <a:spAutoFit/>
          </a:bodyPr>
          <a:lstStyle/>
          <a:p>
            <a:pPr algn="ctr"/>
            <a:r>
              <a:rPr lang="ru-RU" b="1" dirty="0" smtClean="0">
                <a:solidFill>
                  <a:schemeClr val="accent1"/>
                </a:solidFill>
              </a:rPr>
              <a:t>Согласно строительных норм РФ!</a:t>
            </a:r>
            <a:endParaRPr lang="en-US" b="1" dirty="0">
              <a:solidFill>
                <a:schemeClr val="accent1"/>
              </a:solidFill>
            </a:endParaRPr>
          </a:p>
        </p:txBody>
      </p:sp>
    </p:spTree>
    <p:extLst>
      <p:ext uri="{BB962C8B-B14F-4D97-AF65-F5344CB8AC3E}">
        <p14:creationId xmlns:p14="http://schemas.microsoft.com/office/powerpoint/2010/main" val="2990371073"/>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1670837" y="1393362"/>
            <a:ext cx="6591300" cy="4448175"/>
          </a:xfrm>
          <a:prstGeom prst="rect">
            <a:avLst/>
          </a:prstGeom>
          <a:noFill/>
          <a:ln>
            <a:noFill/>
          </a:ln>
        </p:spPr>
      </p:pic>
      <p:sp>
        <p:nvSpPr>
          <p:cNvPr id="161" name="Shape 161"/>
          <p:cNvSpPr txBox="1">
            <a:spLocks noGrp="1"/>
          </p:cNvSpPr>
          <p:nvPr>
            <p:ph type="title"/>
          </p:nvPr>
        </p:nvSpPr>
        <p:spPr>
          <a:xfrm>
            <a:off x="523875" y="297823"/>
            <a:ext cx="9037636" cy="851907"/>
          </a:xfrm>
          <a:prstGeom prst="rect">
            <a:avLst/>
          </a:prstGeom>
          <a:noFill/>
          <a:ln>
            <a:noFill/>
          </a:ln>
        </p:spPr>
        <p:txBody>
          <a:bodyPr lIns="0" tIns="0" rIns="0" bIns="0"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sz="2400" i="0" u="none" strike="noStrike" cap="none" baseline="0" dirty="0">
                <a:solidFill>
                  <a:schemeClr val="bg2">
                    <a:lumMod val="60000"/>
                    <a:lumOff val="40000"/>
                  </a:schemeClr>
                </a:solidFill>
                <a:sym typeface="Arial"/>
                <a:rtl val="0"/>
              </a:rPr>
              <a:t>Стоимость на строительство на 1 км дорожного по</a:t>
            </a:r>
            <a:r>
              <a:rPr lang="ru-RU" dirty="0">
                <a:solidFill>
                  <a:schemeClr val="bg2">
                    <a:lumMod val="60000"/>
                    <a:lumOff val="40000"/>
                  </a:schemeClr>
                </a:solidFill>
                <a:rtl val="0"/>
              </a:rPr>
              <a:t>лотна</a:t>
            </a:r>
          </a:p>
        </p:txBody>
      </p:sp>
      <p:sp>
        <p:nvSpPr>
          <p:cNvPr id="162" name="Shape 162"/>
          <p:cNvSpPr txBox="1">
            <a:spLocks noGrp="1"/>
          </p:cNvSpPr>
          <p:nvPr>
            <p:ph type="sldNum" idx="12"/>
          </p:nvPr>
        </p:nvSpPr>
        <p:spPr>
          <a:xfrm>
            <a:off x="8949442" y="6491816"/>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55</a:t>
            </a:fld>
            <a:endParaRPr lang="ru-RU" sz="800" b="0" i="0" u="none" strike="noStrike" cap="none" baseline="0">
              <a:solidFill>
                <a:schemeClr val="dk1"/>
              </a:solidFill>
              <a:latin typeface="Arial"/>
              <a:ea typeface="Arial"/>
              <a:cs typeface="Arial"/>
              <a:sym typeface="Arial"/>
              <a:rtl val="0"/>
            </a:endParaRPr>
          </a:p>
        </p:txBody>
      </p:sp>
      <p:sp>
        <p:nvSpPr>
          <p:cNvPr id="163" name="Shape 163"/>
          <p:cNvSpPr txBox="1"/>
          <p:nvPr/>
        </p:nvSpPr>
        <p:spPr>
          <a:xfrm>
            <a:off x="2720751" y="2994288"/>
            <a:ext cx="86409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21,0</a:t>
            </a:r>
          </a:p>
        </p:txBody>
      </p:sp>
      <p:sp>
        <p:nvSpPr>
          <p:cNvPr id="164" name="Shape 164"/>
          <p:cNvSpPr txBox="1"/>
          <p:nvPr/>
        </p:nvSpPr>
        <p:spPr>
          <a:xfrm>
            <a:off x="4656583" y="2636911"/>
            <a:ext cx="8639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24,6</a:t>
            </a:r>
          </a:p>
        </p:txBody>
      </p:sp>
      <p:sp>
        <p:nvSpPr>
          <p:cNvPr id="165" name="Shape 165"/>
          <p:cNvSpPr/>
          <p:nvPr/>
        </p:nvSpPr>
        <p:spPr>
          <a:xfrm>
            <a:off x="6321152" y="6093294"/>
            <a:ext cx="2232243"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ru-RU" i="1" dirty="0" smtClean="0"/>
              <a:t>Цены: МРР и </a:t>
            </a:r>
            <a:r>
              <a:rPr lang="ru-RU" i="1" dirty="0" err="1" smtClean="0"/>
              <a:t>б</a:t>
            </a:r>
            <a:r>
              <a:rPr lang="ru-RU" sz="1400" b="0" i="1" u="none" strike="noStrike" cap="none" baseline="0" dirty="0" err="1" smtClean="0">
                <a:solidFill>
                  <a:srgbClr val="000000"/>
                </a:solidFill>
                <a:latin typeface="Arial"/>
                <a:ea typeface="Arial"/>
                <a:cs typeface="Arial"/>
                <a:sym typeface="Arial"/>
                <a:rtl val="0"/>
              </a:rPr>
              <a:t>eз</a:t>
            </a:r>
            <a:r>
              <a:rPr lang="ru-RU" sz="1400" b="0" i="1" u="none" strike="noStrike" cap="none" baseline="0" dirty="0" smtClean="0">
                <a:solidFill>
                  <a:srgbClr val="000000"/>
                </a:solidFill>
                <a:latin typeface="Arial"/>
                <a:ea typeface="Arial"/>
                <a:cs typeface="Arial"/>
                <a:sym typeface="Arial"/>
                <a:rtl val="0"/>
              </a:rPr>
              <a:t> </a:t>
            </a:r>
            <a:r>
              <a:rPr lang="ru-RU" i="1" dirty="0">
                <a:rtl val="0"/>
              </a:rPr>
              <a:t>Н</a:t>
            </a:r>
            <a:r>
              <a:rPr lang="ru-RU" sz="1400" b="0" i="1" u="none" strike="noStrike" cap="none" baseline="0" dirty="0">
                <a:solidFill>
                  <a:srgbClr val="000000"/>
                </a:solidFill>
                <a:latin typeface="Arial"/>
                <a:ea typeface="Arial"/>
                <a:cs typeface="Arial"/>
                <a:sym typeface="Arial"/>
                <a:rtl val="0"/>
              </a:rPr>
              <a:t>ДС </a:t>
            </a:r>
          </a:p>
        </p:txBody>
      </p:sp>
    </p:spTree>
    <p:extLst>
      <p:ext uri="{BB962C8B-B14F-4D97-AF65-F5344CB8AC3E}">
        <p14:creationId xmlns:p14="http://schemas.microsoft.com/office/powerpoint/2010/main" val="122837909"/>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3">
            <a:alphaModFix/>
          </a:blip>
          <a:srcRect/>
          <a:stretch/>
        </p:blipFill>
        <p:spPr>
          <a:xfrm>
            <a:off x="632520" y="1268759"/>
            <a:ext cx="8693150" cy="4859336"/>
          </a:xfrm>
          <a:prstGeom prst="rect">
            <a:avLst/>
          </a:prstGeom>
          <a:noFill/>
          <a:ln>
            <a:noFill/>
          </a:ln>
        </p:spPr>
      </p:pic>
      <p:sp>
        <p:nvSpPr>
          <p:cNvPr id="171" name="Shape 171"/>
          <p:cNvSpPr txBox="1">
            <a:spLocks noGrp="1"/>
          </p:cNvSpPr>
          <p:nvPr>
            <p:ph type="title"/>
          </p:nvPr>
        </p:nvSpPr>
        <p:spPr>
          <a:xfrm>
            <a:off x="523875" y="311471"/>
            <a:ext cx="8858249" cy="851907"/>
          </a:xfrm>
          <a:prstGeom prst="rect">
            <a:avLst/>
          </a:prstGeom>
          <a:noFill/>
          <a:ln>
            <a:noFill/>
          </a:ln>
        </p:spPr>
        <p:txBody>
          <a:bodyPr lIns="0" tIns="0" rIns="0" bIns="0"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sz="2400" b="1" i="0" u="none" strike="noStrike" cap="none" baseline="0" dirty="0">
                <a:solidFill>
                  <a:schemeClr val="bg2">
                    <a:lumMod val="60000"/>
                    <a:lumOff val="40000"/>
                  </a:schemeClr>
                </a:solidFill>
                <a:latin typeface="Arial"/>
                <a:ea typeface="Arial"/>
                <a:cs typeface="Arial"/>
                <a:sym typeface="Arial"/>
                <a:rtl val="0"/>
              </a:rPr>
              <a:t>Общая стоимость проекта</a:t>
            </a:r>
          </a:p>
        </p:txBody>
      </p:sp>
      <p:sp>
        <p:nvSpPr>
          <p:cNvPr id="172" name="Shape 172"/>
          <p:cNvSpPr txBox="1">
            <a:spLocks noGrp="1"/>
          </p:cNvSpPr>
          <p:nvPr>
            <p:ph type="sldNum" idx="12"/>
          </p:nvPr>
        </p:nvSpPr>
        <p:spPr>
          <a:xfrm>
            <a:off x="8949442" y="6491816"/>
            <a:ext cx="432047" cy="165599"/>
          </a:xfrm>
          <a:prstGeom prst="rect">
            <a:avLst/>
          </a:prstGeom>
          <a:noFill/>
          <a:ln>
            <a:noFill/>
          </a:ln>
        </p:spPr>
        <p:txBody>
          <a:bodyPr lIns="0" tIns="0" rIns="0" bIns="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ru-RU" sz="800" b="0" i="0" u="none" strike="noStrike" cap="none" baseline="0">
                <a:solidFill>
                  <a:schemeClr val="dk1"/>
                </a:solidFill>
                <a:latin typeface="Arial"/>
                <a:ea typeface="Arial"/>
                <a:cs typeface="Arial"/>
                <a:sym typeface="Arial"/>
                <a:rtl val="0"/>
              </a:rPr>
              <a:t>56</a:t>
            </a:fld>
            <a:endParaRPr lang="ru-RU" sz="800" b="0" i="0" u="none" strike="noStrike" cap="none" baseline="0">
              <a:solidFill>
                <a:schemeClr val="dk1"/>
              </a:solidFill>
              <a:latin typeface="Arial"/>
              <a:ea typeface="Arial"/>
              <a:cs typeface="Arial"/>
              <a:sym typeface="Arial"/>
              <a:rtl val="0"/>
            </a:endParaRPr>
          </a:p>
        </p:txBody>
      </p:sp>
      <p:cxnSp>
        <p:nvCxnSpPr>
          <p:cNvPr id="173" name="Shape 173"/>
          <p:cNvCxnSpPr/>
          <p:nvPr/>
        </p:nvCxnSpPr>
        <p:spPr>
          <a:xfrm rot="10800000" flipH="1">
            <a:off x="2948932" y="2506331"/>
            <a:ext cx="1373302" cy="144016"/>
          </a:xfrm>
          <a:prstGeom prst="straightConnector1">
            <a:avLst/>
          </a:prstGeom>
          <a:noFill/>
          <a:ln w="50800" cap="flat" cmpd="sng">
            <a:solidFill>
              <a:srgbClr val="A91928"/>
            </a:solidFill>
            <a:prstDash val="solid"/>
            <a:round/>
            <a:headEnd type="none" w="med" len="med"/>
            <a:tailEnd type="stealth" w="lg" len="lg"/>
          </a:ln>
        </p:spPr>
      </p:cxnSp>
      <p:grpSp>
        <p:nvGrpSpPr>
          <p:cNvPr id="174" name="Shape 174"/>
          <p:cNvGrpSpPr/>
          <p:nvPr/>
        </p:nvGrpSpPr>
        <p:grpSpPr>
          <a:xfrm>
            <a:off x="3103755" y="2204864"/>
            <a:ext cx="841133" cy="337985"/>
            <a:chOff x="2643325" y="2411193"/>
            <a:chExt cx="771600" cy="307598"/>
          </a:xfrm>
        </p:grpSpPr>
        <p:sp>
          <p:nvSpPr>
            <p:cNvPr id="175" name="Shape 175"/>
            <p:cNvSpPr/>
            <p:nvPr/>
          </p:nvSpPr>
          <p:spPr>
            <a:xfrm>
              <a:off x="2648743" y="2420888"/>
              <a:ext cx="648071" cy="297903"/>
            </a:xfrm>
            <a:prstGeom prst="ellipse">
              <a:avLst/>
            </a:prstGeom>
            <a:solidFill>
              <a:schemeClr val="accent1"/>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76" name="Shape 176"/>
            <p:cNvSpPr txBox="1"/>
            <p:nvPr/>
          </p:nvSpPr>
          <p:spPr>
            <a:xfrm>
              <a:off x="2643325" y="2411193"/>
              <a:ext cx="771600" cy="280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ru-RU" sz="1400" b="1" i="0" u="none" strike="noStrike" cap="none" baseline="0">
                  <a:solidFill>
                    <a:schemeClr val="lt1"/>
                  </a:solidFill>
                  <a:latin typeface="Arial"/>
                  <a:ea typeface="Arial"/>
                  <a:cs typeface="Arial"/>
                  <a:sym typeface="Arial"/>
                  <a:rtl val="0"/>
                </a:rPr>
                <a:t>+4,8 % </a:t>
              </a:r>
            </a:p>
          </p:txBody>
        </p:sp>
      </p:grpSp>
      <p:sp>
        <p:nvSpPr>
          <p:cNvPr id="177" name="Shape 177"/>
          <p:cNvSpPr txBox="1"/>
          <p:nvPr/>
        </p:nvSpPr>
        <p:spPr>
          <a:xfrm>
            <a:off x="2072680" y="2416383"/>
            <a:ext cx="86409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5 242</a:t>
            </a:r>
          </a:p>
        </p:txBody>
      </p:sp>
      <p:sp>
        <p:nvSpPr>
          <p:cNvPr id="178" name="Shape 178"/>
          <p:cNvSpPr txBox="1"/>
          <p:nvPr/>
        </p:nvSpPr>
        <p:spPr>
          <a:xfrm>
            <a:off x="4736976" y="2261632"/>
            <a:ext cx="86409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5 495</a:t>
            </a:r>
          </a:p>
        </p:txBody>
      </p:sp>
      <p:sp>
        <p:nvSpPr>
          <p:cNvPr id="12" name="Shape 165"/>
          <p:cNvSpPr/>
          <p:nvPr/>
        </p:nvSpPr>
        <p:spPr>
          <a:xfrm>
            <a:off x="7329269" y="6093294"/>
            <a:ext cx="2232243"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ru-RU" i="1" dirty="0" smtClean="0"/>
              <a:t>Цены: МРР и </a:t>
            </a:r>
            <a:r>
              <a:rPr lang="ru-RU" i="1" dirty="0" err="1" smtClean="0"/>
              <a:t>б</a:t>
            </a:r>
            <a:r>
              <a:rPr lang="ru-RU" sz="1400" b="0" i="1" u="none" strike="noStrike" cap="none" baseline="0" dirty="0" err="1" smtClean="0">
                <a:solidFill>
                  <a:srgbClr val="000000"/>
                </a:solidFill>
                <a:latin typeface="Arial"/>
                <a:ea typeface="Arial"/>
                <a:cs typeface="Arial"/>
                <a:sym typeface="Arial"/>
                <a:rtl val="0"/>
              </a:rPr>
              <a:t>eз</a:t>
            </a:r>
            <a:r>
              <a:rPr lang="ru-RU" sz="1400" b="0" i="1" u="none" strike="noStrike" cap="none" baseline="0" dirty="0" smtClean="0">
                <a:solidFill>
                  <a:srgbClr val="000000"/>
                </a:solidFill>
                <a:latin typeface="Arial"/>
                <a:ea typeface="Arial"/>
                <a:cs typeface="Arial"/>
                <a:sym typeface="Arial"/>
                <a:rtl val="0"/>
              </a:rPr>
              <a:t> </a:t>
            </a:r>
            <a:r>
              <a:rPr lang="ru-RU" i="1" dirty="0">
                <a:rtl val="0"/>
              </a:rPr>
              <a:t>Н</a:t>
            </a:r>
            <a:r>
              <a:rPr lang="ru-RU" sz="1400" b="0" i="1" u="none" strike="noStrike" cap="none" baseline="0" dirty="0">
                <a:solidFill>
                  <a:srgbClr val="000000"/>
                </a:solidFill>
                <a:latin typeface="Arial"/>
                <a:ea typeface="Arial"/>
                <a:cs typeface="Arial"/>
                <a:sym typeface="Arial"/>
                <a:rtl val="0"/>
              </a:rPr>
              <a:t>ДС </a:t>
            </a:r>
          </a:p>
        </p:txBody>
      </p:sp>
    </p:spTree>
    <p:extLst>
      <p:ext uri="{BB962C8B-B14F-4D97-AF65-F5344CB8AC3E}">
        <p14:creationId xmlns:p14="http://schemas.microsoft.com/office/powerpoint/2010/main" val="2195634481"/>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Shape 184"/>
          <p:cNvGrpSpPr/>
          <p:nvPr/>
        </p:nvGrpSpPr>
        <p:grpSpPr>
          <a:xfrm>
            <a:off x="5904607" y="2089004"/>
            <a:ext cx="3944936" cy="3895725"/>
            <a:chOff x="2979738" y="1481137"/>
            <a:chExt cx="3944936" cy="3895725"/>
          </a:xfrm>
        </p:grpSpPr>
        <p:pic>
          <p:nvPicPr>
            <p:cNvPr id="185" name="Shape 185"/>
            <p:cNvPicPr preferRelativeResize="0"/>
            <p:nvPr/>
          </p:nvPicPr>
          <p:blipFill rotWithShape="1">
            <a:blip r:embed="rId3">
              <a:alphaModFix/>
            </a:blip>
            <a:srcRect/>
            <a:stretch/>
          </p:blipFill>
          <p:spPr>
            <a:xfrm>
              <a:off x="2979738" y="1481137"/>
              <a:ext cx="3944936" cy="3895725"/>
            </a:xfrm>
            <a:prstGeom prst="rect">
              <a:avLst/>
            </a:prstGeom>
            <a:noFill/>
            <a:ln>
              <a:noFill/>
            </a:ln>
          </p:spPr>
        </p:pic>
        <p:sp>
          <p:nvSpPr>
            <p:cNvPr id="186" name="Shape 186"/>
            <p:cNvSpPr txBox="1"/>
            <p:nvPr/>
          </p:nvSpPr>
          <p:spPr>
            <a:xfrm>
              <a:off x="5691487" y="3135217"/>
              <a:ext cx="485648" cy="2937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65</a:t>
              </a:r>
            </a:p>
          </p:txBody>
        </p:sp>
        <p:sp>
          <p:nvSpPr>
            <p:cNvPr id="187" name="Shape 187"/>
            <p:cNvSpPr txBox="1"/>
            <p:nvPr/>
          </p:nvSpPr>
          <p:spPr>
            <a:xfrm>
              <a:off x="3969578" y="2089003"/>
              <a:ext cx="485648" cy="2937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131</a:t>
              </a:r>
            </a:p>
          </p:txBody>
        </p:sp>
      </p:grpSp>
      <p:pic>
        <p:nvPicPr>
          <p:cNvPr id="189" name="Shape 189"/>
          <p:cNvPicPr preferRelativeResize="0"/>
          <p:nvPr/>
        </p:nvPicPr>
        <p:blipFill rotWithShape="1">
          <a:blip r:embed="rId4">
            <a:alphaModFix/>
          </a:blip>
          <a:srcRect l="50000" t="13465" r="4206" b="26533"/>
          <a:stretch/>
        </p:blipFill>
        <p:spPr>
          <a:xfrm>
            <a:off x="270208" y="1412775"/>
            <a:ext cx="5389279" cy="2336393"/>
          </a:xfrm>
          <a:prstGeom prst="rect">
            <a:avLst/>
          </a:prstGeom>
          <a:noFill/>
          <a:ln>
            <a:noFill/>
          </a:ln>
        </p:spPr>
      </p:pic>
      <p:sp>
        <p:nvSpPr>
          <p:cNvPr id="190" name="Shape 190"/>
          <p:cNvSpPr txBox="1">
            <a:spLocks noGrp="1"/>
          </p:cNvSpPr>
          <p:nvPr>
            <p:ph type="title"/>
          </p:nvPr>
        </p:nvSpPr>
        <p:spPr>
          <a:xfrm>
            <a:off x="523875" y="297823"/>
            <a:ext cx="8858249" cy="851907"/>
          </a:xfrm>
          <a:prstGeom prst="rect">
            <a:avLst/>
          </a:prstGeom>
          <a:noFill/>
          <a:ln>
            <a:noFill/>
          </a:ln>
        </p:spPr>
        <p:txBody>
          <a:bodyPr lIns="0" tIns="0" rIns="0" bIns="0"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b="1" dirty="0">
                <a:solidFill>
                  <a:schemeClr val="bg2">
                    <a:lumMod val="60000"/>
                    <a:lumOff val="40000"/>
                  </a:schemeClr>
                </a:solidFill>
              </a:rPr>
              <a:t>Стоимость проекта</a:t>
            </a:r>
            <a:r>
              <a:rPr lang="ru-RU" sz="2400" b="1" i="0" u="none" strike="noStrike" cap="none" baseline="0" dirty="0">
                <a:solidFill>
                  <a:schemeClr val="bg2">
                    <a:lumMod val="60000"/>
                    <a:lumOff val="40000"/>
                  </a:schemeClr>
                </a:solidFill>
                <a:sym typeface="Arial"/>
                <a:rtl val="0"/>
              </a:rPr>
              <a:t> на протяжении срока службы</a:t>
            </a:r>
            <a:r>
              <a:rPr lang="ru-RU" b="1" dirty="0">
                <a:solidFill>
                  <a:schemeClr val="bg2">
                    <a:lumMod val="60000"/>
                    <a:lumOff val="40000"/>
                  </a:schemeClr>
                </a:solidFill>
                <a:rtl val="0"/>
              </a:rPr>
              <a:t> в </a:t>
            </a:r>
            <a:r>
              <a:rPr lang="ru-RU" sz="2400" b="1" i="0" u="none" strike="noStrike" cap="none" baseline="0" dirty="0">
                <a:solidFill>
                  <a:schemeClr val="bg2">
                    <a:lumMod val="60000"/>
                    <a:lumOff val="40000"/>
                  </a:schemeClr>
                </a:solidFill>
                <a:sym typeface="Arial"/>
                <a:rtl val="0"/>
              </a:rPr>
              <a:t>25 лет</a:t>
            </a:r>
          </a:p>
        </p:txBody>
      </p:sp>
      <p:pic>
        <p:nvPicPr>
          <p:cNvPr id="191" name="Shape 191"/>
          <p:cNvPicPr preferRelativeResize="0"/>
          <p:nvPr/>
        </p:nvPicPr>
        <p:blipFill rotWithShape="1">
          <a:blip r:embed="rId5">
            <a:alphaModFix/>
          </a:blip>
          <a:srcRect l="50000" t="19599" r="3381" b="21467"/>
          <a:stretch/>
        </p:blipFill>
        <p:spPr>
          <a:xfrm>
            <a:off x="270208" y="3789039"/>
            <a:ext cx="5404129" cy="2260528"/>
          </a:xfrm>
          <a:prstGeom prst="rect">
            <a:avLst/>
          </a:prstGeom>
          <a:noFill/>
          <a:ln>
            <a:noFill/>
          </a:ln>
        </p:spPr>
      </p:pic>
      <p:sp>
        <p:nvSpPr>
          <p:cNvPr id="192" name="Shape 192"/>
          <p:cNvSpPr txBox="1"/>
          <p:nvPr/>
        </p:nvSpPr>
        <p:spPr>
          <a:xfrm>
            <a:off x="2072172" y="3499837"/>
            <a:ext cx="2376771" cy="523219"/>
          </a:xfrm>
          <a:prstGeom prst="rect">
            <a:avLst/>
          </a:prstGeom>
          <a:solidFill>
            <a:schemeClr val="l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400" b="1" i="0" u="none" strike="noStrike" cap="none" baseline="0">
                <a:solidFill>
                  <a:srgbClr val="0070C0"/>
                </a:solidFill>
                <a:latin typeface="Arial"/>
                <a:ea typeface="Arial"/>
                <a:cs typeface="Arial"/>
                <a:sym typeface="Arial"/>
              </a:rPr>
              <a:t>Асфальтобетонная</a:t>
            </a:r>
            <a:r>
              <a:rPr lang="ru-RU" sz="1400" b="1" i="0" u="none" strike="noStrike" cap="none" baseline="0">
                <a:solidFill>
                  <a:srgbClr val="0070C0"/>
                </a:solidFill>
                <a:latin typeface="Arial"/>
                <a:ea typeface="Arial"/>
                <a:cs typeface="Arial"/>
                <a:sym typeface="Arial"/>
                <a:rtl val="0"/>
              </a:rPr>
              <a:t> дорожная одежда</a:t>
            </a:r>
          </a:p>
        </p:txBody>
      </p:sp>
      <p:sp>
        <p:nvSpPr>
          <p:cNvPr id="193" name="Shape 193"/>
          <p:cNvSpPr txBox="1"/>
          <p:nvPr/>
        </p:nvSpPr>
        <p:spPr>
          <a:xfrm>
            <a:off x="5097016" y="3424292"/>
            <a:ext cx="714598" cy="276998"/>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ru-RU" sz="1200" b="1" i="1" u="none" strike="noStrike" cap="none" baseline="0">
                <a:solidFill>
                  <a:srgbClr val="0070C0"/>
                </a:solidFill>
                <a:latin typeface="Arial"/>
                <a:ea typeface="Arial"/>
                <a:cs typeface="Arial"/>
                <a:sym typeface="Arial"/>
                <a:rtl val="0"/>
              </a:rPr>
              <a:t>лет</a:t>
            </a:r>
          </a:p>
        </p:txBody>
      </p:sp>
      <p:sp>
        <p:nvSpPr>
          <p:cNvPr id="194" name="Shape 194"/>
          <p:cNvSpPr txBox="1"/>
          <p:nvPr/>
        </p:nvSpPr>
        <p:spPr>
          <a:xfrm>
            <a:off x="5097016" y="5762657"/>
            <a:ext cx="864603" cy="276998"/>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ru-RU" sz="1200" b="1" i="1" u="none" strike="noStrike" cap="none" baseline="0">
                <a:solidFill>
                  <a:srgbClr val="0070C0"/>
                </a:solidFill>
                <a:latin typeface="Arial"/>
                <a:ea typeface="Arial"/>
                <a:cs typeface="Arial"/>
                <a:sym typeface="Arial"/>
                <a:rtl val="0"/>
              </a:rPr>
              <a:t>лет</a:t>
            </a:r>
          </a:p>
        </p:txBody>
      </p:sp>
      <p:sp>
        <p:nvSpPr>
          <p:cNvPr id="195" name="Shape 195"/>
          <p:cNvSpPr txBox="1"/>
          <p:nvPr/>
        </p:nvSpPr>
        <p:spPr>
          <a:xfrm>
            <a:off x="-87559" y="1285309"/>
            <a:ext cx="864603" cy="415498"/>
          </a:xfrm>
          <a:prstGeom prst="rect">
            <a:avLst/>
          </a:prstGeom>
          <a:solidFill>
            <a:schemeClr val="l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000" b="1" i="1" u="none" strike="noStrike" cap="none" baseline="0">
                <a:solidFill>
                  <a:srgbClr val="0070C0"/>
                </a:solidFill>
                <a:latin typeface="Arial"/>
                <a:ea typeface="Arial"/>
                <a:cs typeface="Arial"/>
                <a:sym typeface="Arial"/>
                <a:rtl val="0"/>
              </a:rPr>
              <a:t>Затраты млн. руб. </a:t>
            </a:r>
          </a:p>
        </p:txBody>
      </p:sp>
      <p:sp>
        <p:nvSpPr>
          <p:cNvPr id="196" name="Shape 196"/>
          <p:cNvSpPr txBox="1"/>
          <p:nvPr/>
        </p:nvSpPr>
        <p:spPr>
          <a:xfrm>
            <a:off x="-87559" y="3789039"/>
            <a:ext cx="864603" cy="415498"/>
          </a:xfrm>
          <a:prstGeom prst="rect">
            <a:avLst/>
          </a:prstGeom>
          <a:solidFill>
            <a:schemeClr val="l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000" b="1" i="1" u="none" strike="noStrike" cap="none" baseline="0">
                <a:solidFill>
                  <a:srgbClr val="0070C0"/>
                </a:solidFill>
                <a:latin typeface="Arial"/>
                <a:ea typeface="Arial"/>
                <a:cs typeface="Arial"/>
                <a:sym typeface="Arial"/>
                <a:rtl val="0"/>
              </a:rPr>
              <a:t>Затраты млн. руб. </a:t>
            </a:r>
          </a:p>
        </p:txBody>
      </p:sp>
      <p:cxnSp>
        <p:nvCxnSpPr>
          <p:cNvPr id="197" name="Shape 197"/>
          <p:cNvCxnSpPr/>
          <p:nvPr/>
        </p:nvCxnSpPr>
        <p:spPr>
          <a:xfrm>
            <a:off x="7735767" y="3214716"/>
            <a:ext cx="745624" cy="754343"/>
          </a:xfrm>
          <a:prstGeom prst="straightConnector1">
            <a:avLst/>
          </a:prstGeom>
          <a:noFill/>
          <a:ln w="50800" cap="flat" cmpd="sng">
            <a:solidFill>
              <a:srgbClr val="A91928"/>
            </a:solidFill>
            <a:prstDash val="solid"/>
            <a:round/>
            <a:headEnd type="none" w="med" len="med"/>
            <a:tailEnd type="stealth" w="lg" len="lg"/>
          </a:ln>
        </p:spPr>
      </p:cxnSp>
      <p:grpSp>
        <p:nvGrpSpPr>
          <p:cNvPr id="198" name="Shape 198"/>
          <p:cNvGrpSpPr/>
          <p:nvPr/>
        </p:nvGrpSpPr>
        <p:grpSpPr>
          <a:xfrm>
            <a:off x="8121351" y="3068962"/>
            <a:ext cx="1450330" cy="668012"/>
            <a:chOff x="2648743" y="2407758"/>
            <a:chExt cx="1450330" cy="298333"/>
          </a:xfrm>
        </p:grpSpPr>
        <p:sp>
          <p:nvSpPr>
            <p:cNvPr id="199" name="Shape 199"/>
            <p:cNvSpPr/>
            <p:nvPr/>
          </p:nvSpPr>
          <p:spPr>
            <a:xfrm>
              <a:off x="2648743" y="2420888"/>
              <a:ext cx="1450329" cy="285204"/>
            </a:xfrm>
            <a:prstGeom prst="ellipse">
              <a:avLst/>
            </a:prstGeom>
            <a:solidFill>
              <a:schemeClr val="accent1"/>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200" name="Shape 200"/>
            <p:cNvSpPr txBox="1"/>
            <p:nvPr/>
          </p:nvSpPr>
          <p:spPr>
            <a:xfrm>
              <a:off x="2669083" y="2407758"/>
              <a:ext cx="1429989" cy="2886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ru-RU" sz="1200" b="1" i="0" u="none" strike="noStrike" cap="none" baseline="0">
                  <a:solidFill>
                    <a:schemeClr val="lt1"/>
                  </a:solidFill>
                  <a:latin typeface="Arial"/>
                  <a:ea typeface="Arial"/>
                  <a:cs typeface="Arial"/>
                  <a:sym typeface="Arial"/>
                  <a:rtl val="0"/>
                </a:rPr>
                <a:t>В 2 раза меньше </a:t>
              </a:r>
              <a:r>
                <a:rPr lang="ru-RU" sz="1200" b="1">
                  <a:solidFill>
                    <a:schemeClr val="lt1"/>
                  </a:solidFill>
                  <a:rtl val="0"/>
                </a:rPr>
                <a:t>затрат</a:t>
              </a:r>
            </a:p>
          </p:txBody>
        </p:sp>
      </p:grpSp>
      <p:sp>
        <p:nvSpPr>
          <p:cNvPr id="201" name="Shape 201"/>
          <p:cNvSpPr txBox="1"/>
          <p:nvPr/>
        </p:nvSpPr>
        <p:spPr>
          <a:xfrm>
            <a:off x="477835" y="2132856"/>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21</a:t>
            </a:r>
          </a:p>
        </p:txBody>
      </p:sp>
      <p:sp>
        <p:nvSpPr>
          <p:cNvPr id="202" name="Shape 202"/>
          <p:cNvSpPr txBox="1"/>
          <p:nvPr/>
        </p:nvSpPr>
        <p:spPr>
          <a:xfrm>
            <a:off x="477835" y="1772816"/>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30</a:t>
            </a:r>
          </a:p>
        </p:txBody>
      </p:sp>
      <p:sp>
        <p:nvSpPr>
          <p:cNvPr id="203" name="Shape 203"/>
          <p:cNvSpPr txBox="1"/>
          <p:nvPr/>
        </p:nvSpPr>
        <p:spPr>
          <a:xfrm>
            <a:off x="462779" y="2832609"/>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8</a:t>
            </a:r>
          </a:p>
        </p:txBody>
      </p:sp>
      <p:sp>
        <p:nvSpPr>
          <p:cNvPr id="204" name="Shape 204"/>
          <p:cNvSpPr txBox="1"/>
          <p:nvPr/>
        </p:nvSpPr>
        <p:spPr>
          <a:xfrm>
            <a:off x="478343" y="3172325"/>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1,5</a:t>
            </a:r>
          </a:p>
        </p:txBody>
      </p:sp>
      <p:sp>
        <p:nvSpPr>
          <p:cNvPr id="205" name="Shape 205"/>
          <p:cNvSpPr txBox="1"/>
          <p:nvPr/>
        </p:nvSpPr>
        <p:spPr>
          <a:xfrm>
            <a:off x="467168" y="4324453"/>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25</a:t>
            </a:r>
          </a:p>
        </p:txBody>
      </p:sp>
      <p:sp>
        <p:nvSpPr>
          <p:cNvPr id="206" name="Shape 206"/>
          <p:cNvSpPr txBox="1"/>
          <p:nvPr/>
        </p:nvSpPr>
        <p:spPr>
          <a:xfrm>
            <a:off x="477835" y="5121742"/>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10</a:t>
            </a:r>
          </a:p>
        </p:txBody>
      </p:sp>
      <p:sp>
        <p:nvSpPr>
          <p:cNvPr id="207" name="Shape 207"/>
          <p:cNvSpPr txBox="1"/>
          <p:nvPr/>
        </p:nvSpPr>
        <p:spPr>
          <a:xfrm>
            <a:off x="467675" y="5522419"/>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2</a:t>
            </a:r>
          </a:p>
        </p:txBody>
      </p:sp>
      <p:sp>
        <p:nvSpPr>
          <p:cNvPr id="208" name="Shape 208"/>
          <p:cNvSpPr txBox="1"/>
          <p:nvPr/>
        </p:nvSpPr>
        <p:spPr>
          <a:xfrm>
            <a:off x="465893" y="4877771"/>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14</a:t>
            </a:r>
          </a:p>
        </p:txBody>
      </p:sp>
      <p:sp>
        <p:nvSpPr>
          <p:cNvPr id="209" name="Shape 209"/>
          <p:cNvSpPr/>
          <p:nvPr/>
        </p:nvSpPr>
        <p:spPr>
          <a:xfrm>
            <a:off x="3224808" y="1340767"/>
            <a:ext cx="1224135" cy="432047"/>
          </a:xfrm>
          <a:prstGeom prst="wedgeRectCallout">
            <a:avLst>
              <a:gd name="adj1" fmla="val -50463"/>
              <a:gd name="adj2" fmla="val 116874"/>
            </a:avLst>
          </a:prstGeom>
          <a:solidFill>
            <a:schemeClr val="accent1"/>
          </a:solidFill>
          <a:ln w="25400" cap="flat" cmpd="sng">
            <a:solidFill>
              <a:srgbClr val="7C152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ru-RU" sz="1000" b="0" i="0" u="none" strike="noStrike" cap="none" baseline="0">
                <a:solidFill>
                  <a:schemeClr val="lt1"/>
                </a:solidFill>
                <a:latin typeface="Arial"/>
                <a:ea typeface="Arial"/>
                <a:cs typeface="Arial"/>
                <a:sym typeface="Arial"/>
                <a:rtl val="0"/>
              </a:rPr>
              <a:t>С-кап.рем после 12 </a:t>
            </a:r>
            <a:r>
              <a:rPr lang="ru-RU" sz="1000" b="1" i="0" u="none" strike="noStrike" cap="none" baseline="0">
                <a:solidFill>
                  <a:schemeClr val="lt1"/>
                </a:solidFill>
                <a:latin typeface="Arial"/>
                <a:ea typeface="Arial"/>
                <a:cs typeface="Arial"/>
                <a:sym typeface="Arial"/>
                <a:rtl val="0"/>
              </a:rPr>
              <a:t>лет</a:t>
            </a:r>
          </a:p>
        </p:txBody>
      </p:sp>
      <p:sp>
        <p:nvSpPr>
          <p:cNvPr id="210" name="Shape 210"/>
          <p:cNvSpPr txBox="1"/>
          <p:nvPr/>
        </p:nvSpPr>
        <p:spPr>
          <a:xfrm>
            <a:off x="845044" y="3398444"/>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0</a:t>
            </a:r>
          </a:p>
        </p:txBody>
      </p:sp>
      <p:sp>
        <p:nvSpPr>
          <p:cNvPr id="211" name="Shape 211"/>
          <p:cNvSpPr txBox="1"/>
          <p:nvPr/>
        </p:nvSpPr>
        <p:spPr>
          <a:xfrm>
            <a:off x="1804967" y="3407503"/>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6</a:t>
            </a:r>
          </a:p>
        </p:txBody>
      </p:sp>
      <p:sp>
        <p:nvSpPr>
          <p:cNvPr id="212" name="Shape 212"/>
          <p:cNvSpPr txBox="1"/>
          <p:nvPr/>
        </p:nvSpPr>
        <p:spPr>
          <a:xfrm>
            <a:off x="3676450" y="3407792"/>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18</a:t>
            </a:r>
          </a:p>
        </p:txBody>
      </p:sp>
      <p:sp>
        <p:nvSpPr>
          <p:cNvPr id="213" name="Shape 213"/>
          <p:cNvSpPr txBox="1"/>
          <p:nvPr/>
        </p:nvSpPr>
        <p:spPr>
          <a:xfrm>
            <a:off x="2752500" y="3397632"/>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12</a:t>
            </a:r>
          </a:p>
        </p:txBody>
      </p:sp>
      <p:sp>
        <p:nvSpPr>
          <p:cNvPr id="214" name="Shape 214"/>
          <p:cNvSpPr txBox="1"/>
          <p:nvPr/>
        </p:nvSpPr>
        <p:spPr>
          <a:xfrm>
            <a:off x="4592960" y="3399398"/>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24</a:t>
            </a:r>
          </a:p>
        </p:txBody>
      </p:sp>
      <p:sp>
        <p:nvSpPr>
          <p:cNvPr id="215" name="Shape 215"/>
          <p:cNvSpPr txBox="1"/>
          <p:nvPr/>
        </p:nvSpPr>
        <p:spPr>
          <a:xfrm>
            <a:off x="824724" y="5721432"/>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0</a:t>
            </a:r>
          </a:p>
        </p:txBody>
      </p:sp>
      <p:sp>
        <p:nvSpPr>
          <p:cNvPr id="216" name="Shape 216"/>
          <p:cNvSpPr txBox="1"/>
          <p:nvPr/>
        </p:nvSpPr>
        <p:spPr>
          <a:xfrm>
            <a:off x="2701700" y="5720619"/>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12</a:t>
            </a:r>
          </a:p>
        </p:txBody>
      </p:sp>
      <p:sp>
        <p:nvSpPr>
          <p:cNvPr id="217" name="Shape 217"/>
          <p:cNvSpPr txBox="1"/>
          <p:nvPr/>
        </p:nvSpPr>
        <p:spPr>
          <a:xfrm>
            <a:off x="4694560" y="5722385"/>
            <a:ext cx="360547" cy="184666"/>
          </a:xfrm>
          <a:prstGeom prst="rect">
            <a:avLst/>
          </a:prstGeom>
          <a:solidFill>
            <a:schemeClr val="lt1"/>
          </a:solid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24</a:t>
            </a:r>
          </a:p>
        </p:txBody>
      </p:sp>
      <p:sp>
        <p:nvSpPr>
          <p:cNvPr id="218" name="Shape 218"/>
          <p:cNvSpPr txBox="1"/>
          <p:nvPr/>
        </p:nvSpPr>
        <p:spPr>
          <a:xfrm>
            <a:off x="2024975" y="5868560"/>
            <a:ext cx="2376771" cy="523219"/>
          </a:xfrm>
          <a:prstGeom prst="rect">
            <a:avLst/>
          </a:prstGeom>
          <a:solidFill>
            <a:schemeClr val="l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ru-RU" sz="1400" b="1" i="0" u="none" strike="noStrike" cap="none" baseline="0">
                <a:solidFill>
                  <a:srgbClr val="0070C0"/>
                </a:solidFill>
                <a:latin typeface="Arial"/>
                <a:ea typeface="Arial"/>
                <a:cs typeface="Arial"/>
                <a:sym typeface="Arial"/>
                <a:rtl val="0"/>
              </a:rPr>
              <a:t>Цементобетонная  дорожная одежда </a:t>
            </a:r>
          </a:p>
        </p:txBody>
      </p:sp>
      <p:sp>
        <p:nvSpPr>
          <p:cNvPr id="219" name="Shape 219"/>
          <p:cNvSpPr/>
          <p:nvPr/>
        </p:nvSpPr>
        <p:spPr>
          <a:xfrm>
            <a:off x="5241032" y="1772816"/>
            <a:ext cx="1141163" cy="4392488"/>
          </a:xfrm>
          <a:prstGeom prst="rightBrace">
            <a:avLst>
              <a:gd name="adj1" fmla="val 8333"/>
              <a:gd name="adj2" fmla="val 50000"/>
            </a:avLst>
          </a:prstGeom>
          <a:noFill/>
          <a:ln w="44450" cap="flat" cmpd="sng">
            <a:solidFill>
              <a:srgbClr val="0070C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dk1"/>
              </a:solidFill>
              <a:latin typeface="Arial"/>
              <a:ea typeface="Arial"/>
              <a:cs typeface="Arial"/>
              <a:sym typeface="Arial"/>
              <a:rtl val="0"/>
            </a:endParaRPr>
          </a:p>
        </p:txBody>
      </p:sp>
      <p:sp>
        <p:nvSpPr>
          <p:cNvPr id="220" name="Shape 220"/>
          <p:cNvSpPr txBox="1"/>
          <p:nvPr/>
        </p:nvSpPr>
        <p:spPr>
          <a:xfrm>
            <a:off x="12559715" y="3682957"/>
            <a:ext cx="50405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400" b="1" i="0" u="none" strike="noStrike" cap="none" baseline="0">
                <a:solidFill>
                  <a:srgbClr val="000000"/>
                </a:solidFill>
                <a:latin typeface="Arial"/>
                <a:ea typeface="Arial"/>
                <a:cs typeface="Arial"/>
                <a:sym typeface="Arial"/>
                <a:rtl val="0"/>
              </a:rPr>
              <a:t>49</a:t>
            </a:r>
          </a:p>
        </p:txBody>
      </p:sp>
    </p:spTree>
    <p:extLst>
      <p:ext uri="{BB962C8B-B14F-4D97-AF65-F5344CB8AC3E}">
        <p14:creationId xmlns:p14="http://schemas.microsoft.com/office/powerpoint/2010/main" val="1237520086"/>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a:stretch/>
        </p:blipFill>
        <p:spPr>
          <a:xfrm rot="5400000">
            <a:off x="2844345" y="-333934"/>
            <a:ext cx="4325811" cy="8251281"/>
          </a:xfrm>
          <a:prstGeom prst="rect">
            <a:avLst/>
          </a:prstGeom>
          <a:noFill/>
          <a:ln>
            <a:noFill/>
          </a:ln>
        </p:spPr>
      </p:pic>
      <p:sp>
        <p:nvSpPr>
          <p:cNvPr id="246" name="Shape 246"/>
          <p:cNvSpPr txBox="1">
            <a:spLocks noGrp="1"/>
          </p:cNvSpPr>
          <p:nvPr>
            <p:ph type="title"/>
          </p:nvPr>
        </p:nvSpPr>
        <p:spPr>
          <a:xfrm>
            <a:off x="523875" y="298837"/>
            <a:ext cx="8858099" cy="852000"/>
          </a:xfrm>
          <a:prstGeom prst="rect">
            <a:avLst/>
          </a:prstGeom>
          <a:noFill/>
          <a:ln>
            <a:noFill/>
          </a:ln>
        </p:spPr>
        <p:txBody>
          <a:bodyPr lIns="0" tIns="0" rIns="0" bIns="0" anchor="b" anchorCtr="0">
            <a:noAutofit/>
          </a:bodyPr>
          <a:lstStyle/>
          <a:p>
            <a:pPr marL="0" marR="0" lvl="0" indent="0" algn="l" rtl="0">
              <a:lnSpc>
                <a:spcPct val="95000"/>
              </a:lnSpc>
              <a:spcBef>
                <a:spcPts val="0"/>
              </a:spcBef>
              <a:spcAft>
                <a:spcPts val="0"/>
              </a:spcAft>
              <a:buClr>
                <a:schemeClr val="dk1"/>
              </a:buClr>
              <a:buSzPct val="25000"/>
              <a:buFont typeface="Arial"/>
              <a:buNone/>
            </a:pPr>
            <a:r>
              <a:rPr lang="ru-RU" b="1" dirty="0">
                <a:solidFill>
                  <a:schemeClr val="bg2">
                    <a:lumMod val="60000"/>
                    <a:lumOff val="40000"/>
                  </a:schemeClr>
                </a:solidFill>
              </a:rPr>
              <a:t>Дисконтируемые затраты на протяжении 25 лет</a:t>
            </a:r>
          </a:p>
        </p:txBody>
      </p:sp>
      <p:sp>
        <p:nvSpPr>
          <p:cNvPr id="247" name="Shape 247"/>
          <p:cNvSpPr txBox="1"/>
          <p:nvPr/>
        </p:nvSpPr>
        <p:spPr>
          <a:xfrm>
            <a:off x="7268631" y="5950741"/>
            <a:ext cx="3300992"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ru-RU" sz="1200" b="0" i="0" u="none" strike="noStrike" cap="none" baseline="0">
                <a:solidFill>
                  <a:srgbClr val="000000"/>
                </a:solidFill>
                <a:latin typeface="Arial"/>
                <a:ea typeface="Arial"/>
                <a:cs typeface="Arial"/>
                <a:sym typeface="Arial"/>
                <a:rtl val="0"/>
              </a:rPr>
              <a:t>Норма дисконта </a:t>
            </a:r>
            <a:r>
              <a:rPr lang="ru-RU" sz="1200" b="0" i="1" u="none" strike="noStrike" cap="none" baseline="0">
                <a:solidFill>
                  <a:srgbClr val="000000"/>
                </a:solidFill>
                <a:latin typeface="Arial"/>
                <a:ea typeface="Arial"/>
                <a:cs typeface="Arial"/>
                <a:sym typeface="Arial"/>
                <a:rtl val="0"/>
              </a:rPr>
              <a:t>: 10%</a:t>
            </a:r>
          </a:p>
        </p:txBody>
      </p:sp>
    </p:spTree>
    <p:extLst>
      <p:ext uri="{BB962C8B-B14F-4D97-AF65-F5344CB8AC3E}">
        <p14:creationId xmlns:p14="http://schemas.microsoft.com/office/powerpoint/2010/main" val="557364204"/>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303901"/>
            <a:ext cx="8858250" cy="851907"/>
          </a:xfrm>
        </p:spPr>
        <p:txBody>
          <a:bodyPr/>
          <a:lstStyle/>
          <a:p>
            <a:r>
              <a:rPr lang="ru-RU" b="0" dirty="0" smtClean="0">
                <a:solidFill>
                  <a:schemeClr val="tx2">
                    <a:lumMod val="60000"/>
                    <a:lumOff val="40000"/>
                  </a:schemeClr>
                </a:solidFill>
              </a:rPr>
              <a:t>Спасибо за внимание!</a:t>
            </a:r>
            <a:r>
              <a:rPr lang="en-GB" b="0" dirty="0" smtClean="0">
                <a:solidFill>
                  <a:schemeClr val="tx2">
                    <a:lumMod val="60000"/>
                    <a:lumOff val="40000"/>
                  </a:schemeClr>
                </a:solidFill>
              </a:rPr>
              <a:t>!</a:t>
            </a:r>
            <a:endParaRPr lang="en-US" b="0" dirty="0">
              <a:solidFill>
                <a:schemeClr val="tx2">
                  <a:lumMod val="60000"/>
                  <a:lumOff val="40000"/>
                </a:schemeClr>
              </a:solidFill>
            </a:endParaRPr>
          </a:p>
        </p:txBody>
      </p:sp>
      <p:sp>
        <p:nvSpPr>
          <p:cNvPr id="3" name="Content Placeholder 2"/>
          <p:cNvSpPr>
            <a:spLocks noGrp="1"/>
          </p:cNvSpPr>
          <p:nvPr>
            <p:ph idx="1"/>
          </p:nvPr>
        </p:nvSpPr>
        <p:spPr/>
        <p:txBody>
          <a:bodyPr/>
          <a:lstStyle/>
          <a:p>
            <a:r>
              <a:rPr lang="ru-RU" dirty="0" err="1" smtClean="0"/>
              <a:t>Евген</a:t>
            </a:r>
            <a:r>
              <a:rPr lang="ru-RU" dirty="0" smtClean="0"/>
              <a:t> </a:t>
            </a:r>
            <a:r>
              <a:rPr lang="ru-RU" dirty="0" err="1" smtClean="0"/>
              <a:t>Флореску</a:t>
            </a:r>
            <a:endParaRPr lang="en-GB" dirty="0" smtClean="0"/>
          </a:p>
          <a:p>
            <a:pPr lvl="1"/>
            <a:r>
              <a:rPr lang="ru-RU" dirty="0" smtClean="0"/>
              <a:t>Руководитель проектов дорожного строительства</a:t>
            </a:r>
            <a:endParaRPr lang="en-GB" dirty="0" smtClean="0"/>
          </a:p>
          <a:p>
            <a:pPr lvl="1"/>
            <a:r>
              <a:rPr lang="en-GB" dirty="0" smtClean="0">
                <a:hlinkClick r:id="rId2"/>
              </a:rPr>
              <a:t>eugen.florescu@lafargeholcim.com</a:t>
            </a:r>
            <a:endParaRPr lang="en-GB" dirty="0" smtClean="0"/>
          </a:p>
          <a:p>
            <a:pPr lvl="1"/>
            <a:r>
              <a:rPr lang="en-GB" dirty="0" smtClean="0"/>
              <a:t>Mobile 0033 6 65171556</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168" y="1179889"/>
            <a:ext cx="1804045" cy="227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507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407674" y="1183104"/>
            <a:ext cx="8598958" cy="338554"/>
          </a:xfrm>
        </p:spPr>
        <p:txBody>
          <a:bodyPr/>
          <a:lstStyle/>
          <a:p>
            <a:r>
              <a:rPr lang="ru-RU" b="1" dirty="0" smtClean="0"/>
              <a:t>Меню решений</a:t>
            </a:r>
            <a:endParaRPr lang="fr-FR" b="1" dirty="0"/>
          </a:p>
        </p:txBody>
      </p:sp>
      <p:sp>
        <p:nvSpPr>
          <p:cNvPr id="7" name="Titre 6"/>
          <p:cNvSpPr>
            <a:spLocks noGrp="1"/>
          </p:cNvSpPr>
          <p:nvPr>
            <p:ph type="title"/>
          </p:nvPr>
        </p:nvSpPr>
        <p:spPr>
          <a:xfrm>
            <a:off x="414691" y="379711"/>
            <a:ext cx="8858249" cy="851907"/>
          </a:xfrm>
        </p:spPr>
        <p:txBody>
          <a:bodyPr/>
          <a:lstStyle/>
          <a:p>
            <a:r>
              <a:rPr lang="ru-RU" b="1" dirty="0" smtClean="0">
                <a:solidFill>
                  <a:schemeClr val="tx1">
                    <a:lumMod val="60000"/>
                    <a:lumOff val="40000"/>
                  </a:schemeClr>
                </a:solidFill>
              </a:rPr>
              <a:t>Разработки для дорожного строительства в Исследовательском Центре (Лион)</a:t>
            </a:r>
            <a:endParaRPr lang="fr-FR" sz="2400" b="1" dirty="0">
              <a:solidFill>
                <a:schemeClr val="tx1">
                  <a:lumMod val="60000"/>
                  <a:lumOff val="40000"/>
                </a:schemeClr>
              </a:solidFill>
            </a:endParaRPr>
          </a:p>
        </p:txBody>
      </p:sp>
      <p:pic>
        <p:nvPicPr>
          <p:cNvPr id="12" name="Picture 4" descr="curved-road-on-white"/>
          <p:cNvPicPr>
            <a:picLocks noChangeAspect="1" noChangeArrowheads="1"/>
          </p:cNvPicPr>
          <p:nvPr/>
        </p:nvPicPr>
        <p:blipFill>
          <a:blip r:embed="rId2">
            <a:extLst>
              <a:ext uri="{28A0092B-C50C-407E-A947-70E740481C1C}">
                <a14:useLocalDpi xmlns:a14="http://schemas.microsoft.com/office/drawing/2010/main" val="0"/>
              </a:ext>
            </a:extLst>
          </a:blip>
          <a:srcRect t="664" b="4382"/>
          <a:stretch>
            <a:fillRect/>
          </a:stretch>
        </p:blipFill>
        <p:spPr bwMode="auto">
          <a:xfrm>
            <a:off x="776537" y="1601042"/>
            <a:ext cx="7162622" cy="4924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6" name="Group 5"/>
          <p:cNvGrpSpPr>
            <a:grpSpLocks/>
          </p:cNvGrpSpPr>
          <p:nvPr/>
        </p:nvGrpSpPr>
        <p:grpSpPr bwMode="auto">
          <a:xfrm>
            <a:off x="896551" y="3861047"/>
            <a:ext cx="994174" cy="1038503"/>
            <a:chOff x="113" y="2809"/>
            <a:chExt cx="680" cy="672"/>
          </a:xfrm>
        </p:grpSpPr>
        <p:sp>
          <p:nvSpPr>
            <p:cNvPr id="17" name="Oval 6"/>
            <p:cNvSpPr>
              <a:spLocks noChangeArrowheads="1"/>
            </p:cNvSpPr>
            <p:nvPr/>
          </p:nvSpPr>
          <p:spPr bwMode="auto">
            <a:xfrm>
              <a:off x="113" y="2809"/>
              <a:ext cx="679" cy="672"/>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200" b="1" smtClean="0">
                  <a:solidFill>
                    <a:srgbClr val="FFFFFF"/>
                  </a:solidFill>
                  <a:latin typeface="Times New Roman" pitchFamily="18" charset="0"/>
                  <a:cs typeface="Times New Roman" pitchFamily="18" charset="0"/>
                </a:rPr>
                <a:t>2009 - 2012</a:t>
              </a:r>
            </a:p>
            <a:p>
              <a:pPr algn="ctr" fontAlgn="base">
                <a:spcBef>
                  <a:spcPct val="0"/>
                </a:spcBef>
                <a:spcAft>
                  <a:spcPct val="0"/>
                </a:spcAft>
                <a:defRPr/>
              </a:pPr>
              <a:endParaRPr lang="fr-FR" sz="12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200" b="1" i="1" smtClean="0">
                <a:solidFill>
                  <a:srgbClr val="FFFFFF"/>
                </a:solidFill>
                <a:latin typeface="Times New Roman" pitchFamily="18" charset="0"/>
                <a:cs typeface="Times New Roman" pitchFamily="18" charset="0"/>
              </a:endParaRPr>
            </a:p>
          </p:txBody>
        </p:sp>
        <p:sp>
          <p:nvSpPr>
            <p:cNvPr id="18" name="Rectangle 7"/>
            <p:cNvSpPr>
              <a:spLocks noChangeArrowheads="1"/>
            </p:cNvSpPr>
            <p:nvPr/>
          </p:nvSpPr>
          <p:spPr bwMode="auto">
            <a:xfrm>
              <a:off x="113" y="3241"/>
              <a:ext cx="680" cy="23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200" b="1" dirty="0" smtClean="0">
                  <a:latin typeface="Times New Roman" pitchFamily="18" charset="0"/>
                  <a:cs typeface="Times New Roman" pitchFamily="18" charset="0"/>
                </a:rPr>
                <a:t>Переработка асфальта</a:t>
              </a:r>
              <a:endParaRPr lang="en-US" sz="1200" b="1" dirty="0" smtClean="0">
                <a:latin typeface="Times New Roman" pitchFamily="18" charset="0"/>
                <a:cs typeface="Times New Roman" pitchFamily="18" charset="0"/>
              </a:endParaRPr>
            </a:p>
          </p:txBody>
        </p:sp>
      </p:grpSp>
      <p:grpSp>
        <p:nvGrpSpPr>
          <p:cNvPr id="19" name="Group 8"/>
          <p:cNvGrpSpPr>
            <a:grpSpLocks/>
          </p:cNvGrpSpPr>
          <p:nvPr/>
        </p:nvGrpSpPr>
        <p:grpSpPr bwMode="auto">
          <a:xfrm>
            <a:off x="1988671" y="3445991"/>
            <a:ext cx="1169616" cy="785060"/>
            <a:chOff x="113" y="2892"/>
            <a:chExt cx="800" cy="508"/>
          </a:xfrm>
        </p:grpSpPr>
        <p:sp>
          <p:nvSpPr>
            <p:cNvPr id="20" name="Oval 9"/>
            <p:cNvSpPr>
              <a:spLocks noChangeArrowheads="1"/>
            </p:cNvSpPr>
            <p:nvPr/>
          </p:nvSpPr>
          <p:spPr bwMode="auto">
            <a:xfrm>
              <a:off x="113" y="2892"/>
              <a:ext cx="679" cy="504"/>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200" b="1" smtClean="0">
                  <a:solidFill>
                    <a:srgbClr val="FFFFFF"/>
                  </a:solidFill>
                  <a:latin typeface="Times New Roman" pitchFamily="18" charset="0"/>
                  <a:cs typeface="Times New Roman" pitchFamily="18" charset="0"/>
                </a:rPr>
                <a:t>2011</a:t>
              </a:r>
            </a:p>
            <a:p>
              <a:pPr algn="ctr" fontAlgn="base">
                <a:spcBef>
                  <a:spcPct val="0"/>
                </a:spcBef>
                <a:spcAft>
                  <a:spcPct val="0"/>
                </a:spcAft>
                <a:defRPr/>
              </a:pPr>
              <a:endParaRPr lang="fr-FR" sz="12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200" b="1" i="1" smtClean="0">
                <a:solidFill>
                  <a:srgbClr val="FFFFFF"/>
                </a:solidFill>
                <a:latin typeface="Times New Roman" pitchFamily="18" charset="0"/>
                <a:cs typeface="Times New Roman" pitchFamily="18" charset="0"/>
              </a:endParaRPr>
            </a:p>
          </p:txBody>
        </p:sp>
        <p:sp>
          <p:nvSpPr>
            <p:cNvPr id="21" name="Rectangle 10"/>
            <p:cNvSpPr>
              <a:spLocks noChangeArrowheads="1"/>
            </p:cNvSpPr>
            <p:nvPr/>
          </p:nvSpPr>
          <p:spPr bwMode="auto">
            <a:xfrm>
              <a:off x="113" y="3161"/>
              <a:ext cx="800" cy="23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p>
              <a:pPr algn="ctr" fontAlgn="base">
                <a:spcBef>
                  <a:spcPct val="0"/>
                </a:spcBef>
                <a:spcAft>
                  <a:spcPct val="0"/>
                </a:spcAft>
                <a:defRPr/>
              </a:pPr>
              <a:r>
                <a:rPr lang="ru-RU" sz="1200" b="1" dirty="0" smtClean="0">
                  <a:latin typeface="Times New Roman" pitchFamily="18" charset="0"/>
                  <a:cs typeface="Times New Roman" pitchFamily="18" charset="0"/>
                </a:rPr>
                <a:t>Экологические вяжущие</a:t>
              </a:r>
              <a:endParaRPr lang="en-US" sz="1200" b="1" dirty="0" smtClean="0">
                <a:latin typeface="Times New Roman" pitchFamily="18" charset="0"/>
                <a:cs typeface="Times New Roman" pitchFamily="18" charset="0"/>
              </a:endParaRPr>
            </a:p>
          </p:txBody>
        </p:sp>
      </p:grpSp>
      <p:grpSp>
        <p:nvGrpSpPr>
          <p:cNvPr id="22" name="Group 11"/>
          <p:cNvGrpSpPr>
            <a:grpSpLocks/>
          </p:cNvGrpSpPr>
          <p:nvPr/>
        </p:nvGrpSpPr>
        <p:grpSpPr bwMode="auto">
          <a:xfrm>
            <a:off x="3802192" y="5314837"/>
            <a:ext cx="994174" cy="1038506"/>
            <a:chOff x="113" y="2809"/>
            <a:chExt cx="680" cy="672"/>
          </a:xfrm>
        </p:grpSpPr>
        <p:sp>
          <p:nvSpPr>
            <p:cNvPr id="23" name="Oval 12"/>
            <p:cNvSpPr>
              <a:spLocks noChangeArrowheads="1"/>
            </p:cNvSpPr>
            <p:nvPr/>
          </p:nvSpPr>
          <p:spPr bwMode="auto">
            <a:xfrm>
              <a:off x="113" y="2809"/>
              <a:ext cx="679" cy="672"/>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200" b="1" smtClean="0">
                  <a:solidFill>
                    <a:srgbClr val="FFFFFF"/>
                  </a:solidFill>
                  <a:latin typeface="Times New Roman" pitchFamily="18" charset="0"/>
                  <a:cs typeface="Times New Roman" pitchFamily="18" charset="0"/>
                </a:rPr>
                <a:t>2009 - 2012</a:t>
              </a:r>
            </a:p>
            <a:p>
              <a:pPr algn="ctr" fontAlgn="base">
                <a:spcBef>
                  <a:spcPct val="0"/>
                </a:spcBef>
                <a:spcAft>
                  <a:spcPct val="0"/>
                </a:spcAft>
                <a:defRPr/>
              </a:pPr>
              <a:endParaRPr lang="fr-FR" sz="12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200" b="1" i="1" smtClean="0">
                <a:solidFill>
                  <a:srgbClr val="FFFFFF"/>
                </a:solidFill>
                <a:latin typeface="Times New Roman" pitchFamily="18" charset="0"/>
                <a:cs typeface="Times New Roman" pitchFamily="18" charset="0"/>
              </a:endParaRPr>
            </a:p>
          </p:txBody>
        </p:sp>
        <p:sp>
          <p:nvSpPr>
            <p:cNvPr id="24" name="Rectangle 13"/>
            <p:cNvSpPr>
              <a:spLocks noChangeArrowheads="1"/>
            </p:cNvSpPr>
            <p:nvPr/>
          </p:nvSpPr>
          <p:spPr bwMode="auto">
            <a:xfrm>
              <a:off x="113" y="3241"/>
              <a:ext cx="680" cy="23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200" b="1" dirty="0" smtClean="0">
                  <a:latin typeface="Times New Roman" pitchFamily="18" charset="0"/>
                  <a:cs typeface="Times New Roman" pitchFamily="18" charset="0"/>
                </a:rPr>
                <a:t>Тёплый асфальт</a:t>
              </a:r>
              <a:endParaRPr lang="en-US" sz="1200" b="1" dirty="0" smtClean="0">
                <a:latin typeface="Times New Roman" pitchFamily="18" charset="0"/>
                <a:cs typeface="Times New Roman" pitchFamily="18" charset="0"/>
              </a:endParaRPr>
            </a:p>
          </p:txBody>
        </p:sp>
      </p:grpSp>
      <p:grpSp>
        <p:nvGrpSpPr>
          <p:cNvPr id="31" name="Group 20"/>
          <p:cNvGrpSpPr>
            <a:grpSpLocks/>
          </p:cNvGrpSpPr>
          <p:nvPr/>
        </p:nvGrpSpPr>
        <p:grpSpPr bwMode="auto">
          <a:xfrm>
            <a:off x="6747200" y="3184053"/>
            <a:ext cx="847566" cy="677402"/>
            <a:chOff x="113" y="2947"/>
            <a:chExt cx="680" cy="412"/>
          </a:xfrm>
        </p:grpSpPr>
        <p:sp>
          <p:nvSpPr>
            <p:cNvPr id="32" name="Oval 21"/>
            <p:cNvSpPr>
              <a:spLocks noChangeArrowheads="1"/>
            </p:cNvSpPr>
            <p:nvPr/>
          </p:nvSpPr>
          <p:spPr bwMode="auto">
            <a:xfrm>
              <a:off x="113" y="2947"/>
              <a:ext cx="679" cy="395"/>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000" b="1" smtClean="0">
                  <a:solidFill>
                    <a:srgbClr val="FFFFFF"/>
                  </a:solidFill>
                  <a:latin typeface="Times New Roman" pitchFamily="18" charset="0"/>
                  <a:cs typeface="Times New Roman" pitchFamily="18" charset="0"/>
                </a:rPr>
                <a:t>2014</a:t>
              </a:r>
            </a:p>
            <a:p>
              <a:pPr algn="ctr" fontAlgn="base">
                <a:spcBef>
                  <a:spcPct val="0"/>
                </a:spcBef>
                <a:spcAft>
                  <a:spcPct val="0"/>
                </a:spcAft>
                <a:defRPr/>
              </a:pPr>
              <a:endParaRPr lang="fr-FR" sz="10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000" b="1" i="1" smtClean="0">
                <a:solidFill>
                  <a:srgbClr val="FFFFFF"/>
                </a:solidFill>
                <a:latin typeface="Times New Roman" pitchFamily="18" charset="0"/>
                <a:cs typeface="Times New Roman" pitchFamily="18" charset="0"/>
              </a:endParaRPr>
            </a:p>
          </p:txBody>
        </p:sp>
        <p:sp>
          <p:nvSpPr>
            <p:cNvPr id="33" name="Rectangle 22"/>
            <p:cNvSpPr>
              <a:spLocks noChangeArrowheads="1"/>
            </p:cNvSpPr>
            <p:nvPr/>
          </p:nvSpPr>
          <p:spPr bwMode="auto">
            <a:xfrm>
              <a:off x="113" y="3172"/>
              <a:ext cx="680" cy="187"/>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000" b="1" dirty="0" smtClean="0">
                  <a:latin typeface="Times New Roman" pitchFamily="18" charset="0"/>
                  <a:cs typeface="Times New Roman" pitchFamily="18" charset="0"/>
                </a:rPr>
                <a:t>Дорожные вяжущие</a:t>
              </a:r>
              <a:endParaRPr lang="en-US" sz="1000" b="1" i="1" dirty="0" smtClean="0">
                <a:latin typeface="Times New Roman" pitchFamily="18" charset="0"/>
                <a:cs typeface="Times New Roman" pitchFamily="18" charset="0"/>
              </a:endParaRPr>
            </a:p>
          </p:txBody>
        </p:sp>
      </p:grpSp>
      <p:grpSp>
        <p:nvGrpSpPr>
          <p:cNvPr id="28" name="Group 17"/>
          <p:cNvGrpSpPr>
            <a:grpSpLocks/>
          </p:cNvGrpSpPr>
          <p:nvPr/>
        </p:nvGrpSpPr>
        <p:grpSpPr bwMode="auto">
          <a:xfrm>
            <a:off x="5977084" y="4075903"/>
            <a:ext cx="1004143" cy="801903"/>
            <a:chOff x="113" y="2931"/>
            <a:chExt cx="680" cy="530"/>
          </a:xfrm>
        </p:grpSpPr>
        <p:sp>
          <p:nvSpPr>
            <p:cNvPr id="29" name="Oval 18"/>
            <p:cNvSpPr>
              <a:spLocks noChangeArrowheads="1"/>
            </p:cNvSpPr>
            <p:nvPr/>
          </p:nvSpPr>
          <p:spPr bwMode="auto">
            <a:xfrm>
              <a:off x="113" y="2931"/>
              <a:ext cx="679" cy="429"/>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000" b="1" smtClean="0">
                  <a:solidFill>
                    <a:srgbClr val="FFFFFF"/>
                  </a:solidFill>
                  <a:latin typeface="Times New Roman" pitchFamily="18" charset="0"/>
                  <a:cs typeface="Times New Roman" pitchFamily="18" charset="0"/>
                </a:rPr>
                <a:t>2011 - 2013</a:t>
              </a:r>
            </a:p>
            <a:p>
              <a:pPr algn="ctr" fontAlgn="base">
                <a:spcBef>
                  <a:spcPct val="0"/>
                </a:spcBef>
                <a:spcAft>
                  <a:spcPct val="0"/>
                </a:spcAft>
                <a:defRPr/>
              </a:pPr>
              <a:endParaRPr lang="fr-FR" sz="10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000" b="1" i="1" smtClean="0">
                <a:solidFill>
                  <a:srgbClr val="FFFFFF"/>
                </a:solidFill>
                <a:latin typeface="Times New Roman" pitchFamily="18" charset="0"/>
                <a:cs typeface="Times New Roman" pitchFamily="18" charset="0"/>
              </a:endParaRPr>
            </a:p>
          </p:txBody>
        </p:sp>
        <p:sp>
          <p:nvSpPr>
            <p:cNvPr id="30" name="Rectangle 19"/>
            <p:cNvSpPr>
              <a:spLocks noChangeArrowheads="1"/>
            </p:cNvSpPr>
            <p:nvPr/>
          </p:nvSpPr>
          <p:spPr bwMode="auto">
            <a:xfrm>
              <a:off x="113" y="3258"/>
              <a:ext cx="680" cy="203"/>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000" b="1" dirty="0" smtClean="0">
                  <a:latin typeface="Times New Roman" pitchFamily="18" charset="0"/>
                  <a:cs typeface="Times New Roman" pitchFamily="18" charset="0"/>
                </a:rPr>
                <a:t>Дорожные основания</a:t>
              </a:r>
              <a:endParaRPr lang="en-US" sz="1000" b="1" dirty="0" smtClean="0">
                <a:latin typeface="Times New Roman" pitchFamily="18" charset="0"/>
                <a:cs typeface="Times New Roman" pitchFamily="18" charset="0"/>
              </a:endParaRPr>
            </a:p>
          </p:txBody>
        </p:sp>
      </p:grpSp>
      <p:grpSp>
        <p:nvGrpSpPr>
          <p:cNvPr id="34" name="Group 23"/>
          <p:cNvGrpSpPr>
            <a:grpSpLocks/>
          </p:cNvGrpSpPr>
          <p:nvPr/>
        </p:nvGrpSpPr>
        <p:grpSpPr bwMode="auto">
          <a:xfrm>
            <a:off x="7215253" y="2252672"/>
            <a:ext cx="833927" cy="737332"/>
            <a:chOff x="113" y="2877"/>
            <a:chExt cx="746" cy="607"/>
          </a:xfrm>
        </p:grpSpPr>
        <p:sp>
          <p:nvSpPr>
            <p:cNvPr id="35" name="Oval 24"/>
            <p:cNvSpPr>
              <a:spLocks noChangeArrowheads="1"/>
            </p:cNvSpPr>
            <p:nvPr/>
          </p:nvSpPr>
          <p:spPr bwMode="auto">
            <a:xfrm>
              <a:off x="113" y="2877"/>
              <a:ext cx="679" cy="534"/>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000" b="1" smtClean="0">
                  <a:solidFill>
                    <a:srgbClr val="FFFFFF"/>
                  </a:solidFill>
                  <a:latin typeface="Times New Roman" pitchFamily="18" charset="0"/>
                  <a:cs typeface="Times New Roman" pitchFamily="18" charset="0"/>
                </a:rPr>
                <a:t>2014</a:t>
              </a:r>
            </a:p>
            <a:p>
              <a:pPr algn="ctr" fontAlgn="base">
                <a:spcBef>
                  <a:spcPct val="0"/>
                </a:spcBef>
                <a:spcAft>
                  <a:spcPct val="0"/>
                </a:spcAft>
                <a:defRPr/>
              </a:pPr>
              <a:endParaRPr lang="fr-FR" sz="10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000" b="1" i="1" smtClean="0">
                <a:solidFill>
                  <a:srgbClr val="FFFFFF"/>
                </a:solidFill>
                <a:latin typeface="Times New Roman" pitchFamily="18" charset="0"/>
                <a:cs typeface="Times New Roman" pitchFamily="18" charset="0"/>
              </a:endParaRPr>
            </a:p>
          </p:txBody>
        </p:sp>
        <p:sp>
          <p:nvSpPr>
            <p:cNvPr id="36" name="Rectangle 25"/>
            <p:cNvSpPr>
              <a:spLocks noChangeArrowheads="1"/>
            </p:cNvSpPr>
            <p:nvPr/>
          </p:nvSpPr>
          <p:spPr bwMode="auto">
            <a:xfrm>
              <a:off x="113" y="3231"/>
              <a:ext cx="746" cy="253"/>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p>
              <a:pPr algn="ctr" fontAlgn="base">
                <a:spcBef>
                  <a:spcPct val="0"/>
                </a:spcBef>
                <a:spcAft>
                  <a:spcPct val="0"/>
                </a:spcAft>
                <a:defRPr/>
              </a:pPr>
              <a:r>
                <a:rPr lang="ru-RU" sz="1000" b="1" dirty="0" err="1" smtClean="0">
                  <a:latin typeface="Times New Roman" pitchFamily="18" charset="0"/>
                  <a:cs typeface="Times New Roman" pitchFamily="18" charset="0"/>
                </a:rPr>
                <a:t>Уплотненный</a:t>
              </a:r>
              <a:r>
                <a:rPr lang="ru-RU" sz="1000" b="1" dirty="0" smtClean="0">
                  <a:latin typeface="Times New Roman" pitchFamily="18" charset="0"/>
                  <a:cs typeface="Times New Roman" pitchFamily="18" charset="0"/>
                </a:rPr>
                <a:t> катком бетон</a:t>
              </a:r>
              <a:endParaRPr lang="en-US" sz="1000" b="1" i="1" dirty="0" smtClean="0">
                <a:latin typeface="Times New Roman" pitchFamily="18" charset="0"/>
                <a:cs typeface="Times New Roman" pitchFamily="18" charset="0"/>
              </a:endParaRPr>
            </a:p>
          </p:txBody>
        </p:sp>
      </p:grpSp>
      <p:grpSp>
        <p:nvGrpSpPr>
          <p:cNvPr id="37" name="Group 26"/>
          <p:cNvGrpSpPr>
            <a:grpSpLocks/>
          </p:cNvGrpSpPr>
          <p:nvPr/>
        </p:nvGrpSpPr>
        <p:grpSpPr bwMode="auto">
          <a:xfrm>
            <a:off x="3158801" y="3043381"/>
            <a:ext cx="936104" cy="805035"/>
            <a:chOff x="113" y="2921"/>
            <a:chExt cx="680" cy="558"/>
          </a:xfrm>
        </p:grpSpPr>
        <p:sp>
          <p:nvSpPr>
            <p:cNvPr id="38" name="Oval 27"/>
            <p:cNvSpPr>
              <a:spLocks noChangeArrowheads="1"/>
            </p:cNvSpPr>
            <p:nvPr/>
          </p:nvSpPr>
          <p:spPr bwMode="auto">
            <a:xfrm>
              <a:off x="113" y="2921"/>
              <a:ext cx="679" cy="450"/>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000" b="1" smtClean="0">
                  <a:solidFill>
                    <a:srgbClr val="FFFFFF"/>
                  </a:solidFill>
                  <a:latin typeface="Times New Roman" pitchFamily="18" charset="0"/>
                  <a:cs typeface="Times New Roman" pitchFamily="18" charset="0"/>
                </a:rPr>
                <a:t>2011 - 2014</a:t>
              </a:r>
            </a:p>
            <a:p>
              <a:pPr algn="ctr" fontAlgn="base">
                <a:spcBef>
                  <a:spcPct val="0"/>
                </a:spcBef>
                <a:spcAft>
                  <a:spcPct val="0"/>
                </a:spcAft>
                <a:defRPr/>
              </a:pPr>
              <a:endParaRPr lang="fr-FR" sz="10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000" b="1" i="1" smtClean="0">
                <a:solidFill>
                  <a:srgbClr val="FFFFFF"/>
                </a:solidFill>
                <a:latin typeface="Times New Roman" pitchFamily="18" charset="0"/>
                <a:cs typeface="Times New Roman" pitchFamily="18" charset="0"/>
              </a:endParaRPr>
            </a:p>
          </p:txBody>
        </p:sp>
        <p:sp>
          <p:nvSpPr>
            <p:cNvPr id="39" name="Rectangle 28"/>
            <p:cNvSpPr>
              <a:spLocks noChangeArrowheads="1"/>
            </p:cNvSpPr>
            <p:nvPr/>
          </p:nvSpPr>
          <p:spPr bwMode="auto">
            <a:xfrm>
              <a:off x="113" y="3244"/>
              <a:ext cx="680" cy="235"/>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100" b="1" dirty="0" smtClean="0">
                  <a:latin typeface="Times New Roman" pitchFamily="18" charset="0"/>
                  <a:cs typeface="Times New Roman" pitchFamily="18" charset="0"/>
                </a:rPr>
                <a:t>Рецептуры</a:t>
              </a:r>
              <a:endParaRPr lang="en-US" sz="1100" b="1" dirty="0" smtClean="0">
                <a:latin typeface="Times New Roman" pitchFamily="18" charset="0"/>
                <a:cs typeface="Times New Roman" pitchFamily="18" charset="0"/>
              </a:endParaRPr>
            </a:p>
            <a:p>
              <a:pPr algn="ctr" fontAlgn="base">
                <a:spcBef>
                  <a:spcPct val="0"/>
                </a:spcBef>
                <a:spcAft>
                  <a:spcPct val="0"/>
                </a:spcAft>
                <a:defRPr/>
              </a:pPr>
              <a:r>
                <a:rPr lang="ru-RU" sz="1100" b="1" i="1" dirty="0" smtClean="0">
                  <a:latin typeface="Times New Roman" pitchFamily="18" charset="0"/>
                  <a:cs typeface="Times New Roman" pitchFamily="18" charset="0"/>
                </a:rPr>
                <a:t>асфальта</a:t>
              </a:r>
              <a:endParaRPr lang="en-US" sz="1100" b="1" i="1" dirty="0" smtClean="0">
                <a:latin typeface="Times New Roman" pitchFamily="18" charset="0"/>
                <a:cs typeface="Times New Roman" pitchFamily="18" charset="0"/>
              </a:endParaRPr>
            </a:p>
          </p:txBody>
        </p:sp>
      </p:grpSp>
      <p:grpSp>
        <p:nvGrpSpPr>
          <p:cNvPr id="40" name="Group 29"/>
          <p:cNvGrpSpPr>
            <a:grpSpLocks/>
          </p:cNvGrpSpPr>
          <p:nvPr/>
        </p:nvGrpSpPr>
        <p:grpSpPr bwMode="auto">
          <a:xfrm>
            <a:off x="4640967" y="2544329"/>
            <a:ext cx="916165" cy="736021"/>
            <a:chOff x="113" y="2879"/>
            <a:chExt cx="680" cy="605"/>
          </a:xfrm>
        </p:grpSpPr>
        <p:sp>
          <p:nvSpPr>
            <p:cNvPr id="41" name="Oval 30"/>
            <p:cNvSpPr>
              <a:spLocks noChangeArrowheads="1"/>
            </p:cNvSpPr>
            <p:nvPr/>
          </p:nvSpPr>
          <p:spPr bwMode="auto">
            <a:xfrm>
              <a:off x="113" y="2879"/>
              <a:ext cx="679" cy="534"/>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000" b="1" dirty="0" smtClean="0">
                  <a:solidFill>
                    <a:srgbClr val="FFFFFF"/>
                  </a:solidFill>
                  <a:latin typeface="Times New Roman" pitchFamily="18" charset="0"/>
                  <a:cs typeface="Times New Roman" pitchFamily="18" charset="0"/>
                </a:rPr>
                <a:t>2013-2014</a:t>
              </a:r>
            </a:p>
            <a:p>
              <a:pPr algn="ctr" fontAlgn="base">
                <a:spcBef>
                  <a:spcPct val="0"/>
                </a:spcBef>
                <a:spcAft>
                  <a:spcPct val="0"/>
                </a:spcAft>
                <a:defRPr/>
              </a:pPr>
              <a:endParaRPr lang="fr-FR" sz="1000" dirty="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000" b="1" i="1" dirty="0" smtClean="0">
                <a:solidFill>
                  <a:srgbClr val="FFFFFF"/>
                </a:solidFill>
                <a:latin typeface="Times New Roman" pitchFamily="18" charset="0"/>
                <a:cs typeface="Times New Roman" pitchFamily="18" charset="0"/>
              </a:endParaRPr>
            </a:p>
          </p:txBody>
        </p:sp>
        <p:sp>
          <p:nvSpPr>
            <p:cNvPr id="42" name="Rectangle 31"/>
            <p:cNvSpPr>
              <a:spLocks noChangeArrowheads="1"/>
            </p:cNvSpPr>
            <p:nvPr/>
          </p:nvSpPr>
          <p:spPr bwMode="auto">
            <a:xfrm>
              <a:off x="113" y="3231"/>
              <a:ext cx="680" cy="253"/>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000" b="1" dirty="0" smtClean="0">
                  <a:latin typeface="Times New Roman" pitchFamily="18" charset="0"/>
                  <a:cs typeface="Times New Roman" pitchFamily="18" charset="0"/>
                </a:rPr>
                <a:t>Бетонное полотно</a:t>
              </a:r>
              <a:endParaRPr lang="en-US" sz="1000" b="1" dirty="0" smtClean="0">
                <a:latin typeface="Times New Roman" pitchFamily="18" charset="0"/>
                <a:cs typeface="Times New Roman" pitchFamily="18" charset="0"/>
              </a:endParaRPr>
            </a:p>
          </p:txBody>
        </p:sp>
      </p:grpSp>
      <p:grpSp>
        <p:nvGrpSpPr>
          <p:cNvPr id="43" name="Group 23"/>
          <p:cNvGrpSpPr>
            <a:grpSpLocks/>
          </p:cNvGrpSpPr>
          <p:nvPr/>
        </p:nvGrpSpPr>
        <p:grpSpPr bwMode="auto">
          <a:xfrm>
            <a:off x="5128958" y="1445575"/>
            <a:ext cx="760148" cy="795270"/>
            <a:chOff x="113" y="2904"/>
            <a:chExt cx="680" cy="502"/>
          </a:xfrm>
        </p:grpSpPr>
        <p:sp>
          <p:nvSpPr>
            <p:cNvPr id="44" name="Oval 24"/>
            <p:cNvSpPr>
              <a:spLocks noChangeArrowheads="1"/>
            </p:cNvSpPr>
            <p:nvPr/>
          </p:nvSpPr>
          <p:spPr bwMode="auto">
            <a:xfrm>
              <a:off x="113" y="2904"/>
              <a:ext cx="679" cy="481"/>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900" b="1" dirty="0" smtClean="0">
                  <a:solidFill>
                    <a:srgbClr val="FFFFFF"/>
                  </a:solidFill>
                  <a:latin typeface="Times New Roman" pitchFamily="18" charset="0"/>
                  <a:cs typeface="Times New Roman" pitchFamily="18" charset="0"/>
                </a:rPr>
                <a:t>2015</a:t>
              </a:r>
            </a:p>
            <a:p>
              <a:pPr algn="ctr" fontAlgn="base">
                <a:spcBef>
                  <a:spcPct val="0"/>
                </a:spcBef>
                <a:spcAft>
                  <a:spcPct val="0"/>
                </a:spcAft>
                <a:defRPr/>
              </a:pPr>
              <a:endParaRPr lang="fr-FR" sz="900" dirty="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900" b="1" i="1" dirty="0" smtClean="0">
                <a:solidFill>
                  <a:srgbClr val="FFFFFF"/>
                </a:solidFill>
                <a:latin typeface="Times New Roman" pitchFamily="18" charset="0"/>
                <a:cs typeface="Times New Roman" pitchFamily="18" charset="0"/>
              </a:endParaRPr>
            </a:p>
          </p:txBody>
        </p:sp>
        <p:sp>
          <p:nvSpPr>
            <p:cNvPr id="45" name="Rectangle 25"/>
            <p:cNvSpPr>
              <a:spLocks noChangeArrowheads="1"/>
            </p:cNvSpPr>
            <p:nvPr/>
          </p:nvSpPr>
          <p:spPr bwMode="auto">
            <a:xfrm>
              <a:off x="113" y="3144"/>
              <a:ext cx="680" cy="262"/>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900" b="1" dirty="0" smtClean="0">
                  <a:latin typeface="Times New Roman" pitchFamily="18" charset="0"/>
                  <a:cs typeface="Times New Roman" pitchFamily="18" charset="0"/>
                </a:rPr>
                <a:t>Укрепление глинистых грунтов</a:t>
              </a:r>
              <a:endParaRPr lang="en-US" sz="900" b="1" dirty="0" smtClean="0">
                <a:latin typeface="Times New Roman" pitchFamily="18" charset="0"/>
                <a:cs typeface="Times New Roman" pitchFamily="18" charset="0"/>
              </a:endParaRPr>
            </a:p>
          </p:txBody>
        </p:sp>
      </p:grpSp>
      <p:grpSp>
        <p:nvGrpSpPr>
          <p:cNvPr id="46" name="Group 23"/>
          <p:cNvGrpSpPr>
            <a:grpSpLocks/>
          </p:cNvGrpSpPr>
          <p:nvPr/>
        </p:nvGrpSpPr>
        <p:grpSpPr bwMode="auto">
          <a:xfrm>
            <a:off x="6435165" y="1642226"/>
            <a:ext cx="760148" cy="705215"/>
            <a:chOff x="113" y="2905"/>
            <a:chExt cx="680" cy="561"/>
          </a:xfrm>
        </p:grpSpPr>
        <p:sp>
          <p:nvSpPr>
            <p:cNvPr id="47" name="Oval 24"/>
            <p:cNvSpPr>
              <a:spLocks noChangeArrowheads="1"/>
            </p:cNvSpPr>
            <p:nvPr/>
          </p:nvSpPr>
          <p:spPr bwMode="auto">
            <a:xfrm>
              <a:off x="113" y="2905"/>
              <a:ext cx="679" cy="480"/>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900" b="1" dirty="0" smtClean="0">
                  <a:solidFill>
                    <a:srgbClr val="FFFFFF"/>
                  </a:solidFill>
                  <a:latin typeface="Times New Roman" pitchFamily="18" charset="0"/>
                  <a:cs typeface="Times New Roman" pitchFamily="18" charset="0"/>
                </a:rPr>
                <a:t>2015</a:t>
              </a:r>
            </a:p>
            <a:p>
              <a:pPr algn="ctr" fontAlgn="base">
                <a:spcBef>
                  <a:spcPct val="0"/>
                </a:spcBef>
                <a:spcAft>
                  <a:spcPct val="0"/>
                </a:spcAft>
                <a:defRPr/>
              </a:pPr>
              <a:endParaRPr lang="fr-FR" sz="900" dirty="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900" b="1" i="1" dirty="0" smtClean="0">
                <a:solidFill>
                  <a:srgbClr val="FFFFFF"/>
                </a:solidFill>
                <a:latin typeface="Times New Roman" pitchFamily="18" charset="0"/>
                <a:cs typeface="Times New Roman" pitchFamily="18" charset="0"/>
              </a:endParaRPr>
            </a:p>
          </p:txBody>
        </p:sp>
        <p:sp>
          <p:nvSpPr>
            <p:cNvPr id="48" name="Rectangle 25"/>
            <p:cNvSpPr>
              <a:spLocks noChangeArrowheads="1"/>
            </p:cNvSpPr>
            <p:nvPr/>
          </p:nvSpPr>
          <p:spPr bwMode="auto">
            <a:xfrm>
              <a:off x="113" y="3246"/>
              <a:ext cx="680" cy="220"/>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900" b="1" dirty="0" smtClean="0">
                  <a:latin typeface="Times New Roman" pitchFamily="18" charset="0"/>
                  <a:cs typeface="Times New Roman" pitchFamily="18" charset="0"/>
                </a:rPr>
                <a:t>Инновационные покрытия</a:t>
              </a:r>
              <a:endParaRPr lang="en-US" sz="900" b="1" dirty="0" smtClean="0">
                <a:latin typeface="Times New Roman" pitchFamily="18" charset="0"/>
                <a:cs typeface="Times New Roman" pitchFamily="18" charset="0"/>
              </a:endParaRPr>
            </a:p>
          </p:txBody>
        </p:sp>
      </p:grpSp>
      <p:grpSp>
        <p:nvGrpSpPr>
          <p:cNvPr id="25" name="Group 14"/>
          <p:cNvGrpSpPr>
            <a:grpSpLocks/>
          </p:cNvGrpSpPr>
          <p:nvPr/>
        </p:nvGrpSpPr>
        <p:grpSpPr bwMode="auto">
          <a:xfrm>
            <a:off x="5050949" y="4509120"/>
            <a:ext cx="994174" cy="1128136"/>
            <a:chOff x="113" y="2809"/>
            <a:chExt cx="680" cy="730"/>
          </a:xfrm>
        </p:grpSpPr>
        <p:sp>
          <p:nvSpPr>
            <p:cNvPr id="26" name="Oval 15"/>
            <p:cNvSpPr>
              <a:spLocks noChangeArrowheads="1"/>
            </p:cNvSpPr>
            <p:nvPr/>
          </p:nvSpPr>
          <p:spPr bwMode="auto">
            <a:xfrm>
              <a:off x="113" y="2809"/>
              <a:ext cx="679" cy="672"/>
            </a:xfrm>
            <a:prstGeom prst="ellipse">
              <a:avLst/>
            </a:prstGeom>
            <a:solidFill>
              <a:srgbClr val="1F9462"/>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fr-FR" sz="1200" b="1" smtClean="0">
                  <a:solidFill>
                    <a:srgbClr val="FFFFFF"/>
                  </a:solidFill>
                  <a:latin typeface="Times New Roman" pitchFamily="18" charset="0"/>
                  <a:cs typeface="Times New Roman" pitchFamily="18" charset="0"/>
                </a:rPr>
                <a:t>2009 - 2011</a:t>
              </a:r>
            </a:p>
            <a:p>
              <a:pPr algn="ctr" fontAlgn="base">
                <a:spcBef>
                  <a:spcPct val="0"/>
                </a:spcBef>
                <a:spcAft>
                  <a:spcPct val="0"/>
                </a:spcAft>
                <a:defRPr/>
              </a:pPr>
              <a:endParaRPr lang="fr-FR" sz="1200" smtClean="0">
                <a:solidFill>
                  <a:srgbClr val="FFFFFF"/>
                </a:solidFill>
                <a:latin typeface="Times New Roman" pitchFamily="18" charset="0"/>
                <a:cs typeface="Times New Roman" pitchFamily="18" charset="0"/>
              </a:endParaRPr>
            </a:p>
            <a:p>
              <a:pPr algn="ctr" fontAlgn="base">
                <a:spcBef>
                  <a:spcPct val="0"/>
                </a:spcBef>
                <a:spcAft>
                  <a:spcPct val="0"/>
                </a:spcAft>
                <a:defRPr/>
              </a:pPr>
              <a:endParaRPr lang="fr-FR" sz="1200" b="1" i="1" smtClean="0">
                <a:solidFill>
                  <a:srgbClr val="FFFFFF"/>
                </a:solidFill>
                <a:latin typeface="Times New Roman" pitchFamily="18" charset="0"/>
                <a:cs typeface="Times New Roman" pitchFamily="18" charset="0"/>
              </a:endParaRPr>
            </a:p>
          </p:txBody>
        </p:sp>
        <p:sp>
          <p:nvSpPr>
            <p:cNvPr id="27" name="Rectangle 16"/>
            <p:cNvSpPr>
              <a:spLocks noChangeArrowheads="1"/>
            </p:cNvSpPr>
            <p:nvPr/>
          </p:nvSpPr>
          <p:spPr bwMode="auto">
            <a:xfrm>
              <a:off x="113" y="3181"/>
              <a:ext cx="680" cy="358"/>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fontAlgn="base">
                <a:spcBef>
                  <a:spcPct val="0"/>
                </a:spcBef>
                <a:spcAft>
                  <a:spcPct val="0"/>
                </a:spcAft>
                <a:defRPr/>
              </a:pPr>
              <a:r>
                <a:rPr lang="ru-RU" sz="1200" b="1" dirty="0" smtClean="0">
                  <a:latin typeface="Times New Roman" pitchFamily="18" charset="0"/>
                  <a:cs typeface="Times New Roman" pitchFamily="18" charset="0"/>
                </a:rPr>
                <a:t>Стабилизация щебёночных слоёв</a:t>
              </a:r>
              <a:endParaRPr lang="en-US" sz="1200" b="1" dirty="0" smtClean="0">
                <a:latin typeface="Times New Roman" pitchFamily="18" charset="0"/>
                <a:cs typeface="Times New Roman" pitchFamily="18" charset="0"/>
              </a:endParaRPr>
            </a:p>
          </p:txBody>
        </p:sp>
      </p:grpSp>
    </p:spTree>
    <p:extLst>
      <p:ext uri="{BB962C8B-B14F-4D97-AF65-F5344CB8AC3E}">
        <p14:creationId xmlns:p14="http://schemas.microsoft.com/office/powerpoint/2010/main" val="1016861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381000" y="347254"/>
            <a:ext cx="9144002" cy="616349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72" y="387248"/>
            <a:ext cx="8858249" cy="851907"/>
          </a:xfrm>
        </p:spPr>
        <p:txBody>
          <a:bodyPr/>
          <a:lstStyle/>
          <a:p>
            <a:r>
              <a:rPr lang="ru-RU" b="1" dirty="0" smtClean="0">
                <a:solidFill>
                  <a:schemeClr val="tx1">
                    <a:lumMod val="60000"/>
                    <a:lumOff val="40000"/>
                  </a:schemeClr>
                </a:solidFill>
              </a:rPr>
              <a:t>Решения существуют для каждого проекта!</a:t>
            </a:r>
            <a:endParaRPr lang="de-DE" b="1" dirty="0">
              <a:solidFill>
                <a:schemeClr val="tx1">
                  <a:lumMod val="60000"/>
                  <a:lumOff val="40000"/>
                </a:schemeClr>
              </a:solidFill>
            </a:endParaRPr>
          </a:p>
        </p:txBody>
      </p:sp>
      <p:sp>
        <p:nvSpPr>
          <p:cNvPr id="8" name="Slide Number Placeholder 7"/>
          <p:cNvSpPr>
            <a:spLocks noGrp="1"/>
          </p:cNvSpPr>
          <p:nvPr>
            <p:ph type="sldNum" sz="quarter" idx="12"/>
          </p:nvPr>
        </p:nvSpPr>
        <p:spPr>
          <a:xfrm>
            <a:off x="9186855" y="6527924"/>
            <a:ext cx="374659" cy="141436"/>
          </a:xfrm>
        </p:spPr>
        <p:txBody>
          <a:bodyPr/>
          <a:lstStyle/>
          <a:p>
            <a:fld id="{A45E2B5F-19B1-41F4-9C65-D0E69646D5F3}" type="slidenum">
              <a:rPr lang="de-DE" smtClean="0">
                <a:solidFill>
                  <a:srgbClr val="5F5046"/>
                </a:solidFill>
              </a:rPr>
              <a:pPr/>
              <a:t>7</a:t>
            </a:fld>
            <a:endParaRPr lang="de-DE" dirty="0">
              <a:solidFill>
                <a:srgbClr val="5F5046"/>
              </a:solidFill>
            </a:endParaRPr>
          </a:p>
        </p:txBody>
      </p:sp>
      <p:sp>
        <p:nvSpPr>
          <p:cNvPr id="5" name="Espace réservé du texte 4"/>
          <p:cNvSpPr>
            <a:spLocks noGrp="1"/>
          </p:cNvSpPr>
          <p:nvPr>
            <p:ph type="body" sz="quarter" idx="13"/>
          </p:nvPr>
        </p:nvSpPr>
        <p:spPr>
          <a:xfrm>
            <a:off x="662318" y="1667148"/>
            <a:ext cx="8858250" cy="396044"/>
          </a:xfrm>
        </p:spPr>
        <p:txBody>
          <a:bodyPr/>
          <a:lstStyle/>
          <a:p>
            <a:r>
              <a:rPr lang="ru-RU" dirty="0" smtClean="0"/>
              <a:t>Все зависит от потребностей и ожиданий</a:t>
            </a:r>
            <a:endParaRPr lang="fr-FR"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133" y="2132858"/>
            <a:ext cx="1903127" cy="142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369" y="2132858"/>
            <a:ext cx="2132560" cy="142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60" y="2132859"/>
            <a:ext cx="1892513" cy="142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6245" y="2132857"/>
            <a:ext cx="2132597" cy="1425472"/>
          </a:xfrm>
          <a:prstGeom prst="rect">
            <a:avLst/>
          </a:prstGeom>
        </p:spPr>
      </p:pic>
      <p:grpSp>
        <p:nvGrpSpPr>
          <p:cNvPr id="4" name="Group 3"/>
          <p:cNvGrpSpPr/>
          <p:nvPr/>
        </p:nvGrpSpPr>
        <p:grpSpPr>
          <a:xfrm>
            <a:off x="1243850" y="3957257"/>
            <a:ext cx="2196982" cy="1487967"/>
            <a:chOff x="681550" y="3880826"/>
            <a:chExt cx="2196982" cy="1487967"/>
          </a:xfrm>
        </p:grpSpPr>
        <p:pic>
          <p:nvPicPr>
            <p:cNvPr id="16"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65" y="3880826"/>
              <a:ext cx="2052967" cy="1368644"/>
            </a:xfrm>
            <a:prstGeom prst="rect">
              <a:avLst/>
            </a:prstGeom>
            <a:ln>
              <a:noFill/>
            </a:ln>
            <a:effectLst/>
          </p:spPr>
        </p:pic>
        <p:sp>
          <p:nvSpPr>
            <p:cNvPr id="17" name="Ellipse 16"/>
            <p:cNvSpPr/>
            <p:nvPr/>
          </p:nvSpPr>
          <p:spPr>
            <a:xfrm>
              <a:off x="681550" y="4773538"/>
              <a:ext cx="1078433"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Бетонное покрытие</a:t>
              </a:r>
              <a:endParaRPr lang="fr-FR" sz="800" b="1" kern="1200" dirty="0" smtClean="0">
                <a:solidFill>
                  <a:prstClr val="white"/>
                </a:solidFill>
              </a:endParaRPr>
            </a:p>
          </p:txBody>
        </p:sp>
      </p:grpSp>
      <p:sp>
        <p:nvSpPr>
          <p:cNvPr id="18" name="Ellipse 17"/>
          <p:cNvSpPr/>
          <p:nvPr/>
        </p:nvSpPr>
        <p:spPr>
          <a:xfrm>
            <a:off x="753557" y="3299843"/>
            <a:ext cx="1247115"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Переработка нерудных материалов</a:t>
            </a:r>
            <a:endParaRPr lang="fr-FR" sz="800" b="1" kern="1200" dirty="0">
              <a:solidFill>
                <a:prstClr val="white"/>
              </a:solidFill>
            </a:endParaRPr>
          </a:p>
        </p:txBody>
      </p:sp>
      <p:sp>
        <p:nvSpPr>
          <p:cNvPr id="19" name="Ellipse 18"/>
          <p:cNvSpPr/>
          <p:nvPr/>
        </p:nvSpPr>
        <p:spPr>
          <a:xfrm>
            <a:off x="2841789" y="3299843"/>
            <a:ext cx="1391131"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Укрепление  слоёв дорожной одежды</a:t>
            </a:r>
            <a:endParaRPr lang="fr-FR" sz="800" b="1" kern="1200" dirty="0">
              <a:solidFill>
                <a:prstClr val="white"/>
              </a:solidFill>
            </a:endParaRPr>
          </a:p>
        </p:txBody>
      </p:sp>
      <p:sp>
        <p:nvSpPr>
          <p:cNvPr id="21" name="Ellipse 20"/>
          <p:cNvSpPr/>
          <p:nvPr/>
        </p:nvSpPr>
        <p:spPr>
          <a:xfrm>
            <a:off x="5074037" y="3266307"/>
            <a:ext cx="1175108" cy="6145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Укрепление грунтов</a:t>
            </a:r>
            <a:endParaRPr lang="fr-FR" sz="800" b="1" kern="1200" dirty="0">
              <a:solidFill>
                <a:prstClr val="white"/>
              </a:solidFill>
            </a:endParaRPr>
          </a:p>
        </p:txBody>
      </p:sp>
      <p:sp>
        <p:nvSpPr>
          <p:cNvPr id="22" name="Ellipse 21"/>
          <p:cNvSpPr/>
          <p:nvPr/>
        </p:nvSpPr>
        <p:spPr>
          <a:xfrm>
            <a:off x="7018253" y="3266307"/>
            <a:ext cx="1247115"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Уплотнённый катком бетон</a:t>
            </a:r>
            <a:endParaRPr lang="fr-FR" sz="800" b="1" kern="1200" dirty="0">
              <a:solidFill>
                <a:prstClr val="white"/>
              </a:solidFill>
            </a:endParaRPr>
          </a:p>
        </p:txBody>
      </p:sp>
      <p:grpSp>
        <p:nvGrpSpPr>
          <p:cNvPr id="6" name="Group 5"/>
          <p:cNvGrpSpPr/>
          <p:nvPr/>
        </p:nvGrpSpPr>
        <p:grpSpPr>
          <a:xfrm>
            <a:off x="6560657" y="3865092"/>
            <a:ext cx="2442107" cy="1503701"/>
            <a:chOff x="6642545" y="3865092"/>
            <a:chExt cx="2442107" cy="1503701"/>
          </a:xfrm>
        </p:grpSpPr>
        <p:pic>
          <p:nvPicPr>
            <p:cNvPr id="24" name="Picture 13"/>
            <p:cNvPicPr>
              <a:picLocks noChangeAspect="1"/>
            </p:cNvPicPr>
            <p:nvPr/>
          </p:nvPicPr>
          <p:blipFill>
            <a:blip r:embed="rId7" cstate="screen">
              <a:extLst>
                <a:ext uri="{28A0092B-C50C-407E-A947-70E740481C1C}">
                  <a14:useLocalDpi xmlns:a14="http://schemas.microsoft.com/office/drawing/2010/main"/>
                </a:ext>
              </a:extLst>
            </a:blip>
            <a:srcRect t="-216"/>
            <a:stretch>
              <a:fillRect/>
            </a:stretch>
          </p:blipFill>
          <p:spPr bwMode="auto">
            <a:xfrm>
              <a:off x="6779964" y="3865092"/>
              <a:ext cx="2304688" cy="1371924"/>
            </a:xfrm>
            <a:prstGeom prst="rect">
              <a:avLst/>
            </a:prstGeom>
            <a:noFill/>
            <a:ln w="9525">
              <a:noFill/>
              <a:miter lim="800000"/>
              <a:headEnd/>
              <a:tailEnd/>
            </a:ln>
          </p:spPr>
        </p:pic>
        <p:sp>
          <p:nvSpPr>
            <p:cNvPr id="25" name="Ellipse 24"/>
            <p:cNvSpPr/>
            <p:nvPr/>
          </p:nvSpPr>
          <p:spPr>
            <a:xfrm>
              <a:off x="6642545" y="4773538"/>
              <a:ext cx="1478807"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Оптимизация логистики</a:t>
              </a:r>
              <a:endParaRPr lang="fr-FR" sz="800" b="1" kern="1200" dirty="0">
                <a:solidFill>
                  <a:prstClr val="white"/>
                </a:solidFill>
              </a:endParaRPr>
            </a:p>
          </p:txBody>
        </p:sp>
      </p:grpSp>
      <p:grpSp>
        <p:nvGrpSpPr>
          <p:cNvPr id="3" name="Group 2"/>
          <p:cNvGrpSpPr/>
          <p:nvPr/>
        </p:nvGrpSpPr>
        <p:grpSpPr>
          <a:xfrm>
            <a:off x="3800872" y="3880826"/>
            <a:ext cx="2334511" cy="1487967"/>
            <a:chOff x="4338288" y="3880826"/>
            <a:chExt cx="2334511" cy="1487967"/>
          </a:xfrm>
        </p:grpSpPr>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5222" y="3880826"/>
              <a:ext cx="2047577" cy="1368644"/>
            </a:xfrm>
            <a:prstGeom prst="rect">
              <a:avLst/>
            </a:prstGeom>
          </p:spPr>
        </p:pic>
        <p:sp>
          <p:nvSpPr>
            <p:cNvPr id="27" name="Ellipse 26"/>
            <p:cNvSpPr/>
            <p:nvPr/>
          </p:nvSpPr>
          <p:spPr>
            <a:xfrm>
              <a:off x="4338288" y="4773538"/>
              <a:ext cx="1078433" cy="595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800" b="1" kern="1200" dirty="0" smtClean="0">
                  <a:solidFill>
                    <a:prstClr val="white"/>
                  </a:solidFill>
                </a:rPr>
                <a:t>Лабораторные услуги на объекте</a:t>
              </a:r>
              <a:endParaRPr lang="fr-FR" sz="800" b="1" kern="1200" dirty="0">
                <a:solidFill>
                  <a:prstClr val="white"/>
                </a:solidFill>
              </a:endParaRPr>
            </a:p>
          </p:txBody>
        </p:sp>
      </p:grpSp>
    </p:spTree>
    <p:extLst>
      <p:ext uri="{BB962C8B-B14F-4D97-AF65-F5344CB8AC3E}">
        <p14:creationId xmlns:p14="http://schemas.microsoft.com/office/powerpoint/2010/main" val="2344237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920552" y="1196752"/>
            <a:ext cx="87135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itchFamily="2" charset="2"/>
              <a:buChar char="§"/>
              <a:tabLst>
                <a:tab pos="92075" algn="l"/>
              </a:tabLst>
            </a:pPr>
            <a:r>
              <a:rPr lang="en-US" sz="2000" b="1" dirty="0">
                <a:solidFill>
                  <a:srgbClr val="000000"/>
                </a:solidFill>
              </a:rPr>
              <a:t> </a:t>
            </a:r>
            <a:r>
              <a:rPr lang="en-US" sz="2000" b="1" dirty="0" err="1" smtClean="0">
                <a:solidFill>
                  <a:srgbClr val="000000"/>
                </a:solidFill>
              </a:rPr>
              <a:t>LafargeHolcim</a:t>
            </a:r>
            <a:r>
              <a:rPr lang="en-US" sz="2000" b="1" dirty="0" smtClean="0">
                <a:solidFill>
                  <a:srgbClr val="000000"/>
                </a:solidFill>
              </a:rPr>
              <a:t> – </a:t>
            </a:r>
            <a:r>
              <a:rPr lang="ru-RU" sz="2000" b="1" dirty="0" smtClean="0"/>
              <a:t>мировой </a:t>
            </a:r>
            <a:r>
              <a:rPr lang="ru-RU" sz="2000" b="1" dirty="0"/>
              <a:t>л</a:t>
            </a:r>
            <a:r>
              <a:rPr lang="ru-RU" sz="2000" b="1" dirty="0" smtClean="0"/>
              <a:t>идер в строительных материалах!</a:t>
            </a:r>
            <a:endParaRPr lang="en-US" sz="2000" b="1" dirty="0" smtClean="0">
              <a:solidFill>
                <a:srgbClr val="000000"/>
              </a:solidFill>
            </a:endParaRPr>
          </a:p>
          <a:p>
            <a:pPr marL="342900" indent="-342900">
              <a:lnSpc>
                <a:spcPct val="150000"/>
              </a:lnSpc>
              <a:buFont typeface="Wingdings" pitchFamily="2" charset="2"/>
              <a:buChar char="§"/>
              <a:tabLst>
                <a:tab pos="92075" algn="l"/>
              </a:tabLst>
            </a:pPr>
            <a:r>
              <a:rPr lang="en-US" sz="2000" b="1" dirty="0" smtClean="0">
                <a:solidFill>
                  <a:srgbClr val="000000"/>
                </a:solidFill>
              </a:rPr>
              <a:t> </a:t>
            </a:r>
            <a:r>
              <a:rPr lang="ru-RU" sz="2000" b="1" dirty="0" smtClean="0"/>
              <a:t>Бетонные дороги – свойства и преимущества</a:t>
            </a:r>
            <a:endParaRPr lang="en-US" sz="2000" b="1" dirty="0">
              <a:solidFill>
                <a:srgbClr val="000000"/>
              </a:solidFill>
            </a:endParaRPr>
          </a:p>
          <a:p>
            <a:pPr marL="450850" lvl="1" indent="6350">
              <a:lnSpc>
                <a:spcPct val="150000"/>
              </a:lnSpc>
              <a:buFont typeface="Wingdings" pitchFamily="2" charset="2"/>
              <a:buChar char="Ø"/>
              <a:tabLst>
                <a:tab pos="92075" algn="l"/>
              </a:tabLst>
            </a:pPr>
            <a:r>
              <a:rPr lang="en-CA" b="1" dirty="0" smtClean="0"/>
              <a:t> </a:t>
            </a:r>
            <a:r>
              <a:rPr lang="ru-RU" b="1" dirty="0"/>
              <a:t> </a:t>
            </a:r>
            <a:r>
              <a:rPr lang="ru-RU" b="1" dirty="0" smtClean="0"/>
              <a:t>Типы дорожных покрытий и функциональность</a:t>
            </a:r>
          </a:p>
          <a:p>
            <a:pPr marL="450850" lvl="1" indent="6350">
              <a:lnSpc>
                <a:spcPct val="150000"/>
              </a:lnSpc>
              <a:buFont typeface="Wingdings" pitchFamily="2" charset="2"/>
              <a:buChar char="Ø"/>
              <a:tabLst>
                <a:tab pos="92075" algn="l"/>
              </a:tabLst>
            </a:pPr>
            <a:r>
              <a:rPr lang="ru-RU" b="1" dirty="0" smtClean="0"/>
              <a:t> Прочность и долговечность</a:t>
            </a:r>
            <a:endParaRPr lang="en-US" b="1" dirty="0"/>
          </a:p>
          <a:p>
            <a:pPr marL="450850" lvl="1" indent="6350">
              <a:lnSpc>
                <a:spcPct val="150000"/>
              </a:lnSpc>
              <a:buFont typeface="Wingdings" pitchFamily="2" charset="2"/>
              <a:buChar char="Ø"/>
              <a:tabLst>
                <a:tab pos="92075" algn="l"/>
              </a:tabLst>
            </a:pPr>
            <a:r>
              <a:rPr lang="ru-RU" b="1" dirty="0"/>
              <a:t> </a:t>
            </a:r>
            <a:r>
              <a:rPr lang="ru-RU" b="1" dirty="0" smtClean="0"/>
              <a:t>Экономические факторы</a:t>
            </a:r>
            <a:endParaRPr lang="en-US" b="1" dirty="0"/>
          </a:p>
          <a:p>
            <a:pPr marL="450850" lvl="1" indent="6350">
              <a:lnSpc>
                <a:spcPct val="150000"/>
              </a:lnSpc>
              <a:buFont typeface="Wingdings" pitchFamily="2" charset="2"/>
              <a:buChar char="Ø"/>
              <a:tabLst>
                <a:tab pos="92075" algn="l"/>
              </a:tabLst>
            </a:pPr>
            <a:r>
              <a:rPr lang="en-US" b="1" dirty="0"/>
              <a:t> </a:t>
            </a:r>
            <a:r>
              <a:rPr lang="ru-RU" b="1" dirty="0"/>
              <a:t> </a:t>
            </a:r>
            <a:r>
              <a:rPr lang="ru-RU" b="1" dirty="0" smtClean="0"/>
              <a:t>Экологические факторы</a:t>
            </a:r>
            <a:endParaRPr lang="en-US" b="1" dirty="0" smtClean="0"/>
          </a:p>
          <a:p>
            <a:pPr marL="342900" indent="-342900">
              <a:lnSpc>
                <a:spcPct val="150000"/>
              </a:lnSpc>
              <a:buFont typeface="Wingdings" pitchFamily="2" charset="2"/>
              <a:buChar char="§"/>
              <a:tabLst>
                <a:tab pos="92075" algn="l"/>
              </a:tabLst>
            </a:pPr>
            <a:r>
              <a:rPr lang="en-US" sz="2000" b="1" dirty="0" err="1" smtClean="0">
                <a:solidFill>
                  <a:srgbClr val="000000"/>
                </a:solidFill>
              </a:rPr>
              <a:t>LafargeHolcim</a:t>
            </a:r>
            <a:r>
              <a:rPr lang="en-US" sz="2000" b="1" dirty="0" smtClean="0">
                <a:solidFill>
                  <a:srgbClr val="000000"/>
                </a:solidFill>
              </a:rPr>
              <a:t> </a:t>
            </a:r>
            <a:r>
              <a:rPr lang="ru-RU" sz="2000" b="1" dirty="0" smtClean="0"/>
              <a:t>и бетонные дороги</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Факты о бетонных дорогах</a:t>
            </a:r>
            <a:endParaRPr lang="en-GB" b="1" dirty="0" smtClean="0"/>
          </a:p>
          <a:p>
            <a:pPr marL="450850" lvl="1" indent="6350">
              <a:lnSpc>
                <a:spcPct val="150000"/>
              </a:lnSpc>
              <a:buFont typeface="Wingdings" pitchFamily="2" charset="2"/>
              <a:buChar char="Ø"/>
              <a:tabLst>
                <a:tab pos="92075" algn="l"/>
              </a:tabLst>
            </a:pPr>
            <a:r>
              <a:rPr lang="en-GB" b="1" dirty="0"/>
              <a:t> </a:t>
            </a:r>
            <a:r>
              <a:rPr lang="ru-RU" b="1" dirty="0"/>
              <a:t> </a:t>
            </a:r>
            <a:r>
              <a:rPr lang="ru-RU" b="1" dirty="0" smtClean="0"/>
              <a:t>Опыт компании в других странах</a:t>
            </a:r>
            <a:endParaRPr lang="en-US" b="1" dirty="0"/>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УКБ – </a:t>
            </a:r>
            <a:r>
              <a:rPr lang="ru-RU" b="1" dirty="0" err="1" smtClean="0"/>
              <a:t>Уплотненный</a:t>
            </a:r>
            <a:r>
              <a:rPr lang="ru-RU" b="1" dirty="0" smtClean="0"/>
              <a:t> катком бетон</a:t>
            </a:r>
            <a:endParaRPr lang="en-US" b="1" dirty="0" smtClean="0"/>
          </a:p>
          <a:p>
            <a:pPr marL="450850" lvl="1" indent="6350">
              <a:lnSpc>
                <a:spcPct val="150000"/>
              </a:lnSpc>
              <a:buFont typeface="Wingdings" pitchFamily="2" charset="2"/>
              <a:buChar char="Ø"/>
              <a:tabLst>
                <a:tab pos="92075" algn="l"/>
              </a:tabLst>
            </a:pPr>
            <a:r>
              <a:rPr lang="ru-RU" b="1" dirty="0"/>
              <a:t> </a:t>
            </a:r>
            <a:r>
              <a:rPr lang="ru-RU" b="1" dirty="0" smtClean="0"/>
              <a:t>Укрепление грунтов</a:t>
            </a:r>
            <a:endParaRPr lang="en-US" b="1" dirty="0" smtClean="0"/>
          </a:p>
          <a:p>
            <a:pPr marL="450850" lvl="1" indent="6350">
              <a:lnSpc>
                <a:spcPct val="150000"/>
              </a:lnSpc>
              <a:buFont typeface="Wingdings" pitchFamily="2" charset="2"/>
              <a:buChar char="Ø"/>
              <a:tabLst>
                <a:tab pos="92075" algn="l"/>
              </a:tabLst>
            </a:pPr>
            <a:r>
              <a:rPr lang="en-US" b="1" dirty="0" smtClean="0"/>
              <a:t> </a:t>
            </a:r>
            <a:r>
              <a:rPr lang="en-US" b="1" dirty="0" err="1" smtClean="0"/>
              <a:t>LafargeHolcim</a:t>
            </a:r>
            <a:r>
              <a:rPr lang="en-US" b="1" dirty="0" smtClean="0"/>
              <a:t> – </a:t>
            </a:r>
            <a:r>
              <a:rPr lang="ru-RU" b="1" dirty="0" smtClean="0"/>
              <a:t>Ваш </a:t>
            </a:r>
            <a:r>
              <a:rPr lang="ru-RU" b="1" dirty="0" err="1" smtClean="0"/>
              <a:t>партнер</a:t>
            </a:r>
            <a:r>
              <a:rPr lang="ru-RU" b="1" dirty="0" smtClean="0"/>
              <a:t> в строительстве дорог!</a:t>
            </a:r>
            <a:endParaRPr lang="en-US" b="1" dirty="0"/>
          </a:p>
          <a:p>
            <a:pPr marL="342900" indent="-342900">
              <a:lnSpc>
                <a:spcPct val="150000"/>
              </a:lnSpc>
              <a:buFont typeface="Wingdings" pitchFamily="2" charset="2"/>
              <a:buChar char="§"/>
              <a:tabLst>
                <a:tab pos="92075" algn="l"/>
              </a:tabLst>
            </a:pPr>
            <a:r>
              <a:rPr lang="ru-RU" sz="2000" b="1" dirty="0" smtClean="0"/>
              <a:t>Проект в М3 – Ферзиково, Калужская обл.</a:t>
            </a:r>
            <a:endParaRPr lang="en-US" sz="2000" b="1" dirty="0" smtClean="0">
              <a:solidFill>
                <a:srgbClr val="000000"/>
              </a:solidFill>
            </a:endParaRPr>
          </a:p>
          <a:p>
            <a:pPr marL="450850" lvl="1" indent="6350">
              <a:lnSpc>
                <a:spcPct val="150000"/>
              </a:lnSpc>
              <a:buFont typeface="Wingdings" pitchFamily="2" charset="2"/>
              <a:buChar char="Ø"/>
              <a:tabLst>
                <a:tab pos="92075" algn="l"/>
              </a:tabLst>
            </a:pPr>
            <a:r>
              <a:rPr lang="en-US" b="1" dirty="0" smtClean="0"/>
              <a:t> </a:t>
            </a:r>
            <a:r>
              <a:rPr lang="ru-RU" b="1" dirty="0"/>
              <a:t> </a:t>
            </a:r>
            <a:r>
              <a:rPr lang="ru-RU" b="1" dirty="0" smtClean="0"/>
              <a:t>Результаты </a:t>
            </a:r>
            <a:r>
              <a:rPr lang="ru-RU" b="1" dirty="0" err="1" smtClean="0"/>
              <a:t>ПредПроекта</a:t>
            </a:r>
            <a:endParaRPr lang="en-US" b="1" dirty="0" smtClean="0"/>
          </a:p>
        </p:txBody>
      </p:sp>
      <p:sp>
        <p:nvSpPr>
          <p:cNvPr id="3" name="Rectangle 2"/>
          <p:cNvSpPr/>
          <p:nvPr/>
        </p:nvSpPr>
        <p:spPr>
          <a:xfrm>
            <a:off x="1208584" y="1731872"/>
            <a:ext cx="6408712" cy="437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770197"/>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
          <p:cNvSpPr txBox="1">
            <a:spLocks noChangeArrowheads="1"/>
          </p:cNvSpPr>
          <p:nvPr/>
        </p:nvSpPr>
        <p:spPr bwMode="auto">
          <a:xfrm>
            <a:off x="468744" y="690375"/>
            <a:ext cx="7450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defPPr>
              <a:defRPr lang="fr-FR"/>
            </a:defPPr>
            <a:lvl1pPr>
              <a:defRPr sz="2400">
                <a:solidFill>
                  <a:schemeClr val="accent2"/>
                </a:solidFill>
              </a:defRPr>
            </a:lvl1pPr>
          </a:lstStyle>
          <a:p>
            <a:r>
              <a:rPr lang="ru-RU" b="1" dirty="0" smtClean="0">
                <a:solidFill>
                  <a:schemeClr val="tx1">
                    <a:lumMod val="60000"/>
                    <a:lumOff val="40000"/>
                  </a:schemeClr>
                </a:solidFill>
              </a:rPr>
              <a:t>Дорожное полотно и функциональность</a:t>
            </a:r>
            <a:endParaRPr lang="fr-CA" b="1" dirty="0" smtClean="0">
              <a:solidFill>
                <a:schemeClr val="tx1">
                  <a:lumMod val="60000"/>
                  <a:lumOff val="40000"/>
                </a:schemeClr>
              </a:solidFill>
            </a:endParaRPr>
          </a:p>
        </p:txBody>
      </p:sp>
      <p:pic>
        <p:nvPicPr>
          <p:cNvPr id="1229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8079" y="2133601"/>
            <a:ext cx="7450138"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8" name="AutoShape 12"/>
          <p:cNvSpPr>
            <a:spLocks/>
          </p:cNvSpPr>
          <p:nvPr/>
        </p:nvSpPr>
        <p:spPr bwMode="auto">
          <a:xfrm>
            <a:off x="1988079" y="4005264"/>
            <a:ext cx="233892" cy="1152525"/>
          </a:xfrm>
          <a:prstGeom prst="leftBrace">
            <a:avLst>
              <a:gd name="adj1" fmla="val 4448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01069" name="Rectangle 13"/>
          <p:cNvSpPr>
            <a:spLocks noChangeArrowheads="1"/>
          </p:cNvSpPr>
          <p:nvPr/>
        </p:nvSpPr>
        <p:spPr bwMode="auto">
          <a:xfrm>
            <a:off x="561931" y="4186154"/>
            <a:ext cx="14429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buClr>
                <a:srgbClr val="FF0000"/>
              </a:buClr>
              <a:buFont typeface="Wingdings" pitchFamily="2" charset="2"/>
              <a:buNone/>
            </a:pPr>
            <a:r>
              <a:rPr lang="ru-RU" b="1" dirty="0" smtClean="0"/>
              <a:t>Структура дорожной одежды</a:t>
            </a:r>
            <a:endParaRPr lang="en-US" b="1" dirty="0"/>
          </a:p>
        </p:txBody>
      </p:sp>
    </p:spTree>
    <p:extLst>
      <p:ext uri="{BB962C8B-B14F-4D97-AF65-F5344CB8AC3E}">
        <p14:creationId xmlns:p14="http://schemas.microsoft.com/office/powerpoint/2010/main" val="317250998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1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8" grpId="0" animBg="1"/>
      <p:bldP spid="30106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TYPE" val="Statu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TYPE" val="Copyright"/>
</p:tagLst>
</file>

<file path=ppt/tags/tag6.xml><?xml version="1.0" encoding="utf-8"?>
<p:tagLst xmlns:a="http://schemas.openxmlformats.org/drawingml/2006/main" xmlns:r="http://schemas.openxmlformats.org/officeDocument/2006/relationships" xmlns:p="http://schemas.openxmlformats.org/presentationml/2006/main">
  <p:tag name="SHAPETYPE" val="Status"/>
</p:tagLst>
</file>

<file path=ppt/tags/tag7.xml><?xml version="1.0" encoding="utf-8"?>
<p:tagLst xmlns:a="http://schemas.openxmlformats.org/drawingml/2006/main" xmlns:r="http://schemas.openxmlformats.org/officeDocument/2006/relationships" xmlns:p="http://schemas.openxmlformats.org/presentationml/2006/main">
  <p:tag name="SHAPETYPE" val="TitleBand"/>
</p:tagLst>
</file>

<file path=ppt/tags/tag8.xml><?xml version="1.0" encoding="utf-8"?>
<p:tagLst xmlns:a="http://schemas.openxmlformats.org/drawingml/2006/main" xmlns:r="http://schemas.openxmlformats.org/officeDocument/2006/relationships" xmlns:p="http://schemas.openxmlformats.org/presentationml/2006/main">
  <p:tag name="SHAPETYPE" val="Status"/>
</p:tagLst>
</file>

<file path=ppt/tags/tag9.xml><?xml version="1.0" encoding="utf-8"?>
<p:tagLst xmlns:a="http://schemas.openxmlformats.org/drawingml/2006/main" xmlns:r="http://schemas.openxmlformats.org/officeDocument/2006/relationships" xmlns:p="http://schemas.openxmlformats.org/presentationml/2006/main">
  <p:tag name="SHAPETYPE" val="LineHider"/>
</p:tagLst>
</file>

<file path=ppt/theme/theme1.xml><?xml version="1.0" encoding="utf-8"?>
<a:theme xmlns:a="http://schemas.openxmlformats.org/drawingml/2006/main" name="LH_PowerPoint_2015-06-23">
  <a:themeElements>
    <a:clrScheme name="LH PPT">
      <a:dk1>
        <a:srgbClr val="5F5046"/>
      </a:dk1>
      <a:lt1>
        <a:srgbClr val="FFFFFF"/>
      </a:lt1>
      <a:dk2>
        <a:srgbClr val="877873"/>
      </a:dk2>
      <a:lt2>
        <a:srgbClr val="D9D9D9"/>
      </a:lt2>
      <a:accent1>
        <a:srgbClr val="AA1E2D"/>
      </a:accent1>
      <a:accent2>
        <a:srgbClr val="E6280F"/>
      </a:accent2>
      <a:accent3>
        <a:srgbClr val="00694B"/>
      </a:accent3>
      <a:accent4>
        <a:srgbClr val="00965F"/>
      </a:accent4>
      <a:accent5>
        <a:srgbClr val="006982"/>
      </a:accent5>
      <a:accent6>
        <a:srgbClr val="0096C3"/>
      </a:accent6>
      <a:hlink>
        <a:srgbClr val="5F5046"/>
      </a:hlink>
      <a:folHlink>
        <a:srgbClr val="5F50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farge_powerpoint template_Group_EN-US_2007">
  <a:themeElements>
    <a:clrScheme name="LH PPT">
      <a:dk1>
        <a:srgbClr val="5F5046"/>
      </a:dk1>
      <a:lt1>
        <a:sysClr val="window" lastClr="FFFFFF"/>
      </a:lt1>
      <a:dk2>
        <a:srgbClr val="877873"/>
      </a:dk2>
      <a:lt2>
        <a:srgbClr val="D9D9D9"/>
      </a:lt2>
      <a:accent1>
        <a:srgbClr val="AA1E2D"/>
      </a:accent1>
      <a:accent2>
        <a:srgbClr val="E6280F"/>
      </a:accent2>
      <a:accent3>
        <a:srgbClr val="00694B"/>
      </a:accent3>
      <a:accent4>
        <a:srgbClr val="00965F"/>
      </a:accent4>
      <a:accent5>
        <a:srgbClr val="006982"/>
      </a:accent5>
      <a:accent6>
        <a:srgbClr val="0096C3"/>
      </a:accent6>
      <a:hlink>
        <a:srgbClr val="5F5046"/>
      </a:hlink>
      <a:folHlink>
        <a:srgbClr val="5F50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tx1"/>
          </a:solidFill>
        </a:ln>
      </a:spPr>
      <a:bodyPr rtlCol="0" anchor="ctr"/>
      <a:lstStyle>
        <a:defPPr marL="180975" indent="-180975" algn="ctr">
          <a:buClr>
            <a:schemeClr val="accent1"/>
          </a:buClr>
          <a:buFont typeface="Arial" panose="020B0604020202020204" pitchFamily="34" charset="0"/>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LH PowerPoint Template 01">
  <a:themeElements>
    <a:clrScheme name="LH PPT">
      <a:dk1>
        <a:srgbClr val="5F5046"/>
      </a:dk1>
      <a:lt1>
        <a:sysClr val="window" lastClr="FFFFFF"/>
      </a:lt1>
      <a:dk2>
        <a:srgbClr val="877873"/>
      </a:dk2>
      <a:lt2>
        <a:srgbClr val="D9D9D9"/>
      </a:lt2>
      <a:accent1>
        <a:srgbClr val="AA1E2D"/>
      </a:accent1>
      <a:accent2>
        <a:srgbClr val="E6280F"/>
      </a:accent2>
      <a:accent3>
        <a:srgbClr val="00694B"/>
      </a:accent3>
      <a:accent4>
        <a:srgbClr val="00965F"/>
      </a:accent4>
      <a:accent5>
        <a:srgbClr val="006982"/>
      </a:accent5>
      <a:accent6>
        <a:srgbClr val="0096C3"/>
      </a:accent6>
      <a:hlink>
        <a:srgbClr val="5F5046"/>
      </a:hlink>
      <a:folHlink>
        <a:srgbClr val="5F504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tx1"/>
          </a:solidFill>
        </a:ln>
      </a:spPr>
      <a:bodyPr rtlCol="0" anchor="ctr"/>
      <a:lstStyle>
        <a:defPPr marL="180975" indent="-180975">
          <a:buClr>
            <a:schemeClr val="accent1"/>
          </a:buClr>
          <a:buFont typeface="Arial" panose="020B0604020202020204" pitchFamily="34" charset="0"/>
          <a:buChar cha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b="1" dirty="0">
            <a:solidFill>
              <a:schemeClr val="accent1"/>
            </a:solidFill>
          </a:defRPr>
        </a:defPPr>
      </a:lstStyle>
    </a:txDef>
  </a:objectDefaults>
  <a:extraClrSchemeLst/>
</a:theme>
</file>

<file path=ppt/theme/theme4.xml><?xml version="1.0" encoding="utf-8"?>
<a:theme xmlns:a="http://schemas.openxmlformats.org/drawingml/2006/main" name="4_LH_PowerPoint_2015-06-23">
  <a:themeElements>
    <a:clrScheme name="LH PPT">
      <a:dk1>
        <a:srgbClr val="5F5046"/>
      </a:dk1>
      <a:lt1>
        <a:srgbClr val="FFFFFF"/>
      </a:lt1>
      <a:dk2>
        <a:srgbClr val="877873"/>
      </a:dk2>
      <a:lt2>
        <a:srgbClr val="D9D9D9"/>
      </a:lt2>
      <a:accent1>
        <a:srgbClr val="AA1E2D"/>
      </a:accent1>
      <a:accent2>
        <a:srgbClr val="E6280F"/>
      </a:accent2>
      <a:accent3>
        <a:srgbClr val="00694B"/>
      </a:accent3>
      <a:accent4>
        <a:srgbClr val="00965F"/>
      </a:accent4>
      <a:accent5>
        <a:srgbClr val="006982"/>
      </a:accent5>
      <a:accent6>
        <a:srgbClr val="0096C3"/>
      </a:accent6>
      <a:hlink>
        <a:srgbClr val="5F5046"/>
      </a:hlink>
      <a:folHlink>
        <a:srgbClr val="5F50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roup Template FR">
  <a:themeElements>
    <a:clrScheme name="Lafarge Color Panel">
      <a:dk1>
        <a:srgbClr val="000000"/>
      </a:dk1>
      <a:lt1>
        <a:sysClr val="window" lastClr="FFFFFF"/>
      </a:lt1>
      <a:dk2>
        <a:srgbClr val="A2A1A1"/>
      </a:dk2>
      <a:lt2>
        <a:srgbClr val="DADADA"/>
      </a:lt2>
      <a:accent1>
        <a:srgbClr val="1F9462"/>
      </a:accent1>
      <a:accent2>
        <a:srgbClr val="E87F1D"/>
      </a:accent2>
      <a:accent3>
        <a:srgbClr val="AC2973"/>
      </a:accent3>
      <a:accent4>
        <a:srgbClr val="0194D3"/>
      </a:accent4>
      <a:accent5>
        <a:srgbClr val="98C30D"/>
      </a:accent5>
      <a:accent6>
        <a:srgbClr val="8B634D"/>
      </a:accent6>
      <a:hlink>
        <a:srgbClr val="A69994"/>
      </a:hlink>
      <a:folHlink>
        <a:srgbClr val="0194D3"/>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3282</Words>
  <Application>Microsoft Office PowerPoint</Application>
  <PresentationFormat>Лист A4 (210x297 мм)</PresentationFormat>
  <Paragraphs>564</Paragraphs>
  <Slides>60</Slides>
  <Notes>33</Notes>
  <HiddenSlides>0</HiddenSlides>
  <MMClips>0</MMClips>
  <ScaleCrop>false</ScaleCrop>
  <HeadingPairs>
    <vt:vector size="6" baseType="variant">
      <vt:variant>
        <vt:lpstr>Тема</vt:lpstr>
      </vt:variant>
      <vt:variant>
        <vt:i4>5</vt:i4>
      </vt:variant>
      <vt:variant>
        <vt:lpstr>Внедренные серверы OLE</vt:lpstr>
      </vt:variant>
      <vt:variant>
        <vt:i4>2</vt:i4>
      </vt:variant>
      <vt:variant>
        <vt:lpstr>Заголовки слайдов</vt:lpstr>
      </vt:variant>
      <vt:variant>
        <vt:i4>60</vt:i4>
      </vt:variant>
    </vt:vector>
  </HeadingPairs>
  <TitlesOfParts>
    <vt:vector size="67" baseType="lpstr">
      <vt:lpstr>LH_PowerPoint_2015-06-23</vt:lpstr>
      <vt:lpstr>lafarge_powerpoint template_Group_EN-US_2007</vt:lpstr>
      <vt:lpstr>LH PowerPoint Template 01</vt:lpstr>
      <vt:lpstr>4_LH_PowerPoint_2015-06-23</vt:lpstr>
      <vt:lpstr>Group Template FR</vt:lpstr>
      <vt:lpstr>think-cell Slide</vt:lpstr>
      <vt:lpstr>Diapositive think-cell</vt:lpstr>
      <vt:lpstr>Бетонные дороги: опыт компании LafargeHolcim</vt:lpstr>
      <vt:lpstr>Презентация PowerPoint</vt:lpstr>
      <vt:lpstr>Новый лидер на рынке </vt:lpstr>
      <vt:lpstr>Более 180 лет опыта </vt:lpstr>
      <vt:lpstr>Самый большой Центр исследований и разработок в мире – Лион, Франция</vt:lpstr>
      <vt:lpstr>Разработки для дорожного строительства в Исследовательском Центре (Лион)</vt:lpstr>
      <vt:lpstr>Решения существуют для каждого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Уплотнённый катком бетон (УКБ)</vt:lpstr>
      <vt:lpstr>Уплотнённый катком бетон (УКБ)</vt:lpstr>
      <vt:lpstr>Презентация PowerPoint</vt:lpstr>
      <vt:lpstr>Уплотнённый катком бетон (УКБ)</vt:lpstr>
      <vt:lpstr>Начало эксплуатации</vt:lpstr>
      <vt:lpstr>Презентация PowerPoint</vt:lpstr>
      <vt:lpstr>Презентация PowerPoint</vt:lpstr>
      <vt:lpstr>Укрепление грунтов</vt:lpstr>
      <vt:lpstr>Что делать с непригодными грунтами?</vt:lpstr>
      <vt:lpstr>Улучшение свойств грунта</vt:lpstr>
      <vt:lpstr>Дорожные вяжущие для укрепления (HRB)</vt:lpstr>
      <vt:lpstr>Презентация PowerPoint</vt:lpstr>
      <vt:lpstr>Стабилизация грунтов Оптимизация дорожного полотна</vt:lpstr>
      <vt:lpstr>Применение: процесс</vt:lpstr>
      <vt:lpstr>Преимущества укрепления грунтов</vt:lpstr>
      <vt:lpstr>Презентация PowerPoint</vt:lpstr>
      <vt:lpstr>Презентация PowerPoint</vt:lpstr>
      <vt:lpstr>Презентация проекта</vt:lpstr>
      <vt:lpstr>Техническое задание – интенсивность движения</vt:lpstr>
      <vt:lpstr>Сравнение конструкций дорожной одежды</vt:lpstr>
      <vt:lpstr>Стоимость на строительство на 1 км дорожного полотна</vt:lpstr>
      <vt:lpstr>Общая стоимость проекта</vt:lpstr>
      <vt:lpstr>Стоимость проекта на протяжении срока службы в 25 лет</vt:lpstr>
      <vt:lpstr>Дисконтируемые затраты на протяжении 25 лет</vt:lpstr>
      <vt:lpstr>Спасибо за внимание!!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Slides Sample Slide Title Headline (36 pt)</dc:title>
  <dc:creator>Anna Dacremont</dc:creator>
  <cp:lastModifiedBy>ASTT_LenovoB50</cp:lastModifiedBy>
  <cp:revision>89</cp:revision>
  <dcterms:modified xsi:type="dcterms:W3CDTF">2016-05-27T08:07:42Z</dcterms:modified>
</cp:coreProperties>
</file>