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339" r:id="rId4"/>
    <p:sldId id="333" r:id="rId5"/>
    <p:sldId id="324" r:id="rId6"/>
    <p:sldId id="327" r:id="rId7"/>
    <p:sldId id="335" r:id="rId8"/>
    <p:sldId id="336" r:id="rId9"/>
    <p:sldId id="331" r:id="rId10"/>
    <p:sldId id="332" r:id="rId11"/>
    <p:sldId id="334" r:id="rId12"/>
    <p:sldId id="325" r:id="rId13"/>
  </p:sldIdLst>
  <p:sldSz cx="9144000" cy="6858000" type="screen4x3"/>
  <p:notesSz cx="6794500" cy="9906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pos="181">
          <p15:clr>
            <a:srgbClr val="A4A3A4"/>
          </p15:clr>
        </p15:guide>
        <p15:guide id="4" pos="5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131" autoAdjust="0"/>
  </p:normalViewPr>
  <p:slideViewPr>
    <p:cSldViewPr showGuides="1">
      <p:cViewPr varScale="1">
        <p:scale>
          <a:sx n="63" d="100"/>
          <a:sy n="63" d="100"/>
        </p:scale>
        <p:origin x="-1362" y="-102"/>
      </p:cViewPr>
      <p:guideLst>
        <p:guide orient="horz" pos="799"/>
        <p:guide orient="horz" pos="3997"/>
        <p:guide orient="horz" pos="3748"/>
        <p:guide orient="horz" pos="1888"/>
        <p:guide orient="horz" pos="504"/>
        <p:guide orient="horz" pos="2455"/>
        <p:guide pos="181"/>
        <p:guide pos="5579"/>
        <p:guide pos="2971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B0720-6BDF-4F44-A71F-24406BA67B6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BEF132-39B3-4DA6-B2C7-BCBC6B112000}">
      <dgm:prSet phldrT="[Текст]" custT="1"/>
      <dgm:spPr/>
      <dgm:t>
        <a:bodyPr/>
        <a:lstStyle/>
        <a:p>
          <a:r>
            <a:rPr lang="ru-RU" sz="2400" dirty="0" smtClean="0"/>
            <a:t>Предлагается:</a:t>
          </a:r>
          <a:endParaRPr lang="ru-RU" sz="2400" dirty="0"/>
        </a:p>
      </dgm:t>
    </dgm:pt>
    <dgm:pt modelId="{9EC0DFD9-B322-4391-851E-1DC06D1BBDF4}" type="parTrans" cxnId="{AFE7BF31-A005-46BA-AD9A-7E28921775A5}">
      <dgm:prSet/>
      <dgm:spPr/>
      <dgm:t>
        <a:bodyPr/>
        <a:lstStyle/>
        <a:p>
          <a:endParaRPr lang="ru-RU"/>
        </a:p>
      </dgm:t>
    </dgm:pt>
    <dgm:pt modelId="{049499BE-5F71-4500-9C8B-B3652C0ACE4F}" type="sibTrans" cxnId="{AFE7BF31-A005-46BA-AD9A-7E28921775A5}">
      <dgm:prSet/>
      <dgm:spPr/>
      <dgm:t>
        <a:bodyPr/>
        <a:lstStyle/>
        <a:p>
          <a:endParaRPr lang="ru-RU"/>
        </a:p>
      </dgm:t>
    </dgm:pt>
    <dgm:pt modelId="{36BAE31C-AAC3-4749-AF72-84503236D7B0}">
      <dgm:prSet phldrT="[Текст]" custT="1"/>
      <dgm:spPr/>
      <dgm:t>
        <a:bodyPr lIns="72000" tIns="72000" rIns="72000" bIns="72000"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1"/>
              </a:solidFill>
            </a:rPr>
            <a:t>Рекомендовать </a:t>
          </a:r>
          <a:r>
            <a:rPr lang="ru-RU" sz="2000" dirty="0" smtClean="0">
              <a:solidFill>
                <a:schemeClr val="accent6"/>
              </a:solidFill>
              <a:effectLst/>
            </a:rPr>
            <a:t>включение  в проектно-сметную документацию </a:t>
          </a:r>
          <a:r>
            <a:rPr lang="ru-RU" sz="2000" dirty="0" smtClean="0">
              <a:solidFill>
                <a:schemeClr val="accent1"/>
              </a:solidFill>
            </a:rPr>
            <a:t>стыковочные ленты, при устройстве асфальтобетонных покрытий на объектах Государственной компании «</a:t>
          </a:r>
          <a:r>
            <a:rPr lang="ru-RU" sz="2000" dirty="0" err="1" smtClean="0">
              <a:solidFill>
                <a:schemeClr val="accent1"/>
              </a:solidFill>
            </a:rPr>
            <a:t>Автодор</a:t>
          </a:r>
          <a:r>
            <a:rPr lang="ru-RU" sz="2000" dirty="0" smtClean="0">
              <a:solidFill>
                <a:schemeClr val="accent1"/>
              </a:solidFill>
            </a:rPr>
            <a:t>».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56A2215A-6B30-4DC8-BD43-50E0E57B1DB3}" type="parTrans" cxnId="{1C75DF24-712D-4E57-8C25-EE02B6FA7BAD}">
      <dgm:prSet/>
      <dgm:spPr/>
      <dgm:t>
        <a:bodyPr/>
        <a:lstStyle/>
        <a:p>
          <a:endParaRPr lang="ru-RU"/>
        </a:p>
      </dgm:t>
    </dgm:pt>
    <dgm:pt modelId="{0FB050B4-DC7B-4DF6-BA1B-83A9A16AA9AB}" type="sibTrans" cxnId="{1C75DF24-712D-4E57-8C25-EE02B6FA7BAD}">
      <dgm:prSet/>
      <dgm:spPr/>
      <dgm:t>
        <a:bodyPr/>
        <a:lstStyle/>
        <a:p>
          <a:endParaRPr lang="ru-RU"/>
        </a:p>
      </dgm:t>
    </dgm:pt>
    <dgm:pt modelId="{2F2D0958-0EBA-4450-8535-A86E44FF27FA}">
      <dgm:prSet phldrT="[Текст]" custT="1"/>
      <dgm:spPr/>
      <dgm:t>
        <a:bodyPr lIns="72000" tIns="72000" rIns="72000" bIns="72000"/>
        <a:lstStyle/>
        <a:p>
          <a:pPr algn="just"/>
          <a:r>
            <a:rPr lang="ru-RU" sz="2000" dirty="0" smtClean="0">
              <a:solidFill>
                <a:schemeClr val="accent1"/>
              </a:solidFill>
            </a:rPr>
            <a:t>Внести в Стандарты Государственной компании «</a:t>
          </a:r>
          <a:r>
            <a:rPr lang="ru-RU" sz="2000" dirty="0" err="1" smtClean="0">
              <a:solidFill>
                <a:schemeClr val="accent1"/>
              </a:solidFill>
            </a:rPr>
            <a:t>Автодор</a:t>
          </a:r>
          <a:r>
            <a:rPr lang="ru-RU" sz="2000" dirty="0" smtClean="0">
              <a:solidFill>
                <a:schemeClr val="accent1"/>
              </a:solidFill>
            </a:rPr>
            <a:t>», </a:t>
          </a:r>
          <a:r>
            <a:rPr lang="ru-RU" sz="2000" dirty="0" smtClean="0">
              <a:solidFill>
                <a:schemeClr val="accent6"/>
              </a:solidFill>
            </a:rPr>
            <a:t>требование по обязательному  применению битумно-полимерных стыковочных лент </a:t>
          </a:r>
          <a:r>
            <a:rPr lang="ru-RU" sz="2000" dirty="0" smtClean="0">
              <a:solidFill>
                <a:schemeClr val="accent1"/>
              </a:solidFill>
            </a:rPr>
            <a:t>при устройстве холодных стыков и примыканий асфальтобетонных покрытий.</a:t>
          </a:r>
          <a:endParaRPr lang="ru-RU" sz="2000" dirty="0"/>
        </a:p>
      </dgm:t>
    </dgm:pt>
    <dgm:pt modelId="{FF30C1A8-9CA2-43D5-8BD4-106A55BD3553}" type="parTrans" cxnId="{6018DC98-C95F-4DB9-A505-561348115688}">
      <dgm:prSet/>
      <dgm:spPr/>
      <dgm:t>
        <a:bodyPr/>
        <a:lstStyle/>
        <a:p>
          <a:endParaRPr lang="ru-RU"/>
        </a:p>
      </dgm:t>
    </dgm:pt>
    <dgm:pt modelId="{0212B539-5FB6-4067-AFFA-A9DD1415BA2E}" type="sibTrans" cxnId="{6018DC98-C95F-4DB9-A505-561348115688}">
      <dgm:prSet/>
      <dgm:spPr/>
      <dgm:t>
        <a:bodyPr/>
        <a:lstStyle/>
        <a:p>
          <a:endParaRPr lang="ru-RU"/>
        </a:p>
      </dgm:t>
    </dgm:pt>
    <dgm:pt modelId="{DB3E3E0E-D90D-482B-B0C5-E3869E14E1EF}" type="pres">
      <dgm:prSet presAssocID="{AEFB0720-6BDF-4F44-A71F-24406BA67B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A70922-BD58-4DFD-96C3-98122D88A455}" type="pres">
      <dgm:prSet presAssocID="{2FBEF132-39B3-4DA6-B2C7-BCBC6B112000}" presName="root" presStyleCnt="0"/>
      <dgm:spPr/>
    </dgm:pt>
    <dgm:pt modelId="{14BE4CF2-D29B-49B1-A0E4-AF8F7605086E}" type="pres">
      <dgm:prSet presAssocID="{2FBEF132-39B3-4DA6-B2C7-BCBC6B112000}" presName="rootComposite" presStyleCnt="0"/>
      <dgm:spPr/>
    </dgm:pt>
    <dgm:pt modelId="{8F0A6DFC-8E44-4EED-8B9B-3BA4F24940F9}" type="pres">
      <dgm:prSet presAssocID="{2FBEF132-39B3-4DA6-B2C7-BCBC6B112000}" presName="rootText" presStyleLbl="node1" presStyleIdx="0" presStyleCnt="1" custScaleX="259262" custScaleY="56035" custLinFactNeighborX="14373" custLinFactNeighborY="-22677"/>
      <dgm:spPr/>
      <dgm:t>
        <a:bodyPr/>
        <a:lstStyle/>
        <a:p>
          <a:endParaRPr lang="ru-RU"/>
        </a:p>
      </dgm:t>
    </dgm:pt>
    <dgm:pt modelId="{17728FA2-5816-488D-898F-A1A3DCC2DD87}" type="pres">
      <dgm:prSet presAssocID="{2FBEF132-39B3-4DA6-B2C7-BCBC6B112000}" presName="rootConnector" presStyleLbl="node1" presStyleIdx="0" presStyleCnt="1"/>
      <dgm:spPr/>
      <dgm:t>
        <a:bodyPr/>
        <a:lstStyle/>
        <a:p>
          <a:endParaRPr lang="ru-RU"/>
        </a:p>
      </dgm:t>
    </dgm:pt>
    <dgm:pt modelId="{04B69918-A6FC-4A90-ADC4-6A817BCDA59E}" type="pres">
      <dgm:prSet presAssocID="{2FBEF132-39B3-4DA6-B2C7-BCBC6B112000}" presName="childShape" presStyleCnt="0"/>
      <dgm:spPr/>
    </dgm:pt>
    <dgm:pt modelId="{07A514EE-1730-4934-9D37-D4A0FB025470}" type="pres">
      <dgm:prSet presAssocID="{56A2215A-6B30-4DC8-BD43-50E0E57B1DB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3C19C1F-473B-412A-A594-619C7796828E}" type="pres">
      <dgm:prSet presAssocID="{36BAE31C-AAC3-4749-AF72-84503236D7B0}" presName="childText" presStyleLbl="bgAcc1" presStyleIdx="0" presStyleCnt="2" custScaleX="413423" custScaleY="137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F861B-10A9-4409-BFCA-E1B94571B36B}" type="pres">
      <dgm:prSet presAssocID="{FF30C1A8-9CA2-43D5-8BD4-106A55BD355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893D35F5-338B-41A4-8238-586392587392}" type="pres">
      <dgm:prSet presAssocID="{2F2D0958-0EBA-4450-8535-A86E44FF27FA}" presName="childText" presStyleLbl="bgAcc1" presStyleIdx="1" presStyleCnt="2" custScaleX="416501" custScaleY="140349" custLinFactNeighborX="-2867" custLinFactNeighborY="17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E1C02-94D3-4E29-B498-A195DB7725CE}" type="presOf" srcId="{56A2215A-6B30-4DC8-BD43-50E0E57B1DB3}" destId="{07A514EE-1730-4934-9D37-D4A0FB025470}" srcOrd="0" destOrd="0" presId="urn:microsoft.com/office/officeart/2005/8/layout/hierarchy3"/>
    <dgm:cxn modelId="{1C75DF24-712D-4E57-8C25-EE02B6FA7BAD}" srcId="{2FBEF132-39B3-4DA6-B2C7-BCBC6B112000}" destId="{36BAE31C-AAC3-4749-AF72-84503236D7B0}" srcOrd="0" destOrd="0" parTransId="{56A2215A-6B30-4DC8-BD43-50E0E57B1DB3}" sibTransId="{0FB050B4-DC7B-4DF6-BA1B-83A9A16AA9AB}"/>
    <dgm:cxn modelId="{AFE7BF31-A005-46BA-AD9A-7E28921775A5}" srcId="{AEFB0720-6BDF-4F44-A71F-24406BA67B6F}" destId="{2FBEF132-39B3-4DA6-B2C7-BCBC6B112000}" srcOrd="0" destOrd="0" parTransId="{9EC0DFD9-B322-4391-851E-1DC06D1BBDF4}" sibTransId="{049499BE-5F71-4500-9C8B-B3652C0ACE4F}"/>
    <dgm:cxn modelId="{1560E88B-05E3-4088-8863-0D970BA91CB1}" type="presOf" srcId="{2FBEF132-39B3-4DA6-B2C7-BCBC6B112000}" destId="{8F0A6DFC-8E44-4EED-8B9B-3BA4F24940F9}" srcOrd="0" destOrd="0" presId="urn:microsoft.com/office/officeart/2005/8/layout/hierarchy3"/>
    <dgm:cxn modelId="{D2C860C3-9B99-48A3-813D-8AAC44DA8F0F}" type="presOf" srcId="{AEFB0720-6BDF-4F44-A71F-24406BA67B6F}" destId="{DB3E3E0E-D90D-482B-B0C5-E3869E14E1EF}" srcOrd="0" destOrd="0" presId="urn:microsoft.com/office/officeart/2005/8/layout/hierarchy3"/>
    <dgm:cxn modelId="{DF01F99C-7A69-48EB-8FA7-0EA6F388A6BC}" type="presOf" srcId="{2F2D0958-0EBA-4450-8535-A86E44FF27FA}" destId="{893D35F5-338B-41A4-8238-586392587392}" srcOrd="0" destOrd="0" presId="urn:microsoft.com/office/officeart/2005/8/layout/hierarchy3"/>
    <dgm:cxn modelId="{F60780CB-FA54-482D-9362-551051C6A744}" type="presOf" srcId="{2FBEF132-39B3-4DA6-B2C7-BCBC6B112000}" destId="{17728FA2-5816-488D-898F-A1A3DCC2DD87}" srcOrd="1" destOrd="0" presId="urn:microsoft.com/office/officeart/2005/8/layout/hierarchy3"/>
    <dgm:cxn modelId="{6018DC98-C95F-4DB9-A505-561348115688}" srcId="{2FBEF132-39B3-4DA6-B2C7-BCBC6B112000}" destId="{2F2D0958-0EBA-4450-8535-A86E44FF27FA}" srcOrd="1" destOrd="0" parTransId="{FF30C1A8-9CA2-43D5-8BD4-106A55BD3553}" sibTransId="{0212B539-5FB6-4067-AFFA-A9DD1415BA2E}"/>
    <dgm:cxn modelId="{ACF59A03-1DD1-419B-8EFE-DCC68B00E4AB}" type="presOf" srcId="{FF30C1A8-9CA2-43D5-8BD4-106A55BD3553}" destId="{BE3F861B-10A9-4409-BFCA-E1B94571B36B}" srcOrd="0" destOrd="0" presId="urn:microsoft.com/office/officeart/2005/8/layout/hierarchy3"/>
    <dgm:cxn modelId="{3184146E-28F2-418E-ADD2-E356BA91AC03}" type="presOf" srcId="{36BAE31C-AAC3-4749-AF72-84503236D7B0}" destId="{A3C19C1F-473B-412A-A594-619C7796828E}" srcOrd="0" destOrd="0" presId="urn:microsoft.com/office/officeart/2005/8/layout/hierarchy3"/>
    <dgm:cxn modelId="{DD4AC9CB-58F7-42D5-A664-90BEA6398BBF}" type="presParOf" srcId="{DB3E3E0E-D90D-482B-B0C5-E3869E14E1EF}" destId="{C6A70922-BD58-4DFD-96C3-98122D88A455}" srcOrd="0" destOrd="0" presId="urn:microsoft.com/office/officeart/2005/8/layout/hierarchy3"/>
    <dgm:cxn modelId="{D8128BEE-3EC7-4F46-A89F-032F9CF3367E}" type="presParOf" srcId="{C6A70922-BD58-4DFD-96C3-98122D88A455}" destId="{14BE4CF2-D29B-49B1-A0E4-AF8F7605086E}" srcOrd="0" destOrd="0" presId="urn:microsoft.com/office/officeart/2005/8/layout/hierarchy3"/>
    <dgm:cxn modelId="{D982AD27-6EDE-4058-96BD-F32CE7E1D14E}" type="presParOf" srcId="{14BE4CF2-D29B-49B1-A0E4-AF8F7605086E}" destId="{8F0A6DFC-8E44-4EED-8B9B-3BA4F24940F9}" srcOrd="0" destOrd="0" presId="urn:microsoft.com/office/officeart/2005/8/layout/hierarchy3"/>
    <dgm:cxn modelId="{B2297E8E-AA0C-4D0C-83F8-8D80565C63BD}" type="presParOf" srcId="{14BE4CF2-D29B-49B1-A0E4-AF8F7605086E}" destId="{17728FA2-5816-488D-898F-A1A3DCC2DD87}" srcOrd="1" destOrd="0" presId="urn:microsoft.com/office/officeart/2005/8/layout/hierarchy3"/>
    <dgm:cxn modelId="{3F253B63-9A8B-4032-8F70-4D1939EA52AF}" type="presParOf" srcId="{C6A70922-BD58-4DFD-96C3-98122D88A455}" destId="{04B69918-A6FC-4A90-ADC4-6A817BCDA59E}" srcOrd="1" destOrd="0" presId="urn:microsoft.com/office/officeart/2005/8/layout/hierarchy3"/>
    <dgm:cxn modelId="{04F1FE9A-A2B1-4F39-8D4F-EA9E646BF510}" type="presParOf" srcId="{04B69918-A6FC-4A90-ADC4-6A817BCDA59E}" destId="{07A514EE-1730-4934-9D37-D4A0FB025470}" srcOrd="0" destOrd="0" presId="urn:microsoft.com/office/officeart/2005/8/layout/hierarchy3"/>
    <dgm:cxn modelId="{1CEAA38D-6799-479A-A1FD-BDCBFBA8118B}" type="presParOf" srcId="{04B69918-A6FC-4A90-ADC4-6A817BCDA59E}" destId="{A3C19C1F-473B-412A-A594-619C7796828E}" srcOrd="1" destOrd="0" presId="urn:microsoft.com/office/officeart/2005/8/layout/hierarchy3"/>
    <dgm:cxn modelId="{05CC5578-306B-4A0E-B80E-2E65330581DD}" type="presParOf" srcId="{04B69918-A6FC-4A90-ADC4-6A817BCDA59E}" destId="{BE3F861B-10A9-4409-BFCA-E1B94571B36B}" srcOrd="2" destOrd="0" presId="urn:microsoft.com/office/officeart/2005/8/layout/hierarchy3"/>
    <dgm:cxn modelId="{27F3A48E-E736-4E61-8052-391039B72AF2}" type="presParOf" srcId="{04B69918-A6FC-4A90-ADC4-6A817BCDA59E}" destId="{893D35F5-338B-41A4-8238-58639258739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6DFC-8E44-4EED-8B9B-3BA4F24940F9}">
      <dsp:nvSpPr>
        <dsp:cNvPr id="0" name=""/>
        <dsp:cNvSpPr/>
      </dsp:nvSpPr>
      <dsp:spPr>
        <a:xfrm>
          <a:off x="307176" y="0"/>
          <a:ext cx="5421285" cy="58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Предлагается:</a:t>
          </a:r>
          <a:endParaRPr lang="ru-RU" sz="2400" kern="1200" dirty="0"/>
        </a:p>
      </dsp:txBody>
      <dsp:txXfrm>
        <a:off x="324335" y="17159"/>
        <a:ext cx="5386967" cy="551540"/>
      </dsp:txXfrm>
    </dsp:sp>
    <dsp:sp modelId="{07A514EE-1730-4934-9D37-D4A0FB025470}">
      <dsp:nvSpPr>
        <dsp:cNvPr id="0" name=""/>
        <dsp:cNvSpPr/>
      </dsp:nvSpPr>
      <dsp:spPr>
        <a:xfrm>
          <a:off x="849304" y="585858"/>
          <a:ext cx="241582" cy="1061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612"/>
              </a:lnTo>
              <a:lnTo>
                <a:pt x="241582" y="10616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19C1F-473B-412A-A594-619C7796828E}">
      <dsp:nvSpPr>
        <dsp:cNvPr id="0" name=""/>
        <dsp:cNvSpPr/>
      </dsp:nvSpPr>
      <dsp:spPr>
        <a:xfrm>
          <a:off x="1090887" y="930341"/>
          <a:ext cx="6915889" cy="1434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accent1"/>
              </a:solidFill>
            </a:rPr>
            <a:t>Рекомендовать </a:t>
          </a:r>
          <a:r>
            <a:rPr lang="ru-RU" sz="2000" kern="1200" dirty="0" smtClean="0">
              <a:solidFill>
                <a:schemeClr val="accent6"/>
              </a:solidFill>
              <a:effectLst/>
            </a:rPr>
            <a:t>включение  в проектно-сметную документацию </a:t>
          </a:r>
          <a:r>
            <a:rPr lang="ru-RU" sz="2000" kern="1200" dirty="0" smtClean="0">
              <a:solidFill>
                <a:schemeClr val="accent1"/>
              </a:solidFill>
            </a:rPr>
            <a:t>стыковочные ленты, при устройстве асфальтобетонных покрытий на объектах Государственной компании «</a:t>
          </a:r>
          <a:r>
            <a:rPr lang="ru-RU" sz="2000" kern="1200" dirty="0" err="1" smtClean="0">
              <a:solidFill>
                <a:schemeClr val="accent1"/>
              </a:solidFill>
            </a:rPr>
            <a:t>Автодор</a:t>
          </a:r>
          <a:r>
            <a:rPr lang="ru-RU" sz="2000" kern="1200" dirty="0" smtClean="0">
              <a:solidFill>
                <a:schemeClr val="accent1"/>
              </a:solidFill>
            </a:rPr>
            <a:t>».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132895" y="972349"/>
        <a:ext cx="6831873" cy="1350242"/>
      </dsp:txXfrm>
    </dsp:sp>
    <dsp:sp modelId="{BE3F861B-10A9-4409-BFCA-E1B94571B36B}">
      <dsp:nvSpPr>
        <dsp:cNvPr id="0" name=""/>
        <dsp:cNvSpPr/>
      </dsp:nvSpPr>
      <dsp:spPr>
        <a:xfrm>
          <a:off x="849304" y="585858"/>
          <a:ext cx="193622" cy="2856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915"/>
              </a:lnTo>
              <a:lnTo>
                <a:pt x="193622" y="2856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D35F5-338B-41A4-8238-586392587392}">
      <dsp:nvSpPr>
        <dsp:cNvPr id="0" name=""/>
        <dsp:cNvSpPr/>
      </dsp:nvSpPr>
      <dsp:spPr>
        <a:xfrm>
          <a:off x="1042927" y="2709083"/>
          <a:ext cx="6967378" cy="146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/>
              </a:solidFill>
            </a:rPr>
            <a:t>Внести в Стандарты Государственной компании «</a:t>
          </a:r>
          <a:r>
            <a:rPr lang="ru-RU" sz="2000" kern="1200" dirty="0" err="1" smtClean="0">
              <a:solidFill>
                <a:schemeClr val="accent1"/>
              </a:solidFill>
            </a:rPr>
            <a:t>Автодор</a:t>
          </a:r>
          <a:r>
            <a:rPr lang="ru-RU" sz="2000" kern="1200" dirty="0" smtClean="0">
              <a:solidFill>
                <a:schemeClr val="accent1"/>
              </a:solidFill>
            </a:rPr>
            <a:t>», </a:t>
          </a:r>
          <a:r>
            <a:rPr lang="ru-RU" sz="2000" kern="1200" dirty="0" smtClean="0">
              <a:solidFill>
                <a:schemeClr val="accent6"/>
              </a:solidFill>
            </a:rPr>
            <a:t>требование по обязательному  применению битумно-полимерных стыковочных лент </a:t>
          </a:r>
          <a:r>
            <a:rPr lang="ru-RU" sz="2000" kern="1200" dirty="0" smtClean="0">
              <a:solidFill>
                <a:schemeClr val="accent1"/>
              </a:solidFill>
            </a:rPr>
            <a:t>при устройстве холодных стыков и примыканий асфальтобетонных покрытий.</a:t>
          </a:r>
          <a:endParaRPr lang="ru-RU" sz="2000" kern="1200" dirty="0"/>
        </a:p>
      </dsp:txBody>
      <dsp:txXfrm>
        <a:off x="1085905" y="2752061"/>
        <a:ext cx="6881422" cy="1381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9F48A-C84C-4F63-96F8-946CC2C92743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44A00-B0F7-4726-825D-C85FA7D06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47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CA28F-E662-464C-85C4-E6B896C613B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033C-3B46-47E4-A8F4-E0AA2537A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D3C6-99D7-4053-85C0-2BCF1BC1FA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4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OOO%20Proector\PowerLexis%20Panel%20for%20GPN\Resources\images\bg\bg19speech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TitleSlide"/>
          <p:cNvPicPr>
            <a:picLocks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40646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3039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398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11" name="TitleLogoRus"/>
          <p:cNvGrpSpPr>
            <a:grpSpLocks noChangeAspect="1"/>
          </p:cNvGrpSpPr>
          <p:nvPr/>
        </p:nvGrpSpPr>
        <p:grpSpPr bwMode="auto">
          <a:xfrm>
            <a:off x="7884368" y="5886796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25" name="TitleLogoEng" hidden="1"/>
          <p:cNvSpPr>
            <a:spLocks noEditPoints="1"/>
          </p:cNvSpPr>
          <p:nvPr/>
        </p:nvSpPr>
        <p:spPr bwMode="auto">
          <a:xfrm>
            <a:off x="7869333" y="5885827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TradeSecret" hidden="1"/>
          <p:cNvSpPr txBox="1"/>
          <p:nvPr/>
        </p:nvSpPr>
        <p:spPr>
          <a:xfrm>
            <a:off x="6899887" y="175973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32" name="Confidential" hidden="1"/>
          <p:cNvSpPr txBox="1"/>
          <p:nvPr/>
        </p:nvSpPr>
        <p:spPr>
          <a:xfrm>
            <a:off x="6967245" y="175973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 smtClean="0">
              <a:solidFill>
                <a:schemeClr val="bg2"/>
              </a:solidFill>
            </a:endParaRPr>
          </a:p>
        </p:txBody>
      </p:sp>
      <p:sp>
        <p:nvSpPr>
          <p:cNvPr id="33" name="CompanyName" hidden="1"/>
          <p:cNvSpPr txBox="1"/>
          <p:nvPr/>
        </p:nvSpPr>
        <p:spPr>
          <a:xfrm>
            <a:off x="6490352" y="404664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900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9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9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260350"/>
            <a:ext cx="8569324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9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9" y="260350"/>
            <a:ext cx="8569324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9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4716463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7"/>
          </p:nvPr>
        </p:nvSpPr>
        <p:spPr>
          <a:xfrm>
            <a:off x="324008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8"/>
          </p:nvPr>
        </p:nvSpPr>
        <p:spPr>
          <a:xfrm>
            <a:off x="619283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7" y="3911600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7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7200"/>
            <a:ext cx="4157662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0" y="1267200"/>
            <a:ext cx="4157663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9358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99000" y="1935862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287338" y="2063750"/>
            <a:ext cx="4157662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99000" y="2063750"/>
            <a:ext cx="4157663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13518"/>
            <a:ext cx="4157662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3913518"/>
            <a:ext cx="4157663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8" y="4582180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99000" y="4582180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14"/>
          <p:cNvSpPr>
            <a:spLocks noGrp="1"/>
          </p:cNvSpPr>
          <p:nvPr>
            <p:ph sz="quarter" idx="17" hasCustomPrompt="1"/>
          </p:nvPr>
        </p:nvSpPr>
        <p:spPr>
          <a:xfrm>
            <a:off x="287338" y="4710068"/>
            <a:ext cx="4157662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9" name="Объект 16"/>
          <p:cNvSpPr>
            <a:spLocks noGrp="1"/>
          </p:cNvSpPr>
          <p:nvPr>
            <p:ph sz="quarter" idx="18" hasCustomPrompt="1"/>
          </p:nvPr>
        </p:nvSpPr>
        <p:spPr>
          <a:xfrm>
            <a:off x="4699000" y="4710068"/>
            <a:ext cx="4157663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73921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3088236"/>
            <a:ext cx="4157662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0" y="3088236"/>
            <a:ext cx="4157663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287338" y="1268413"/>
            <a:ext cx="4157662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99000" y="1268413"/>
            <a:ext cx="4157663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5772946"/>
            <a:ext cx="4157662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5772946"/>
            <a:ext cx="4157663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8" name="Объект 14"/>
          <p:cNvSpPr>
            <a:spLocks noGrp="1"/>
          </p:cNvSpPr>
          <p:nvPr>
            <p:ph sz="quarter" idx="17" hasCustomPrompt="1"/>
          </p:nvPr>
        </p:nvSpPr>
        <p:spPr>
          <a:xfrm>
            <a:off x="287338" y="3953123"/>
            <a:ext cx="4157662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9" name="Объект 16"/>
          <p:cNvSpPr>
            <a:spLocks noGrp="1"/>
          </p:cNvSpPr>
          <p:nvPr>
            <p:ph sz="quarter" idx="18" hasCustomPrompt="1"/>
          </p:nvPr>
        </p:nvSpPr>
        <p:spPr>
          <a:xfrm>
            <a:off x="4699000" y="3953123"/>
            <a:ext cx="4157663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7011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9325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96856" y="1268759"/>
            <a:ext cx="4159807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 baseline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528900"/>
            <a:ext cx="8569325" cy="6973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87338" y="3429000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/>
          <p:cNvCxnSpPr/>
          <p:nvPr/>
        </p:nvCxnSpPr>
        <p:spPr>
          <a:xfrm>
            <a:off x="8566352" y="6522320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/>
          <p:cNvSpPr/>
          <p:nvPr/>
        </p:nvSpPr>
        <p:spPr>
          <a:xfrm>
            <a:off x="8633637" y="6469800"/>
            <a:ext cx="304660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717031"/>
            <a:ext cx="8569325" cy="230425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2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23618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8925" y="1268412"/>
            <a:ext cx="4156075" cy="50768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4716463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7" y="3926849"/>
            <a:ext cx="8569325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8130" y="3924300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35893" y="3924299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4299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8615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696856" y="1268759"/>
            <a:ext cx="4150800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3055"/>
            <a:ext cx="4150800" cy="239484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8531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5675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73947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3824"/>
            <a:ext cx="4150800" cy="2411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9110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9110" y="3933824"/>
            <a:ext cx="4150800" cy="2411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3964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040312" cy="50403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5616575" y="1268414"/>
            <a:ext cx="3240087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2083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2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2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05488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8569325" cy="5040312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67148" y="4545014"/>
            <a:ext cx="5581227" cy="1583418"/>
          </a:xfrm>
          <a:solidFill>
            <a:srgbClr val="FFFFFF">
              <a:alpha val="80000"/>
            </a:srgbClr>
          </a:solidFill>
        </p:spPr>
        <p:txBody>
          <a:bodyPr lIns="144000" tIns="108000" rIns="72000" bIns="72000">
            <a:noAutofit/>
          </a:bodyPr>
          <a:lstStyle>
            <a:lvl1pPr>
              <a:spcBef>
                <a:spcPts val="0"/>
              </a:spcBef>
              <a:defRPr sz="2200" b="0" baseline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1782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708919"/>
            <a:ext cx="8569324" cy="363155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952836"/>
            <a:ext cx="8569325" cy="6802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66352" y="6522320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633637" y="6469800"/>
            <a:ext cx="304660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9221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4157662" cy="3313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699000" y="1268413"/>
            <a:ext cx="4157663" cy="3313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4830564"/>
            <a:ext cx="4157662" cy="151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00" y="4830564"/>
            <a:ext cx="4157663" cy="151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99416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2681287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2" hasCustomPrompt="1"/>
          </p:nvPr>
        </p:nvSpPr>
        <p:spPr>
          <a:xfrm>
            <a:off x="3240088" y="1268413"/>
            <a:ext cx="2663825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3" hasCustomPrompt="1"/>
          </p:nvPr>
        </p:nvSpPr>
        <p:spPr>
          <a:xfrm>
            <a:off x="6175375" y="1268413"/>
            <a:ext cx="2681288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4833938"/>
            <a:ext cx="2681287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3240088" y="4833938"/>
            <a:ext cx="2663825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6" hasCustomPrompt="1"/>
          </p:nvPr>
        </p:nvSpPr>
        <p:spPr>
          <a:xfrm>
            <a:off x="6175375" y="4833938"/>
            <a:ext cx="2681288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 baseline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99118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блоков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2"/>
            <a:ext cx="4157662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051174"/>
            <a:ext cx="4157662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4833937"/>
            <a:ext cx="4157662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00" y="1268412"/>
            <a:ext cx="4157663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00" y="3051174"/>
            <a:ext cx="4157663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4833936"/>
            <a:ext cx="4157663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2915793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16463" y="2915793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7338" y="469855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16463" y="469855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70795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53545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586789"/>
            <a:ext cx="8569325" cy="10810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921121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5254363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7338" y="2460167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7338" y="3794499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7338" y="5127743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4425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38" y="1268413"/>
            <a:ext cx="5635625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40088" y="1988430"/>
            <a:ext cx="5616575" cy="334874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21038" y="1933356"/>
            <a:ext cx="5635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88" y="5589240"/>
            <a:ext cx="5616575" cy="7565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2663825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0920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5588724"/>
            <a:ext cx="8569325" cy="7565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8569325" cy="4105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16921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7200"/>
            <a:ext cx="4157662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0" y="1267200"/>
            <a:ext cx="4157663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9358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99000" y="1935862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287338" y="1990936"/>
            <a:ext cx="4157662" cy="29883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99000" y="1990936"/>
            <a:ext cx="4157663" cy="29883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5229200"/>
            <a:ext cx="4157662" cy="111603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smtClean="0"/>
              <a:t>Текст</a:t>
            </a:r>
            <a:endParaRPr lang="ru-RU" dirty="0" smtClean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5229200"/>
            <a:ext cx="4157663" cy="111603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smtClean="0"/>
              <a:t>Текст</a:t>
            </a:r>
            <a:endParaRPr lang="ru-RU" dirty="0" smtClean="0"/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6542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2681287" cy="2413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  <a:lvl2pPr>
              <a:defRPr sz="2200" b="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2" hasCustomPrompt="1"/>
          </p:nvPr>
        </p:nvSpPr>
        <p:spPr>
          <a:xfrm>
            <a:off x="287338" y="3933825"/>
            <a:ext cx="2681287" cy="24034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3239852" y="1268413"/>
            <a:ext cx="5616811" cy="24129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7"/>
          </p:nvPr>
        </p:nvSpPr>
        <p:spPr>
          <a:xfrm>
            <a:off x="3239852" y="3924301"/>
            <a:ext cx="5616811" cy="24129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06386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 hasCustomPrompt="1"/>
          </p:nvPr>
        </p:nvSpPr>
        <p:spPr>
          <a:xfrm>
            <a:off x="287053" y="1268413"/>
            <a:ext cx="2681566" cy="1765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284983"/>
            <a:ext cx="2681287" cy="3060255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3239852" y="1268413"/>
            <a:ext cx="5616811" cy="5068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48381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3"/>
            <a:ext cx="8569325" cy="1512887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35202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78302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6" hasCustomPrompt="1"/>
          </p:nvPr>
        </p:nvSpPr>
        <p:spPr>
          <a:xfrm>
            <a:off x="3235201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7" hasCustomPrompt="1"/>
          </p:nvPr>
        </p:nvSpPr>
        <p:spPr>
          <a:xfrm>
            <a:off x="6178301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2564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4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287524" y="260350"/>
            <a:ext cx="8569657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2" name="line5"/>
          <p:cNvCxnSpPr/>
          <p:nvPr/>
        </p:nvCxnSpPr>
        <p:spPr>
          <a:xfrm>
            <a:off x="297656" y="290587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5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4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5" name="line3"/>
          <p:cNvCxnSpPr/>
          <p:nvPr/>
        </p:nvCxnSpPr>
        <p:spPr>
          <a:xfrm>
            <a:off x="297656" y="221804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8" name="line4"/>
          <p:cNvCxnSpPr/>
          <p:nvPr/>
        </p:nvCxnSpPr>
        <p:spPr>
          <a:xfrm>
            <a:off x="297656" y="256196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4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0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91" name="line6"/>
          <p:cNvCxnSpPr/>
          <p:nvPr/>
        </p:nvCxnSpPr>
        <p:spPr>
          <a:xfrm>
            <a:off x="297656" y="324979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3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94" name="line2"/>
          <p:cNvCxnSpPr/>
          <p:nvPr/>
        </p:nvCxnSpPr>
        <p:spPr>
          <a:xfrm>
            <a:off x="297656" y="187413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2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6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97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7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cxnSp>
        <p:nvCxnSpPr>
          <p:cNvPr id="98" name="line7"/>
          <p:cNvCxnSpPr/>
          <p:nvPr/>
        </p:nvCxnSpPr>
        <p:spPr>
          <a:xfrm>
            <a:off x="297656" y="359371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0" name="line8"/>
          <p:cNvCxnSpPr/>
          <p:nvPr/>
        </p:nvCxnSpPr>
        <p:spPr>
          <a:xfrm>
            <a:off x="297656" y="393762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02" name="ContentsTitle13"/>
          <p:cNvSpPr txBox="1"/>
          <p:nvPr/>
        </p:nvSpPr>
        <p:spPr>
          <a:xfrm>
            <a:off x="649288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3" name="line13"/>
          <p:cNvCxnSpPr/>
          <p:nvPr/>
        </p:nvCxnSpPr>
        <p:spPr>
          <a:xfrm>
            <a:off x="297656" y="565720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sNumber13"/>
          <p:cNvSpPr txBox="1"/>
          <p:nvPr/>
        </p:nvSpPr>
        <p:spPr>
          <a:xfrm>
            <a:off x="287524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05" name="ContentsTitle11"/>
          <p:cNvSpPr txBox="1"/>
          <p:nvPr/>
        </p:nvSpPr>
        <p:spPr>
          <a:xfrm>
            <a:off x="649288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6" name="line11"/>
          <p:cNvCxnSpPr/>
          <p:nvPr/>
        </p:nvCxnSpPr>
        <p:spPr>
          <a:xfrm>
            <a:off x="297656" y="496937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ontentsNumber11"/>
          <p:cNvSpPr txBox="1"/>
          <p:nvPr/>
        </p:nvSpPr>
        <p:spPr>
          <a:xfrm>
            <a:off x="287524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08" name="ContentsTitle15"/>
          <p:cNvSpPr txBox="1"/>
          <p:nvPr/>
        </p:nvSpPr>
        <p:spPr>
          <a:xfrm>
            <a:off x="649288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9" name="line15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ontentsNumber15"/>
          <p:cNvSpPr txBox="1"/>
          <p:nvPr/>
        </p:nvSpPr>
        <p:spPr>
          <a:xfrm>
            <a:off x="287524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11" name="ContentsTitle12"/>
          <p:cNvSpPr txBox="1"/>
          <p:nvPr/>
        </p:nvSpPr>
        <p:spPr>
          <a:xfrm>
            <a:off x="649288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12" name="line12"/>
          <p:cNvCxnSpPr/>
          <p:nvPr/>
        </p:nvCxnSpPr>
        <p:spPr>
          <a:xfrm>
            <a:off x="297656" y="531329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ontentsNumber12"/>
          <p:cNvSpPr txBox="1"/>
          <p:nvPr/>
        </p:nvSpPr>
        <p:spPr>
          <a:xfrm>
            <a:off x="287524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14" name="ContentsTitle9"/>
          <p:cNvSpPr txBox="1"/>
          <p:nvPr/>
        </p:nvSpPr>
        <p:spPr>
          <a:xfrm>
            <a:off x="649288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115" name="line9"/>
          <p:cNvCxnSpPr/>
          <p:nvPr/>
        </p:nvCxnSpPr>
        <p:spPr>
          <a:xfrm>
            <a:off x="297656" y="428154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17" name="ContentsTitle14"/>
          <p:cNvSpPr txBox="1"/>
          <p:nvPr/>
        </p:nvSpPr>
        <p:spPr>
          <a:xfrm>
            <a:off x="649288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18" name="line14"/>
          <p:cNvCxnSpPr/>
          <p:nvPr/>
        </p:nvCxnSpPr>
        <p:spPr>
          <a:xfrm>
            <a:off x="297656" y="600112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ontentsNumber14"/>
          <p:cNvSpPr txBox="1"/>
          <p:nvPr/>
        </p:nvSpPr>
        <p:spPr>
          <a:xfrm>
            <a:off x="287524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20" name="ContentsTitle10"/>
          <p:cNvSpPr txBox="1"/>
          <p:nvPr/>
        </p:nvSpPr>
        <p:spPr>
          <a:xfrm>
            <a:off x="649288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121" name="line10"/>
          <p:cNvCxnSpPr/>
          <p:nvPr/>
        </p:nvCxnSpPr>
        <p:spPr>
          <a:xfrm>
            <a:off x="297656" y="462545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ontentsNumber10"/>
          <p:cNvSpPr txBox="1"/>
          <p:nvPr/>
        </p:nvSpPr>
        <p:spPr>
          <a:xfrm>
            <a:off x="287524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46" name="ContentsTitle1"/>
          <p:cNvSpPr txBox="1"/>
          <p:nvPr/>
        </p:nvSpPr>
        <p:spPr>
          <a:xfrm>
            <a:off x="641276" y="1298289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47" name="line1"/>
          <p:cNvCxnSpPr/>
          <p:nvPr/>
        </p:nvCxnSpPr>
        <p:spPr>
          <a:xfrm>
            <a:off x="297656" y="153021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sNumber1"/>
          <p:cNvSpPr txBox="1"/>
          <p:nvPr/>
        </p:nvSpPr>
        <p:spPr>
          <a:xfrm>
            <a:off x="287524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1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49" name="Number1"/>
          <p:cNvSpPr txBox="1"/>
          <p:nvPr/>
        </p:nvSpPr>
        <p:spPr>
          <a:xfrm>
            <a:off x="8460432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0" name="Number2"/>
          <p:cNvSpPr txBox="1"/>
          <p:nvPr/>
        </p:nvSpPr>
        <p:spPr>
          <a:xfrm>
            <a:off x="8460432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1" name="Number3"/>
          <p:cNvSpPr txBox="1"/>
          <p:nvPr/>
        </p:nvSpPr>
        <p:spPr>
          <a:xfrm>
            <a:off x="8460432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2" name="Number5"/>
          <p:cNvSpPr txBox="1"/>
          <p:nvPr/>
        </p:nvSpPr>
        <p:spPr>
          <a:xfrm>
            <a:off x="8460432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3" name="Number6"/>
          <p:cNvSpPr txBox="1"/>
          <p:nvPr/>
        </p:nvSpPr>
        <p:spPr>
          <a:xfrm>
            <a:off x="8460432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4" name="Number7"/>
          <p:cNvSpPr txBox="1"/>
          <p:nvPr/>
        </p:nvSpPr>
        <p:spPr>
          <a:xfrm>
            <a:off x="8460432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5" name="Number8"/>
          <p:cNvSpPr txBox="1"/>
          <p:nvPr/>
        </p:nvSpPr>
        <p:spPr>
          <a:xfrm>
            <a:off x="8460432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6" name="Number4"/>
          <p:cNvSpPr txBox="1"/>
          <p:nvPr/>
        </p:nvSpPr>
        <p:spPr>
          <a:xfrm>
            <a:off x="8460432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7" name="Number9"/>
          <p:cNvSpPr txBox="1"/>
          <p:nvPr/>
        </p:nvSpPr>
        <p:spPr>
          <a:xfrm>
            <a:off x="8460432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8" name="Number10"/>
          <p:cNvSpPr txBox="1"/>
          <p:nvPr/>
        </p:nvSpPr>
        <p:spPr>
          <a:xfrm>
            <a:off x="8460432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9" name="Number11"/>
          <p:cNvSpPr txBox="1"/>
          <p:nvPr/>
        </p:nvSpPr>
        <p:spPr>
          <a:xfrm>
            <a:off x="8460432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0" name="Number12"/>
          <p:cNvSpPr txBox="1"/>
          <p:nvPr/>
        </p:nvSpPr>
        <p:spPr>
          <a:xfrm>
            <a:off x="8460432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" name="Number13"/>
          <p:cNvSpPr txBox="1"/>
          <p:nvPr/>
        </p:nvSpPr>
        <p:spPr>
          <a:xfrm>
            <a:off x="8460432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2" name="Number14"/>
          <p:cNvSpPr txBox="1"/>
          <p:nvPr/>
        </p:nvSpPr>
        <p:spPr>
          <a:xfrm>
            <a:off x="8460432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3" name="Number15"/>
          <p:cNvSpPr txBox="1"/>
          <p:nvPr/>
        </p:nvSpPr>
        <p:spPr>
          <a:xfrm>
            <a:off x="8460432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326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3"/>
            <a:ext cx="85693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9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702630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260350"/>
            <a:ext cx="8569324" cy="6084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4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3911600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4797425"/>
            <a:ext cx="8569325" cy="1543050"/>
          </a:xfrm>
        </p:spPr>
        <p:txBody>
          <a:bodyPr anchor="t">
            <a:noAutofit/>
          </a:bodyPr>
          <a:lstStyle>
            <a:lvl1pPr algn="ctr">
              <a:spcBef>
                <a:spcPts val="0"/>
              </a:spcBef>
              <a:defRPr sz="2200" b="0" baseline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4"/>
            <a:ext cx="8569325" cy="28082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0992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4"/>
            <a:ext cx="8560316" cy="5060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7656" y="1042103"/>
            <a:ext cx="85590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566352" y="6522318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33636" y="6469798"/>
            <a:ext cx="510363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marR="0" indent="-265113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667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line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0" y="3608388"/>
            <a:ext cx="4284663" cy="2160587"/>
          </a:xfr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1200"/>
              </a:spcBef>
              <a:buClr>
                <a:schemeClr val="accent1"/>
              </a:buClr>
              <a:buSzPct val="90000"/>
              <a:buFont typeface="Wingdings" pitchFamily="2" charset="2"/>
            </a:pPr>
            <a:r>
              <a:rPr lang="ru-RU" sz="2700" dirty="0" smtClean="0">
                <a:latin typeface="+mn-lt"/>
                <a:ea typeface="+mn-ea"/>
                <a:cs typeface="+mn-cs"/>
              </a:rPr>
              <a:t/>
            </a:r>
            <a:br>
              <a:rPr lang="ru-RU" sz="2700" dirty="0" smtClean="0">
                <a:latin typeface="+mn-lt"/>
                <a:ea typeface="+mn-ea"/>
                <a:cs typeface="+mn-cs"/>
              </a:rPr>
            </a:br>
            <a:r>
              <a:rPr lang="ru-RU" sz="2700" dirty="0" smtClean="0">
                <a:latin typeface="+mn-lt"/>
                <a:ea typeface="+mn-ea"/>
                <a:cs typeface="+mn-cs"/>
              </a:rPr>
              <a:t>Технологии продления  срока службы асфальтобетонных покрытий</a:t>
            </a:r>
            <a:r>
              <a:rPr lang="en-US" sz="1600" dirty="0">
                <a:latin typeface="+mn-lt"/>
                <a:ea typeface="+mn-ea"/>
                <a:cs typeface="+mn-cs"/>
              </a:rPr>
              <a:t/>
            </a:r>
            <a:br>
              <a:rPr lang="en-US" sz="1600" dirty="0">
                <a:latin typeface="+mn-lt"/>
                <a:ea typeface="+mn-ea"/>
                <a:cs typeface="+mn-cs"/>
              </a:rPr>
            </a:br>
            <a:endParaRPr lang="ru-RU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Enterprise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87338" y="5445124"/>
            <a:ext cx="4140646" cy="216000"/>
          </a:xfrm>
        </p:spPr>
        <p:txBody>
          <a:bodyPr>
            <a:norm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Газпромнефть</a:t>
            </a:r>
            <a:r>
              <a:rPr lang="ru-RU" dirty="0"/>
              <a:t>-Битумные материалы»</a:t>
            </a:r>
          </a:p>
        </p:txBody>
      </p:sp>
      <p:sp>
        <p:nvSpPr>
          <p:cNvPr id="8" name="Unit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287338" y="5673039"/>
            <a:ext cx="4140000" cy="215444"/>
          </a:xfrm>
        </p:spPr>
        <p:txBody>
          <a:bodyPr/>
          <a:lstStyle/>
          <a:p>
            <a:r>
              <a:rPr lang="ru-RU" dirty="0" smtClean="0"/>
              <a:t>ООО «НОВА-Брит»</a:t>
            </a:r>
            <a:endParaRPr lang="ru-RU" dirty="0"/>
          </a:p>
        </p:txBody>
      </p:sp>
      <p:sp>
        <p:nvSpPr>
          <p:cNvPr id="9" name="Author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287338" y="5900398"/>
            <a:ext cx="4140000" cy="215444"/>
          </a:xfrm>
        </p:spPr>
        <p:txBody>
          <a:bodyPr/>
          <a:lstStyle/>
          <a:p>
            <a:r>
              <a:rPr lang="ru-RU" dirty="0" smtClean="0"/>
              <a:t>Дмитрий Владиславович </a:t>
            </a:r>
            <a:r>
              <a:rPr lang="ru-RU" dirty="0" err="1" smtClean="0"/>
              <a:t>Барковский</a:t>
            </a:r>
            <a:endParaRPr lang="ru-RU" dirty="0"/>
          </a:p>
        </p:txBody>
      </p:sp>
      <p:sp>
        <p:nvSpPr>
          <p:cNvPr id="11" name="Date"/>
          <p:cNvSpPr>
            <a:spLocks noGrp="1"/>
          </p:cNvSpPr>
          <p:nvPr>
            <p:ph type="body" sz="quarter" idx="12"/>
            <p:custDataLst>
              <p:tags r:id="rId5"/>
            </p:custDataLst>
          </p:nvPr>
        </p:nvSpPr>
        <p:spPr>
          <a:xfrm>
            <a:off x="287338" y="6127756"/>
            <a:ext cx="4140000" cy="215444"/>
          </a:xfrm>
        </p:spPr>
        <p:txBody>
          <a:bodyPr/>
          <a:lstStyle/>
          <a:p>
            <a:r>
              <a:rPr lang="ru-RU" dirty="0" smtClean="0"/>
              <a:t>26.05.2016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4846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платных участков М-11 и </a:t>
            </a:r>
            <a:r>
              <a:rPr lang="ru-RU" dirty="0" smtClean="0"/>
              <a:t>М-1:                        стыки, устроенные без применения лент, разрушаются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ru-RU" sz="2100" b="0" dirty="0" smtClean="0"/>
              <a:t>После </a:t>
            </a:r>
            <a:r>
              <a:rPr lang="ru-RU" sz="2100" b="0" dirty="0"/>
              <a:t>2-3 лет эксплуатации </a:t>
            </a:r>
            <a:r>
              <a:rPr lang="ru-RU" sz="2100" b="0" dirty="0" smtClean="0"/>
              <a:t>                  в </a:t>
            </a:r>
            <a:r>
              <a:rPr lang="ru-RU" sz="2100" b="0" dirty="0"/>
              <a:t>узлах, где было </a:t>
            </a:r>
            <a:r>
              <a:rPr lang="ru-RU" sz="2100" dirty="0">
                <a:solidFill>
                  <a:schemeClr val="accent3"/>
                </a:solidFill>
              </a:rPr>
              <a:t>предусмотрено</a:t>
            </a:r>
            <a:r>
              <a:rPr lang="ru-RU" sz="2100" b="0" dirty="0">
                <a:solidFill>
                  <a:schemeClr val="accent3"/>
                </a:solidFill>
              </a:rPr>
              <a:t> </a:t>
            </a:r>
            <a:r>
              <a:rPr lang="ru-RU" sz="2100" dirty="0">
                <a:solidFill>
                  <a:schemeClr val="accent3"/>
                </a:solidFill>
              </a:rPr>
              <a:t>применение </a:t>
            </a:r>
            <a:r>
              <a:rPr lang="ru-RU" sz="2100" dirty="0" smtClean="0">
                <a:solidFill>
                  <a:schemeClr val="accent3"/>
                </a:solidFill>
              </a:rPr>
              <a:t>лент, </a:t>
            </a:r>
            <a:r>
              <a:rPr lang="ru-RU" sz="2100" dirty="0">
                <a:solidFill>
                  <a:schemeClr val="accent3"/>
                </a:solidFill>
              </a:rPr>
              <a:t>дефекты отсутствуют</a:t>
            </a:r>
            <a:r>
              <a:rPr lang="ru-RU" sz="2100" b="0" dirty="0"/>
              <a:t>, </a:t>
            </a:r>
            <a:r>
              <a:rPr lang="ru-RU" sz="2100" b="0" dirty="0" smtClean="0"/>
              <a:t>   а </a:t>
            </a:r>
            <a:r>
              <a:rPr lang="ru-RU" sz="2100" b="0" dirty="0"/>
              <a:t>на </a:t>
            </a:r>
            <a:r>
              <a:rPr lang="ru-RU" sz="2100" b="0" dirty="0" smtClean="0"/>
              <a:t>стыках, </a:t>
            </a:r>
            <a:r>
              <a:rPr lang="ru-RU" sz="2100" b="0" dirty="0"/>
              <a:t>устроенных </a:t>
            </a:r>
            <a:r>
              <a:rPr lang="ru-RU" sz="2100" dirty="0">
                <a:solidFill>
                  <a:schemeClr val="accent6"/>
                </a:solidFill>
              </a:rPr>
              <a:t>без </a:t>
            </a:r>
            <a:r>
              <a:rPr lang="ru-RU" sz="2100" dirty="0" smtClean="0">
                <a:solidFill>
                  <a:schemeClr val="accent6"/>
                </a:solidFill>
              </a:rPr>
              <a:t>лент, образовались </a:t>
            </a:r>
            <a:r>
              <a:rPr lang="ru-RU" sz="2100" dirty="0">
                <a:solidFill>
                  <a:schemeClr val="accent6"/>
                </a:solidFill>
              </a:rPr>
              <a:t>трещины </a:t>
            </a:r>
            <a:r>
              <a:rPr lang="ru-RU" sz="2100" dirty="0" smtClean="0">
                <a:solidFill>
                  <a:schemeClr val="accent6"/>
                </a:solidFill>
              </a:rPr>
              <a:t>                 </a:t>
            </a:r>
            <a:r>
              <a:rPr lang="ru-RU" sz="2100" b="0" dirty="0" smtClean="0"/>
              <a:t>на </a:t>
            </a:r>
            <a:r>
              <a:rPr lang="ru-RU" sz="2100" b="0" dirty="0"/>
              <a:t>всю ширину проезжей части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78"/>
          <a:stretch/>
        </p:blipFill>
        <p:spPr>
          <a:xfrm rot="5400000">
            <a:off x="-179139" y="1734891"/>
            <a:ext cx="5076825" cy="414387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463" y="3897313"/>
            <a:ext cx="4140200" cy="2448011"/>
          </a:xfrm>
          <a:prstGeom prst="rect">
            <a:avLst/>
          </a:prstGeom>
        </p:spPr>
      </p:pic>
      <p:sp>
        <p:nvSpPr>
          <p:cNvPr id="10" name="razlom"/>
          <p:cNvSpPr>
            <a:spLocks noEditPoints="1"/>
          </p:cNvSpPr>
          <p:nvPr/>
        </p:nvSpPr>
        <p:spPr bwMode="auto">
          <a:xfrm>
            <a:off x="7848364" y="5318918"/>
            <a:ext cx="864096" cy="666366"/>
          </a:xfrm>
          <a:custGeom>
            <a:avLst/>
            <a:gdLst>
              <a:gd name="T0" fmla="*/ 3765 w 16320"/>
              <a:gd name="T1" fmla="*/ 5793 h 12528"/>
              <a:gd name="T2" fmla="*/ 5199 w 16320"/>
              <a:gd name="T3" fmla="*/ 1505 h 12528"/>
              <a:gd name="T4" fmla="*/ 5702 w 16320"/>
              <a:gd name="T5" fmla="*/ 0 h 12528"/>
              <a:gd name="T6" fmla="*/ 4753 w 16320"/>
              <a:gd name="T7" fmla="*/ 948 h 12528"/>
              <a:gd name="T8" fmla="*/ 3114 w 16320"/>
              <a:gd name="T9" fmla="*/ 4941 h 12528"/>
              <a:gd name="T10" fmla="*/ 0 w 16320"/>
              <a:gd name="T11" fmla="*/ 12528 h 12528"/>
              <a:gd name="T12" fmla="*/ 13406 w 16320"/>
              <a:gd name="T13" fmla="*/ 12528 h 12528"/>
              <a:gd name="T14" fmla="*/ 10497 w 16320"/>
              <a:gd name="T15" fmla="*/ 6752 h 12528"/>
              <a:gd name="T16" fmla="*/ 10653 w 16320"/>
              <a:gd name="T17" fmla="*/ 10210 h 12528"/>
              <a:gd name="T18" fmla="*/ 9420 w 16320"/>
              <a:gd name="T19" fmla="*/ 12528 h 12528"/>
              <a:gd name="T20" fmla="*/ 12719 w 16320"/>
              <a:gd name="T21" fmla="*/ 6284 h 12528"/>
              <a:gd name="T22" fmla="*/ 16320 w 16320"/>
              <a:gd name="T23" fmla="*/ 12528 h 12528"/>
              <a:gd name="T24" fmla="*/ 12719 w 16320"/>
              <a:gd name="T25" fmla="*/ 6284 h 12528"/>
              <a:gd name="T26" fmla="*/ 10757 w 16320"/>
              <a:gd name="T27" fmla="*/ 2491 h 12528"/>
              <a:gd name="T28" fmla="*/ 10826 w 16320"/>
              <a:gd name="T29" fmla="*/ 4548 h 12528"/>
              <a:gd name="T30" fmla="*/ 8704 w 16320"/>
              <a:gd name="T31" fmla="*/ 5688 h 12528"/>
              <a:gd name="T32" fmla="*/ 9967 w 16320"/>
              <a:gd name="T33" fmla="*/ 6254 h 12528"/>
              <a:gd name="T34" fmla="*/ 10618 w 16320"/>
              <a:gd name="T35" fmla="*/ 0 h 12528"/>
              <a:gd name="T36" fmla="*/ 12973 w 16320"/>
              <a:gd name="T37" fmla="*/ 4374 h 12528"/>
              <a:gd name="T38" fmla="*/ 10618 w 16320"/>
              <a:gd name="T39" fmla="*/ 0 h 12528"/>
              <a:gd name="T40" fmla="*/ 8345 w 16320"/>
              <a:gd name="T41" fmla="*/ 3180 h 12528"/>
              <a:gd name="T42" fmla="*/ 8533 w 16320"/>
              <a:gd name="T43" fmla="*/ 4890 h 12528"/>
              <a:gd name="T44" fmla="*/ 10364 w 16320"/>
              <a:gd name="T45" fmla="*/ 4294 h 12528"/>
              <a:gd name="T46" fmla="*/ 10638 w 16320"/>
              <a:gd name="T47" fmla="*/ 2389 h 12528"/>
              <a:gd name="T48" fmla="*/ 10100 w 16320"/>
              <a:gd name="T49" fmla="*/ 0 h 12528"/>
              <a:gd name="T50" fmla="*/ 6764 w 16320"/>
              <a:gd name="T51" fmla="*/ 2035 h 12528"/>
              <a:gd name="T52" fmla="*/ 7763 w 16320"/>
              <a:gd name="T53" fmla="*/ 3314 h 12528"/>
              <a:gd name="T54" fmla="*/ 8114 w 16320"/>
              <a:gd name="T55" fmla="*/ 3147 h 12528"/>
              <a:gd name="T56" fmla="*/ 6220 w 16320"/>
              <a:gd name="T57" fmla="*/ 0 h 12528"/>
              <a:gd name="T58" fmla="*/ 6764 w 16320"/>
              <a:gd name="T59" fmla="*/ 2035 h 12528"/>
              <a:gd name="T60" fmla="*/ 6712 w 16320"/>
              <a:gd name="T61" fmla="*/ 7241 h 12528"/>
              <a:gd name="T62" fmla="*/ 8239 w 16320"/>
              <a:gd name="T63" fmla="*/ 8971 h 12528"/>
              <a:gd name="T64" fmla="*/ 8192 w 16320"/>
              <a:gd name="T65" fmla="*/ 5806 h 12528"/>
              <a:gd name="T66" fmla="*/ 7994 w 16320"/>
              <a:gd name="T67" fmla="*/ 3830 h 12528"/>
              <a:gd name="T68" fmla="*/ 6600 w 16320"/>
              <a:gd name="T69" fmla="*/ 2271 h 12528"/>
              <a:gd name="T70" fmla="*/ 4480 w 16320"/>
              <a:gd name="T71" fmla="*/ 6595 h 12528"/>
              <a:gd name="T72" fmla="*/ 4305 w 16320"/>
              <a:gd name="T73" fmla="*/ 7253 h 12528"/>
              <a:gd name="T74" fmla="*/ 7897 w 16320"/>
              <a:gd name="T75" fmla="*/ 12528 h 12528"/>
              <a:gd name="T76" fmla="*/ 9351 w 16320"/>
              <a:gd name="T77" fmla="*/ 10306 h 12528"/>
              <a:gd name="T78" fmla="*/ 6418 w 16320"/>
              <a:gd name="T79" fmla="*/ 7668 h 1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320" h="12528">
                <a:moveTo>
                  <a:pt x="1514" y="12528"/>
                </a:moveTo>
                <a:lnTo>
                  <a:pt x="3765" y="5793"/>
                </a:lnTo>
                <a:lnTo>
                  <a:pt x="3841" y="5566"/>
                </a:lnTo>
                <a:lnTo>
                  <a:pt x="5199" y="1505"/>
                </a:lnTo>
                <a:lnTo>
                  <a:pt x="5244" y="1370"/>
                </a:lnTo>
                <a:lnTo>
                  <a:pt x="5702" y="0"/>
                </a:lnTo>
                <a:lnTo>
                  <a:pt x="5142" y="0"/>
                </a:lnTo>
                <a:lnTo>
                  <a:pt x="4753" y="948"/>
                </a:lnTo>
                <a:lnTo>
                  <a:pt x="4746" y="965"/>
                </a:lnTo>
                <a:lnTo>
                  <a:pt x="3114" y="4941"/>
                </a:lnTo>
                <a:lnTo>
                  <a:pt x="3094" y="4991"/>
                </a:lnTo>
                <a:lnTo>
                  <a:pt x="0" y="12528"/>
                </a:lnTo>
                <a:lnTo>
                  <a:pt x="1514" y="12528"/>
                </a:lnTo>
                <a:close/>
                <a:moveTo>
                  <a:pt x="13406" y="12528"/>
                </a:moveTo>
                <a:lnTo>
                  <a:pt x="11969" y="7079"/>
                </a:lnTo>
                <a:lnTo>
                  <a:pt x="10497" y="6752"/>
                </a:lnTo>
                <a:lnTo>
                  <a:pt x="9414" y="9004"/>
                </a:lnTo>
                <a:lnTo>
                  <a:pt x="10653" y="10210"/>
                </a:lnTo>
                <a:lnTo>
                  <a:pt x="9359" y="12252"/>
                </a:lnTo>
                <a:lnTo>
                  <a:pt x="9420" y="12528"/>
                </a:lnTo>
                <a:lnTo>
                  <a:pt x="13406" y="12528"/>
                </a:lnTo>
                <a:close/>
                <a:moveTo>
                  <a:pt x="12719" y="6284"/>
                </a:moveTo>
                <a:lnTo>
                  <a:pt x="14806" y="12528"/>
                </a:lnTo>
                <a:lnTo>
                  <a:pt x="16320" y="12528"/>
                </a:lnTo>
                <a:lnTo>
                  <a:pt x="13271" y="5101"/>
                </a:lnTo>
                <a:lnTo>
                  <a:pt x="12719" y="6284"/>
                </a:lnTo>
                <a:close/>
                <a:moveTo>
                  <a:pt x="11859" y="6663"/>
                </a:moveTo>
                <a:lnTo>
                  <a:pt x="10757" y="2491"/>
                </a:lnTo>
                <a:lnTo>
                  <a:pt x="10254" y="2761"/>
                </a:lnTo>
                <a:lnTo>
                  <a:pt x="10826" y="4548"/>
                </a:lnTo>
                <a:lnTo>
                  <a:pt x="9151" y="4689"/>
                </a:lnTo>
                <a:lnTo>
                  <a:pt x="8704" y="5688"/>
                </a:lnTo>
                <a:lnTo>
                  <a:pt x="9137" y="7715"/>
                </a:lnTo>
                <a:lnTo>
                  <a:pt x="9967" y="6254"/>
                </a:lnTo>
                <a:lnTo>
                  <a:pt x="11859" y="6663"/>
                </a:lnTo>
                <a:close/>
                <a:moveTo>
                  <a:pt x="10618" y="0"/>
                </a:moveTo>
                <a:lnTo>
                  <a:pt x="12459" y="5506"/>
                </a:lnTo>
                <a:lnTo>
                  <a:pt x="12973" y="4374"/>
                </a:lnTo>
                <a:lnTo>
                  <a:pt x="11178" y="0"/>
                </a:lnTo>
                <a:lnTo>
                  <a:pt x="10618" y="0"/>
                </a:lnTo>
                <a:close/>
                <a:moveTo>
                  <a:pt x="7520" y="0"/>
                </a:moveTo>
                <a:lnTo>
                  <a:pt x="8345" y="3180"/>
                </a:lnTo>
                <a:lnTo>
                  <a:pt x="8285" y="4885"/>
                </a:lnTo>
                <a:lnTo>
                  <a:pt x="8533" y="4890"/>
                </a:lnTo>
                <a:lnTo>
                  <a:pt x="8820" y="4493"/>
                </a:lnTo>
                <a:lnTo>
                  <a:pt x="10364" y="4294"/>
                </a:lnTo>
                <a:lnTo>
                  <a:pt x="10082" y="2696"/>
                </a:lnTo>
                <a:lnTo>
                  <a:pt x="10638" y="2389"/>
                </a:lnTo>
                <a:lnTo>
                  <a:pt x="10682" y="2206"/>
                </a:lnTo>
                <a:lnTo>
                  <a:pt x="10100" y="0"/>
                </a:lnTo>
                <a:lnTo>
                  <a:pt x="7520" y="0"/>
                </a:lnTo>
                <a:close/>
                <a:moveTo>
                  <a:pt x="6764" y="2035"/>
                </a:moveTo>
                <a:lnTo>
                  <a:pt x="6965" y="3448"/>
                </a:lnTo>
                <a:lnTo>
                  <a:pt x="7763" y="3314"/>
                </a:lnTo>
                <a:lnTo>
                  <a:pt x="8095" y="3543"/>
                </a:lnTo>
                <a:lnTo>
                  <a:pt x="8114" y="3147"/>
                </a:lnTo>
                <a:lnTo>
                  <a:pt x="7518" y="0"/>
                </a:lnTo>
                <a:lnTo>
                  <a:pt x="6220" y="0"/>
                </a:lnTo>
                <a:lnTo>
                  <a:pt x="5646" y="2177"/>
                </a:lnTo>
                <a:lnTo>
                  <a:pt x="6764" y="2035"/>
                </a:lnTo>
                <a:close/>
                <a:moveTo>
                  <a:pt x="4652" y="7100"/>
                </a:moveTo>
                <a:lnTo>
                  <a:pt x="6712" y="7241"/>
                </a:lnTo>
                <a:lnTo>
                  <a:pt x="7411" y="8949"/>
                </a:lnTo>
                <a:lnTo>
                  <a:pt x="8239" y="8971"/>
                </a:lnTo>
                <a:lnTo>
                  <a:pt x="8276" y="7484"/>
                </a:lnTo>
                <a:lnTo>
                  <a:pt x="8192" y="5806"/>
                </a:lnTo>
                <a:lnTo>
                  <a:pt x="7580" y="5386"/>
                </a:lnTo>
                <a:lnTo>
                  <a:pt x="7994" y="3830"/>
                </a:lnTo>
                <a:lnTo>
                  <a:pt x="6737" y="3701"/>
                </a:lnTo>
                <a:lnTo>
                  <a:pt x="6600" y="2271"/>
                </a:lnTo>
                <a:lnTo>
                  <a:pt x="5624" y="2256"/>
                </a:lnTo>
                <a:lnTo>
                  <a:pt x="4480" y="6595"/>
                </a:lnTo>
                <a:lnTo>
                  <a:pt x="4652" y="7100"/>
                </a:lnTo>
                <a:close/>
                <a:moveTo>
                  <a:pt x="4305" y="7253"/>
                </a:moveTo>
                <a:lnTo>
                  <a:pt x="2914" y="12528"/>
                </a:lnTo>
                <a:lnTo>
                  <a:pt x="7897" y="12528"/>
                </a:lnTo>
                <a:lnTo>
                  <a:pt x="7899" y="12201"/>
                </a:lnTo>
                <a:lnTo>
                  <a:pt x="9351" y="10306"/>
                </a:lnTo>
                <a:lnTo>
                  <a:pt x="7000" y="9405"/>
                </a:lnTo>
                <a:lnTo>
                  <a:pt x="6418" y="7668"/>
                </a:lnTo>
                <a:lnTo>
                  <a:pt x="4305" y="725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Применение </a:t>
            </a:r>
            <a:r>
              <a:rPr lang="ru-RU" dirty="0"/>
              <a:t>стыковочных </a:t>
            </a:r>
            <a:r>
              <a:rPr lang="ru-RU" dirty="0" smtClean="0"/>
              <a:t>лент </a:t>
            </a:r>
            <a:r>
              <a:rPr lang="ru-RU" dirty="0"/>
              <a:t>оправдывается </a:t>
            </a:r>
            <a:r>
              <a:rPr lang="ru-RU" dirty="0" smtClean="0"/>
              <a:t>                  уже </a:t>
            </a:r>
            <a:r>
              <a:rPr lang="ru-RU" dirty="0"/>
              <a:t>в первые годы эксплуатации покрытий</a:t>
            </a:r>
          </a:p>
        </p:txBody>
      </p:sp>
      <p:pic>
        <p:nvPicPr>
          <p:cNvPr id="4" name="Picture 2" descr="DSC_01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993" y="1264948"/>
            <a:ext cx="4028335" cy="507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SC_01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70" y="1268413"/>
            <a:ext cx="4077467" cy="50755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92269" y="1693403"/>
            <a:ext cx="4072721" cy="2246769"/>
          </a:xfrm>
          <a:prstGeom prst="rect">
            <a:avLst/>
          </a:prstGeom>
          <a:noFill/>
          <a:effectLst>
            <a:outerShdw blurRad="12700" dist="25400" dir="5400000" algn="t" rotWithShape="0">
              <a:schemeClr val="bg1">
                <a:lumMod val="95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Стоимость  герметизации с использованием ленты не более </a:t>
            </a:r>
          </a:p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80 руб./</a:t>
            </a:r>
            <a:r>
              <a:rPr lang="ru-RU" sz="2800" b="1" dirty="0" err="1" smtClean="0">
                <a:solidFill>
                  <a:schemeClr val="accent3"/>
                </a:solidFill>
              </a:rPr>
              <a:t>пог.м</a:t>
            </a:r>
            <a:r>
              <a:rPr lang="ru-RU" sz="2800" b="1" baseline="30000" dirty="0" smtClean="0">
                <a:solidFill>
                  <a:schemeClr val="accent3"/>
                </a:solidFill>
              </a:rPr>
              <a:t> </a:t>
            </a:r>
            <a:endParaRPr lang="ru-RU" sz="2800" b="1" baseline="30000" dirty="0"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7890" y="1822707"/>
            <a:ext cx="4028074" cy="2015936"/>
          </a:xfrm>
          <a:prstGeom prst="rect">
            <a:avLst/>
          </a:prstGeom>
          <a:noFill/>
          <a:effectLst>
            <a:outerShdw blurRad="12700" dir="5400000" algn="ctr" rotWithShape="0">
              <a:schemeClr val="bg1">
                <a:lumMod val="95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</a:rPr>
              <a:t>Стоимость  герметизации трещин и швов мастикой </a:t>
            </a:r>
          </a:p>
          <a:p>
            <a:pPr algn="ctr"/>
            <a:r>
              <a:rPr lang="ru-RU" sz="2500" b="1" dirty="0" smtClean="0">
                <a:solidFill>
                  <a:srgbClr val="C00000"/>
                </a:solidFill>
              </a:rPr>
              <a:t>(с разделкой) от 200руб./</a:t>
            </a:r>
            <a:r>
              <a:rPr lang="ru-RU" sz="2500" b="1" dirty="0" err="1" smtClean="0">
                <a:solidFill>
                  <a:srgbClr val="C00000"/>
                </a:solidFill>
              </a:rPr>
              <a:t>пог.м</a:t>
            </a:r>
            <a:endParaRPr lang="ru-RU" sz="2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dirty="0" smtClean="0"/>
              <a:t>Долговечность технологических швов и стыков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514713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 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6704739"/>
              </p:ext>
            </p:extLst>
          </p:nvPr>
        </p:nvGraphicFramePr>
        <p:xfrm>
          <a:off x="575556" y="2132856"/>
          <a:ext cx="8064897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cture165"/>
          <p:cNvSpPr>
            <a:spLocks/>
          </p:cNvSpPr>
          <p:nvPr/>
        </p:nvSpPr>
        <p:spPr bwMode="auto">
          <a:xfrm>
            <a:off x="647564" y="3522464"/>
            <a:ext cx="403225" cy="482600"/>
          </a:xfrm>
          <a:custGeom>
            <a:avLst/>
            <a:gdLst>
              <a:gd name="T0" fmla="*/ 0 w 762"/>
              <a:gd name="T1" fmla="*/ 467 h 912"/>
              <a:gd name="T2" fmla="*/ 152 w 762"/>
              <a:gd name="T3" fmla="*/ 372 h 912"/>
              <a:gd name="T4" fmla="*/ 280 w 762"/>
              <a:gd name="T5" fmla="*/ 608 h 912"/>
              <a:gd name="T6" fmla="*/ 609 w 762"/>
              <a:gd name="T7" fmla="*/ 0 h 912"/>
              <a:gd name="T8" fmla="*/ 762 w 762"/>
              <a:gd name="T9" fmla="*/ 95 h 912"/>
              <a:gd name="T10" fmla="*/ 280 w 762"/>
              <a:gd name="T11" fmla="*/ 912 h 912"/>
              <a:gd name="T12" fmla="*/ 0 w 762"/>
              <a:gd name="T13" fmla="*/ 46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2" h="912">
                <a:moveTo>
                  <a:pt x="0" y="467"/>
                </a:moveTo>
                <a:lnTo>
                  <a:pt x="152" y="372"/>
                </a:lnTo>
                <a:lnTo>
                  <a:pt x="280" y="608"/>
                </a:lnTo>
                <a:lnTo>
                  <a:pt x="609" y="0"/>
                </a:lnTo>
                <a:lnTo>
                  <a:pt x="762" y="95"/>
                </a:lnTo>
                <a:lnTo>
                  <a:pt x="280" y="912"/>
                </a:lnTo>
                <a:lnTo>
                  <a:pt x="0" y="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Picture165"/>
          <p:cNvSpPr>
            <a:spLocks/>
          </p:cNvSpPr>
          <p:nvPr/>
        </p:nvSpPr>
        <p:spPr bwMode="auto">
          <a:xfrm>
            <a:off x="647564" y="5322664"/>
            <a:ext cx="403225" cy="482600"/>
          </a:xfrm>
          <a:custGeom>
            <a:avLst/>
            <a:gdLst>
              <a:gd name="T0" fmla="*/ 0 w 762"/>
              <a:gd name="T1" fmla="*/ 467 h 912"/>
              <a:gd name="T2" fmla="*/ 152 w 762"/>
              <a:gd name="T3" fmla="*/ 372 h 912"/>
              <a:gd name="T4" fmla="*/ 280 w 762"/>
              <a:gd name="T5" fmla="*/ 608 h 912"/>
              <a:gd name="T6" fmla="*/ 609 w 762"/>
              <a:gd name="T7" fmla="*/ 0 h 912"/>
              <a:gd name="T8" fmla="*/ 762 w 762"/>
              <a:gd name="T9" fmla="*/ 95 h 912"/>
              <a:gd name="T10" fmla="*/ 280 w 762"/>
              <a:gd name="T11" fmla="*/ 912 h 912"/>
              <a:gd name="T12" fmla="*/ 0 w 762"/>
              <a:gd name="T13" fmla="*/ 46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2" h="912">
                <a:moveTo>
                  <a:pt x="0" y="467"/>
                </a:moveTo>
                <a:lnTo>
                  <a:pt x="152" y="372"/>
                </a:lnTo>
                <a:lnTo>
                  <a:pt x="280" y="608"/>
                </a:lnTo>
                <a:lnTo>
                  <a:pt x="609" y="0"/>
                </a:lnTo>
                <a:lnTo>
                  <a:pt x="762" y="95"/>
                </a:lnTo>
                <a:lnTo>
                  <a:pt x="280" y="912"/>
                </a:lnTo>
                <a:lnTo>
                  <a:pt x="0" y="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1124744"/>
            <a:ext cx="8604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 рамках реализации </a:t>
            </a:r>
            <a:r>
              <a:rPr lang="ru-RU" dirty="0" smtClean="0">
                <a:solidFill>
                  <a:schemeClr val="accent6"/>
                </a:solidFill>
              </a:rPr>
              <a:t>Поручения </a:t>
            </a:r>
            <a:r>
              <a:rPr lang="ru-RU" dirty="0">
                <a:solidFill>
                  <a:schemeClr val="accent6"/>
                </a:solidFill>
              </a:rPr>
              <a:t>Президента Российской Федерации </a:t>
            </a:r>
            <a:r>
              <a:rPr lang="ru-RU" dirty="0"/>
              <a:t>от 10.08.2011 года № Пр-2302 - </a:t>
            </a:r>
            <a:r>
              <a:rPr lang="ru-RU" dirty="0">
                <a:solidFill>
                  <a:schemeClr val="accent6"/>
                </a:solidFill>
              </a:rPr>
              <a:t>увеличение до 12 лет межремонтного срока эксплуатации автомобильных дорог </a:t>
            </a:r>
            <a:r>
              <a:rPr lang="ru-RU" dirty="0"/>
              <a:t>с усовершенствованным типом покрытия</a:t>
            </a:r>
          </a:p>
        </p:txBody>
      </p:sp>
    </p:spTree>
    <p:extLst>
      <p:ext uri="{BB962C8B-B14F-4D97-AF65-F5344CB8AC3E}">
        <p14:creationId xmlns:p14="http://schemas.microsoft.com/office/powerpoint/2010/main" val="39973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</p:spPr>
        <p:txBody>
          <a:bodyPr/>
          <a:lstStyle/>
          <a:p>
            <a:r>
              <a:rPr lang="ru-RU" dirty="0">
                <a:solidFill>
                  <a:srgbClr val="004077"/>
                </a:solidFill>
              </a:rPr>
              <a:t>Компания</a:t>
            </a:r>
            <a:r>
              <a:rPr lang="ru-RU" dirty="0">
                <a:solidFill>
                  <a:srgbClr val="004077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004077"/>
                </a:solidFill>
                <a:latin typeface="Arial"/>
              </a:rPr>
              <a:t>«НОВА-Брит»</a:t>
            </a:r>
            <a:endParaRPr lang="ru-RU" sz="1800" dirty="0"/>
          </a:p>
        </p:txBody>
      </p:sp>
      <p:grpSp>
        <p:nvGrpSpPr>
          <p:cNvPr id="58" name="Group 69"/>
          <p:cNvGrpSpPr/>
          <p:nvPr/>
        </p:nvGrpSpPr>
        <p:grpSpPr>
          <a:xfrm>
            <a:off x="306070" y="1340768"/>
            <a:ext cx="2376599" cy="1923161"/>
            <a:chOff x="677059" y="1500778"/>
            <a:chExt cx="2376599" cy="192316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677060" y="2925497"/>
              <a:ext cx="2376598" cy="498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1022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Разведка, разработка, добыча </a:t>
              </a:r>
              <a:b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</a:b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и реализация газа</a:t>
              </a:r>
            </a:p>
          </p:txBody>
        </p:sp>
        <p:pic>
          <p:nvPicPr>
            <p:cNvPr id="60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355" y="1500778"/>
              <a:ext cx="1570005" cy="771429"/>
            </a:xfrm>
            <a:prstGeom prst="rect">
              <a:avLst/>
            </a:prstGeom>
          </p:spPr>
        </p:pic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677059" y="2467961"/>
              <a:ext cx="237659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defTabSz="1022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rgbClr val="0070BA"/>
                  </a:solidFill>
                  <a:latin typeface="Arial"/>
                  <a:cs typeface="Arial" pitchFamily="34" charset="0"/>
                </a:rPr>
                <a:t>П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BA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АО «Газпром»</a:t>
              </a:r>
            </a:p>
          </p:txBody>
        </p:sp>
        <p:cxnSp>
          <p:nvCxnSpPr>
            <p:cNvPr id="62" name="Straight Connector 22"/>
            <p:cNvCxnSpPr/>
            <p:nvPr/>
          </p:nvCxnSpPr>
          <p:spPr>
            <a:xfrm>
              <a:off x="677059" y="2427148"/>
              <a:ext cx="2232000" cy="0"/>
            </a:xfrm>
            <a:prstGeom prst="line">
              <a:avLst/>
            </a:prstGeom>
            <a:noFill/>
            <a:ln w="9525" cap="flat" cmpd="sng" algn="ctr">
              <a:solidFill>
                <a:srgbClr val="004077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33"/>
            <p:cNvCxnSpPr/>
            <p:nvPr/>
          </p:nvCxnSpPr>
          <p:spPr>
            <a:xfrm>
              <a:off x="677059" y="2876728"/>
              <a:ext cx="2232000" cy="0"/>
            </a:xfrm>
            <a:prstGeom prst="line">
              <a:avLst/>
            </a:prstGeom>
            <a:noFill/>
            <a:ln w="9525" cap="flat" cmpd="sng" algn="ctr">
              <a:solidFill>
                <a:srgbClr val="004077"/>
              </a:solidFill>
              <a:prstDash val="solid"/>
              <a:miter lim="800000"/>
            </a:ln>
            <a:effectLst/>
          </p:spPr>
        </p:cxnSp>
      </p:grpSp>
      <p:grpSp>
        <p:nvGrpSpPr>
          <p:cNvPr id="65" name="Group 68"/>
          <p:cNvGrpSpPr/>
          <p:nvPr/>
        </p:nvGrpSpPr>
        <p:grpSpPr>
          <a:xfrm>
            <a:off x="3148210" y="1340768"/>
            <a:ext cx="2376600" cy="1939362"/>
            <a:chOff x="3463030" y="1484577"/>
            <a:chExt cx="2376600" cy="1939362"/>
          </a:xfrm>
        </p:grpSpPr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3463030" y="2925791"/>
              <a:ext cx="2376599" cy="498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1022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Разведка,  добыча                            и переработка нефти, реализация нефтепродуктов </a:t>
              </a:r>
            </a:p>
          </p:txBody>
        </p:sp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3463031" y="2467961"/>
              <a:ext cx="237659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defTabSz="1022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rgbClr val="0070BA"/>
                  </a:solidFill>
                  <a:latin typeface="Arial"/>
                  <a:cs typeface="Arial" pitchFamily="34" charset="0"/>
                </a:rPr>
                <a:t>П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BA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АО «Газпром нефть»</a:t>
              </a:r>
            </a:p>
          </p:txBody>
        </p:sp>
        <p:pic>
          <p:nvPicPr>
            <p:cNvPr id="71" name="Picture 2" descr="http://toplogos.ru/images/logo-gazprom-nef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195" y="1484577"/>
              <a:ext cx="1560604" cy="80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2" name="Straight Connector 27"/>
            <p:cNvCxnSpPr/>
            <p:nvPr/>
          </p:nvCxnSpPr>
          <p:spPr>
            <a:xfrm>
              <a:off x="3463031" y="2427148"/>
              <a:ext cx="2232000" cy="0"/>
            </a:xfrm>
            <a:prstGeom prst="line">
              <a:avLst/>
            </a:prstGeom>
            <a:noFill/>
            <a:ln w="9525" cap="flat" cmpd="sng" algn="ctr">
              <a:solidFill>
                <a:srgbClr val="004077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34"/>
            <p:cNvCxnSpPr/>
            <p:nvPr/>
          </p:nvCxnSpPr>
          <p:spPr>
            <a:xfrm>
              <a:off x="3463031" y="2876728"/>
              <a:ext cx="2232000" cy="0"/>
            </a:xfrm>
            <a:prstGeom prst="line">
              <a:avLst/>
            </a:prstGeom>
            <a:noFill/>
            <a:ln w="9525" cap="flat" cmpd="sng" algn="ctr">
              <a:solidFill>
                <a:srgbClr val="004077"/>
              </a:solidFill>
              <a:prstDash val="solid"/>
              <a:miter lim="800000"/>
            </a:ln>
            <a:effectLst/>
          </p:spPr>
        </p:cxnSp>
      </p:grpSp>
      <p:grpSp>
        <p:nvGrpSpPr>
          <p:cNvPr id="74" name="Group 67"/>
          <p:cNvGrpSpPr/>
          <p:nvPr/>
        </p:nvGrpSpPr>
        <p:grpSpPr>
          <a:xfrm>
            <a:off x="6278229" y="1359041"/>
            <a:ext cx="2376599" cy="1939362"/>
            <a:chOff x="6249002" y="1484577"/>
            <a:chExt cx="2376599" cy="1939362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6249002" y="2925497"/>
              <a:ext cx="2376599" cy="498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1022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Производство и продажа </a:t>
              </a:r>
              <a:b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</a:b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битумных материалов и коксов</a:t>
              </a:r>
            </a:p>
          </p:txBody>
        </p:sp>
        <p:pic>
          <p:nvPicPr>
            <p:cNvPr id="76" name="Picture 2" descr="http://toplogos.ru/images/logo-gazprom-nef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701" y="1484577"/>
              <a:ext cx="1560604" cy="80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6249003" y="2444270"/>
              <a:ext cx="2376598" cy="403605"/>
            </a:xfrm>
            <a:prstGeom prst="rect">
              <a:avLst/>
            </a:prstGeom>
            <a:solidFill>
              <a:srgbClr val="0070BA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defTabSz="1022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ООО «</a:t>
              </a:r>
              <a:r>
                <a:rPr kumimoji="0" lang="ru-RU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Газпромнефть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-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БМ»</a:t>
              </a:r>
            </a:p>
          </p:txBody>
        </p:sp>
        <p:cxnSp>
          <p:nvCxnSpPr>
            <p:cNvPr id="78" name="Straight Connector 29"/>
            <p:cNvCxnSpPr/>
            <p:nvPr/>
          </p:nvCxnSpPr>
          <p:spPr>
            <a:xfrm>
              <a:off x="6249003" y="2415827"/>
              <a:ext cx="2376598" cy="0"/>
            </a:xfrm>
            <a:prstGeom prst="line">
              <a:avLst/>
            </a:prstGeom>
            <a:noFill/>
            <a:ln w="9525" cap="flat" cmpd="sng" algn="ctr">
              <a:solidFill>
                <a:srgbClr val="004077"/>
              </a:solidFill>
              <a:prstDash val="solid"/>
              <a:miter lim="800000"/>
            </a:ln>
            <a:effectLst/>
          </p:spPr>
        </p:cxnSp>
        <p:cxnSp>
          <p:nvCxnSpPr>
            <p:cNvPr id="79" name="Straight Connector 35"/>
            <p:cNvCxnSpPr/>
            <p:nvPr/>
          </p:nvCxnSpPr>
          <p:spPr>
            <a:xfrm>
              <a:off x="6249003" y="2874151"/>
              <a:ext cx="2376598" cy="0"/>
            </a:xfrm>
            <a:prstGeom prst="line">
              <a:avLst/>
            </a:prstGeom>
            <a:noFill/>
            <a:ln w="9525" cap="flat" cmpd="sng" algn="ctr">
              <a:solidFill>
                <a:srgbClr val="004077"/>
              </a:solidFill>
              <a:prstDash val="solid"/>
              <a:miter lim="800000"/>
            </a:ln>
            <a:effectLst/>
          </p:spPr>
        </p:cxnSp>
      </p:grpSp>
      <p:sp>
        <p:nvSpPr>
          <p:cNvPr id="80" name="trian16_1_solid"/>
          <p:cNvSpPr/>
          <p:nvPr/>
        </p:nvSpPr>
        <p:spPr>
          <a:xfrm>
            <a:off x="2682667" y="2267138"/>
            <a:ext cx="283347" cy="449580"/>
          </a:xfrm>
          <a:prstGeom prst="chevron">
            <a:avLst>
              <a:gd name="adj" fmla="val 54096"/>
            </a:avLst>
          </a:prstGeom>
          <a:solidFill>
            <a:srgbClr val="004077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trian16_1_solid"/>
          <p:cNvSpPr/>
          <p:nvPr/>
        </p:nvSpPr>
        <p:spPr>
          <a:xfrm>
            <a:off x="5728813" y="2283339"/>
            <a:ext cx="283347" cy="449580"/>
          </a:xfrm>
          <a:prstGeom prst="chevron">
            <a:avLst>
              <a:gd name="adj" fmla="val 54096"/>
            </a:avLst>
          </a:prstGeom>
          <a:solidFill>
            <a:srgbClr val="004077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285837" y="4221088"/>
            <a:ext cx="5833976" cy="16188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4077">
                <a:gamma/>
                <a:shade val="60000"/>
                <a:invGamma/>
              </a:srgbClr>
            </a:prstShdw>
          </a:effectLst>
          <a:extLst/>
        </p:spPr>
        <p:txBody>
          <a:bodyPr wrap="square" lIns="0" tIns="0" rIns="0" bIns="0">
            <a:noAutofit/>
          </a:bodyPr>
          <a:lstStyle>
            <a:lvl1pPr defTabSz="1022350"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defTabSz="10223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defTabSz="102235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defTabSz="102235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defTabSz="102235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168525" indent="117475" defTabSz="1022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625725" indent="117475" defTabSz="1022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082925" indent="117475" defTabSz="1022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540125" indent="117475" defTabSz="1022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3" lvl="0" indent="-182563" fontAlgn="base">
              <a:spcBef>
                <a:spcPts val="600"/>
              </a:spcBef>
              <a:spcAft>
                <a:spcPct val="0"/>
              </a:spcAft>
              <a:buClr>
                <a:srgbClr val="004077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ООО «НОВА-Брит» входит в группу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 pitchFamily="34" charset="0"/>
              </a:rPr>
              <a:t> компаний «Газпром нефть» </a:t>
            </a:r>
            <a:r>
              <a:rPr lang="ru-RU" sz="1800" kern="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(является 75% </a:t>
            </a:r>
            <a:r>
              <a:rPr lang="ru-RU" sz="1800" kern="0" dirty="0">
                <a:solidFill>
                  <a:schemeClr val="tx2"/>
                </a:solidFill>
                <a:latin typeface="Arial"/>
                <a:cs typeface="Arial" pitchFamily="34" charset="0"/>
              </a:rPr>
              <a:t>дочерней компанией </a:t>
            </a:r>
            <a:r>
              <a:rPr lang="ru-RU" sz="1800" kern="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«</a:t>
            </a:r>
            <a:r>
              <a:rPr lang="ru-RU" sz="1800" kern="0" dirty="0" err="1">
                <a:solidFill>
                  <a:schemeClr val="tx2"/>
                </a:solidFill>
                <a:latin typeface="Arial"/>
                <a:cs typeface="Arial" pitchFamily="34" charset="0"/>
              </a:rPr>
              <a:t>Газпромнефть</a:t>
            </a:r>
            <a:r>
              <a:rPr lang="ru-RU" sz="1800" kern="0" dirty="0">
                <a:solidFill>
                  <a:schemeClr val="tx2"/>
                </a:solidFill>
                <a:latin typeface="Arial"/>
                <a:cs typeface="Arial" pitchFamily="34" charset="0"/>
              </a:rPr>
              <a:t>-Битумные </a:t>
            </a:r>
            <a:r>
              <a:rPr lang="ru-RU" sz="1800" kern="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материалы»)</a:t>
            </a:r>
          </a:p>
          <a:p>
            <a:pPr marL="182563" lvl="0" indent="-182563" fontAlgn="base">
              <a:spcBef>
                <a:spcPts val="600"/>
              </a:spcBef>
              <a:spcAft>
                <a:spcPct val="0"/>
              </a:spcAft>
              <a:buClr>
                <a:srgbClr val="004077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 pitchFamily="34" charset="0"/>
              </a:rPr>
              <a:t>Компания развивает производство</a:t>
            </a:r>
            <a:r>
              <a:rPr kumimoji="0" lang="ru-RU" sz="18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 pitchFamily="34" charset="0"/>
              </a:rPr>
              <a:t>  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 pitchFamily="34" charset="0"/>
              </a:rPr>
              <a:t>инновационных </a:t>
            </a:r>
            <a:r>
              <a:rPr kumimoji="0" lang="ru-RU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 pitchFamily="34" charset="0"/>
              </a:rPr>
              <a:t>битумопроизводных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 pitchFamily="34" charset="0"/>
              </a:rPr>
              <a:t> продуктов для дорожных  и аэродромных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ru-RU" sz="18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покрытий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192180" y="3933056"/>
            <a:ext cx="2592288" cy="1728192"/>
            <a:chOff x="6048164" y="3969060"/>
            <a:chExt cx="2592288" cy="1728192"/>
          </a:xfrm>
        </p:grpSpPr>
        <p:pic>
          <p:nvPicPr>
            <p:cNvPr id="26" name="Содержимое 5" descr="LogoBrit.ti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0172" y="3969060"/>
              <a:ext cx="2376598" cy="641635"/>
            </a:xfrm>
            <a:prstGeom prst="rect">
              <a:avLst/>
            </a:prstGeom>
          </p:spPr>
        </p:pic>
        <p:grpSp>
          <p:nvGrpSpPr>
            <p:cNvPr id="27" name="Group 67"/>
            <p:cNvGrpSpPr/>
            <p:nvPr/>
          </p:nvGrpSpPr>
          <p:grpSpPr>
            <a:xfrm>
              <a:off x="6048164" y="4689140"/>
              <a:ext cx="2592288" cy="1008112"/>
              <a:chOff x="6176994" y="2415827"/>
              <a:chExt cx="2592288" cy="1008112"/>
            </a:xfrm>
          </p:grpSpPr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6176994" y="2925497"/>
                <a:ext cx="2592288" cy="498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0" marR="0" lvl="0" indent="0" algn="ctr" defTabSz="1022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Производство и продажа инновационных  </a:t>
                </a:r>
                <a:b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</a:b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битумных материалов                          для дорожных и аэродромных покрытий</a:t>
                </a:r>
              </a:p>
            </p:txBody>
          </p:sp>
          <p:sp>
            <p:nvSpPr>
              <p:cNvPr id="30" name="Text Box 32"/>
              <p:cNvSpPr txBox="1">
                <a:spLocks noChangeArrowheads="1"/>
              </p:cNvSpPr>
              <p:nvPr/>
            </p:nvSpPr>
            <p:spPr bwMode="auto">
              <a:xfrm>
                <a:off x="6249003" y="2444270"/>
                <a:ext cx="2376598" cy="403605"/>
              </a:xfrm>
              <a:prstGeom prst="rect">
                <a:avLst/>
              </a:prstGeom>
              <a:solidFill>
                <a:srgbClr val="007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0" marR="0" lvl="0" indent="0" algn="ctr" defTabSz="1022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ООО «НОВА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-</a:t>
                </a: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Брит»</a:t>
                </a:r>
              </a:p>
            </p:txBody>
          </p:sp>
          <p:cxnSp>
            <p:nvCxnSpPr>
              <p:cNvPr id="31" name="Straight Connector 29"/>
              <p:cNvCxnSpPr/>
              <p:nvPr/>
            </p:nvCxnSpPr>
            <p:spPr>
              <a:xfrm>
                <a:off x="6249003" y="2415827"/>
                <a:ext cx="237659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4077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Straight Connector 35"/>
              <p:cNvCxnSpPr/>
              <p:nvPr/>
            </p:nvCxnSpPr>
            <p:spPr>
              <a:xfrm>
                <a:off x="6249003" y="2874151"/>
                <a:ext cx="237659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4077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4" name="trian16_1_solid"/>
          <p:cNvSpPr/>
          <p:nvPr/>
        </p:nvSpPr>
        <p:spPr>
          <a:xfrm rot="5400000">
            <a:off x="7346650" y="3350568"/>
            <a:ext cx="283347" cy="449580"/>
          </a:xfrm>
          <a:prstGeom prst="chevron">
            <a:avLst>
              <a:gd name="adj" fmla="val 54096"/>
            </a:avLst>
          </a:prstGeom>
          <a:solidFill>
            <a:srgbClr val="004077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dirty="0" smtClean="0"/>
              <a:t>Современные технологии продления </a:t>
            </a:r>
            <a:br>
              <a:rPr lang="ru-RU" dirty="0" smtClean="0"/>
            </a:br>
            <a:r>
              <a:rPr lang="ru-RU" dirty="0" smtClean="0"/>
              <a:t>срока службы дорожных покрытий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323" y="1576711"/>
            <a:ext cx="3780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Обработка покрытий защитными составами</a:t>
            </a:r>
          </a:p>
        </p:txBody>
      </p:sp>
      <p:pic>
        <p:nvPicPr>
          <p:cNvPr id="7" name="Объект 1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764455" y="4401108"/>
            <a:ext cx="3705411" cy="19463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6796" y="5021885"/>
            <a:ext cx="3859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1"/>
                </a:solidFill>
              </a:rPr>
              <a:t>Герметизация </a:t>
            </a:r>
            <a:r>
              <a:rPr lang="ru-RU" sz="2000" b="1" dirty="0">
                <a:solidFill>
                  <a:schemeClr val="accent1"/>
                </a:solidFill>
              </a:rPr>
              <a:t>технологических швов и </a:t>
            </a:r>
            <a:r>
              <a:rPr lang="ru-RU" sz="2000" b="1" dirty="0" smtClean="0">
                <a:solidFill>
                  <a:schemeClr val="accent1"/>
                </a:solidFill>
              </a:rPr>
              <a:t>стыков стыковочными лентами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0012" y="3453429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1"/>
                </a:solidFill>
              </a:rPr>
              <a:t>Своевременная </a:t>
            </a:r>
            <a:r>
              <a:rPr lang="ru-RU" sz="2000" b="1" dirty="0">
                <a:solidFill>
                  <a:schemeClr val="accent1"/>
                </a:solidFill>
              </a:rPr>
              <a:t>герметизация (санация) </a:t>
            </a:r>
            <a:r>
              <a:rPr lang="ru-RU" sz="2000" b="1" dirty="0" smtClean="0">
                <a:solidFill>
                  <a:schemeClr val="accent1"/>
                </a:solidFill>
              </a:rPr>
              <a:t>трещин мастиками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11" name="Объект 13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788024" y="1198724"/>
            <a:ext cx="3696678" cy="19863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85"/>
          <a:stretch/>
        </p:blipFill>
        <p:spPr>
          <a:xfrm>
            <a:off x="424473" y="2768074"/>
            <a:ext cx="3622271" cy="1930970"/>
          </a:xfrm>
          <a:prstGeom prst="rect">
            <a:avLst/>
          </a:prstGeom>
        </p:spPr>
      </p:pic>
      <p:sp>
        <p:nvSpPr>
          <p:cNvPr id="14" name="Нашивка 13"/>
          <p:cNvSpPr/>
          <p:nvPr/>
        </p:nvSpPr>
        <p:spPr>
          <a:xfrm>
            <a:off x="3529646" y="1575985"/>
            <a:ext cx="338840" cy="707886"/>
          </a:xfrm>
          <a:prstGeom prst="chevron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891830" y="5275076"/>
            <a:ext cx="338840" cy="707886"/>
          </a:xfrm>
          <a:prstGeom prst="chevron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0800000">
            <a:off x="4272386" y="3465004"/>
            <a:ext cx="338840" cy="707886"/>
          </a:xfrm>
          <a:prstGeom prst="chevron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Обработка поверхности асфальтобетона: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0" dirty="0" smtClean="0"/>
              <a:t>Пропиточные составы             </a:t>
            </a:r>
            <a:r>
              <a:rPr lang="ru-RU" sz="2000" dirty="0" smtClean="0">
                <a:solidFill>
                  <a:schemeClr val="accent3"/>
                </a:solidFill>
              </a:rPr>
              <a:t>на основе </a:t>
            </a:r>
            <a:r>
              <a:rPr lang="ru-RU" sz="2000" dirty="0" err="1" smtClean="0">
                <a:solidFill>
                  <a:schemeClr val="accent3"/>
                </a:solidFill>
              </a:rPr>
              <a:t>силанов</a:t>
            </a:r>
            <a:r>
              <a:rPr lang="ru-RU" sz="2000" dirty="0" smtClean="0">
                <a:solidFill>
                  <a:schemeClr val="accent3"/>
                </a:solidFill>
              </a:rPr>
              <a:t> и аминов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0" dirty="0" smtClean="0"/>
              <a:t>Защитно-восстанавливающие составы </a:t>
            </a:r>
            <a:r>
              <a:rPr lang="ru-RU" sz="2000" dirty="0" smtClean="0">
                <a:solidFill>
                  <a:schemeClr val="accent3"/>
                </a:solidFill>
              </a:rPr>
              <a:t>на</a:t>
            </a:r>
            <a:r>
              <a:rPr lang="ru-RU" sz="2000" b="0" dirty="0" smtClean="0">
                <a:solidFill>
                  <a:schemeClr val="accent3"/>
                </a:solidFill>
              </a:rPr>
              <a:t> </a:t>
            </a:r>
            <a:r>
              <a:rPr lang="ru-RU" sz="2000" dirty="0" smtClean="0">
                <a:solidFill>
                  <a:schemeClr val="accent3"/>
                </a:solidFill>
              </a:rPr>
              <a:t>основе органических растворителей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0" dirty="0" smtClean="0"/>
              <a:t>Защитно-восстанавливающие составы </a:t>
            </a:r>
            <a:r>
              <a:rPr lang="ru-RU" sz="2000" dirty="0" smtClean="0">
                <a:solidFill>
                  <a:schemeClr val="accent3"/>
                </a:solidFill>
              </a:rPr>
              <a:t>на основе битумных эмульсий</a:t>
            </a:r>
          </a:p>
          <a:p>
            <a:endParaRPr lang="ru-RU" b="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sz="2400" dirty="0" smtClean="0"/>
              <a:t>Защитно-восстанавливающие составы - </a:t>
            </a:r>
            <a:r>
              <a:rPr lang="ru-RU" sz="2400" dirty="0"/>
              <a:t>э</a:t>
            </a:r>
            <a:r>
              <a:rPr lang="ru-RU" sz="2400" dirty="0" smtClean="0"/>
              <a:t>ффективный материал для </a:t>
            </a:r>
            <a:r>
              <a:rPr lang="ru-RU" sz="2400" dirty="0"/>
              <a:t>устранения поверхностных дефектов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t="8090"/>
          <a:stretch/>
        </p:blipFill>
        <p:spPr>
          <a:xfrm>
            <a:off x="287524" y="1268760"/>
            <a:ext cx="4140014" cy="50769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338" y="5098829"/>
            <a:ext cx="4140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Применяемые материалы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придают асфальтобетону гидрофобные свойства, защищают от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-излучения                               и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восстанавливают нарушенные связи между частицами щебеночного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каркаса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rmula"/>
          <p:cNvSpPr>
            <a:spLocks noEditPoints="1"/>
          </p:cNvSpPr>
          <p:nvPr/>
        </p:nvSpPr>
        <p:spPr bwMode="auto">
          <a:xfrm>
            <a:off x="6120172" y="5326033"/>
            <a:ext cx="1116124" cy="623247"/>
          </a:xfrm>
          <a:custGeom>
            <a:avLst/>
            <a:gdLst>
              <a:gd name="T0" fmla="*/ 6477 w 16120"/>
              <a:gd name="T1" fmla="*/ 1249 h 10000"/>
              <a:gd name="T2" fmla="*/ 8060 w 16120"/>
              <a:gd name="T3" fmla="*/ 2164 h 10000"/>
              <a:gd name="T4" fmla="*/ 9643 w 16120"/>
              <a:gd name="T5" fmla="*/ 1249 h 10000"/>
              <a:gd name="T6" fmla="*/ 11801 w 16120"/>
              <a:gd name="T7" fmla="*/ 0 h 10000"/>
              <a:gd name="T8" fmla="*/ 13958 w 16120"/>
              <a:gd name="T9" fmla="*/ 1249 h 10000"/>
              <a:gd name="T10" fmla="*/ 15831 w 16120"/>
              <a:gd name="T11" fmla="*/ 2332 h 10000"/>
              <a:gd name="T12" fmla="*/ 16120 w 16120"/>
              <a:gd name="T13" fmla="*/ 2833 h 10000"/>
              <a:gd name="T14" fmla="*/ 16120 w 16120"/>
              <a:gd name="T15" fmla="*/ 7165 h 10000"/>
              <a:gd name="T16" fmla="*/ 15831 w 16120"/>
              <a:gd name="T17" fmla="*/ 7666 h 10000"/>
              <a:gd name="T18" fmla="*/ 12090 w 16120"/>
              <a:gd name="T19" fmla="*/ 9832 h 10000"/>
              <a:gd name="T20" fmla="*/ 11511 w 16120"/>
              <a:gd name="T21" fmla="*/ 9832 h 10000"/>
              <a:gd name="T22" fmla="*/ 8060 w 16120"/>
              <a:gd name="T23" fmla="*/ 7834 h 10000"/>
              <a:gd name="T24" fmla="*/ 4609 w 16120"/>
              <a:gd name="T25" fmla="*/ 9832 h 10000"/>
              <a:gd name="T26" fmla="*/ 4030 w 16120"/>
              <a:gd name="T27" fmla="*/ 9832 h 10000"/>
              <a:gd name="T28" fmla="*/ 289 w 16120"/>
              <a:gd name="T29" fmla="*/ 7666 h 10000"/>
              <a:gd name="T30" fmla="*/ 0 w 16120"/>
              <a:gd name="T31" fmla="*/ 7165 h 10000"/>
              <a:gd name="T32" fmla="*/ 0 w 16120"/>
              <a:gd name="T33" fmla="*/ 2833 h 10000"/>
              <a:gd name="T34" fmla="*/ 289 w 16120"/>
              <a:gd name="T35" fmla="*/ 2332 h 10000"/>
              <a:gd name="T36" fmla="*/ 2162 w 16120"/>
              <a:gd name="T37" fmla="*/ 1249 h 10000"/>
              <a:gd name="T38" fmla="*/ 4319 w 16120"/>
              <a:gd name="T39" fmla="*/ 0 h 10000"/>
              <a:gd name="T40" fmla="*/ 14418 w 16120"/>
              <a:gd name="T41" fmla="*/ 3568 h 10000"/>
              <a:gd name="T42" fmla="*/ 14418 w 16120"/>
              <a:gd name="T43" fmla="*/ 6431 h 10000"/>
              <a:gd name="T44" fmla="*/ 14127 w 16120"/>
              <a:gd name="T45" fmla="*/ 4999 h 10000"/>
              <a:gd name="T46" fmla="*/ 14418 w 16120"/>
              <a:gd name="T47" fmla="*/ 3568 h 10000"/>
              <a:gd name="T48" fmla="*/ 10492 w 16120"/>
              <a:gd name="T49" fmla="*/ 7273 h 10000"/>
              <a:gd name="T50" fmla="*/ 9255 w 16120"/>
              <a:gd name="T51" fmla="*/ 6557 h 10000"/>
              <a:gd name="T52" fmla="*/ 10637 w 16120"/>
              <a:gd name="T53" fmla="*/ 7021 h 10000"/>
              <a:gd name="T54" fmla="*/ 11872 w 16120"/>
              <a:gd name="T55" fmla="*/ 7737 h 10000"/>
              <a:gd name="T56" fmla="*/ 9256 w 16120"/>
              <a:gd name="T57" fmla="*/ 3442 h 10000"/>
              <a:gd name="T58" fmla="*/ 10491 w 16120"/>
              <a:gd name="T59" fmla="*/ 2726 h 10000"/>
              <a:gd name="T60" fmla="*/ 11872 w 16120"/>
              <a:gd name="T61" fmla="*/ 2261 h 10000"/>
              <a:gd name="T62" fmla="*/ 10636 w 16120"/>
              <a:gd name="T63" fmla="*/ 2978 h 10000"/>
              <a:gd name="T64" fmla="*/ 9256 w 16120"/>
              <a:gd name="T65" fmla="*/ 3442 h 10000"/>
              <a:gd name="T66" fmla="*/ 6937 w 16120"/>
              <a:gd name="T67" fmla="*/ 4999 h 10000"/>
              <a:gd name="T68" fmla="*/ 6646 w 16120"/>
              <a:gd name="T69" fmla="*/ 6431 h 10000"/>
              <a:gd name="T70" fmla="*/ 6646 w 16120"/>
              <a:gd name="T71" fmla="*/ 3568 h 10000"/>
              <a:gd name="T72" fmla="*/ 4248 w 16120"/>
              <a:gd name="T73" fmla="*/ 7988 h 10000"/>
              <a:gd name="T74" fmla="*/ 3010 w 16120"/>
              <a:gd name="T75" fmla="*/ 7273 h 10000"/>
              <a:gd name="T76" fmla="*/ 1919 w 16120"/>
              <a:gd name="T77" fmla="*/ 6305 h 10000"/>
              <a:gd name="T78" fmla="*/ 3155 w 16120"/>
              <a:gd name="T79" fmla="*/ 7021 h 10000"/>
              <a:gd name="T80" fmla="*/ 4248 w 16120"/>
              <a:gd name="T81" fmla="*/ 7988 h 10000"/>
              <a:gd name="T82" fmla="*/ 3010 w 16120"/>
              <a:gd name="T83" fmla="*/ 2727 h 10000"/>
              <a:gd name="T84" fmla="*/ 4247 w 16120"/>
              <a:gd name="T85" fmla="*/ 2011 h 10000"/>
              <a:gd name="T86" fmla="*/ 3155 w 16120"/>
              <a:gd name="T87" fmla="*/ 2978 h 10000"/>
              <a:gd name="T88" fmla="*/ 1918 w 16120"/>
              <a:gd name="T89" fmla="*/ 3693 h 10000"/>
              <a:gd name="T90" fmla="*/ 8639 w 16120"/>
              <a:gd name="T91" fmla="*/ 3167 h 10000"/>
              <a:gd name="T92" fmla="*/ 8639 w 16120"/>
              <a:gd name="T93" fmla="*/ 6831 h 10000"/>
              <a:gd name="T94" fmla="*/ 11801 w 16120"/>
              <a:gd name="T95" fmla="*/ 8662 h 10000"/>
              <a:gd name="T96" fmla="*/ 14962 w 16120"/>
              <a:gd name="T97" fmla="*/ 6831 h 10000"/>
              <a:gd name="T98" fmla="*/ 14962 w 16120"/>
              <a:gd name="T99" fmla="*/ 3167 h 10000"/>
              <a:gd name="T100" fmla="*/ 13382 w 16120"/>
              <a:gd name="T101" fmla="*/ 2250 h 10000"/>
              <a:gd name="T102" fmla="*/ 10219 w 16120"/>
              <a:gd name="T103" fmla="*/ 2250 h 10000"/>
              <a:gd name="T104" fmla="*/ 8639 w 16120"/>
              <a:gd name="T105" fmla="*/ 3167 h 10000"/>
              <a:gd name="T106" fmla="*/ 7481 w 16120"/>
              <a:gd name="T107" fmla="*/ 4999 h 10000"/>
              <a:gd name="T108" fmla="*/ 5900 w 16120"/>
              <a:gd name="T109" fmla="*/ 2251 h 10000"/>
              <a:gd name="T110" fmla="*/ 4319 w 16120"/>
              <a:gd name="T111" fmla="*/ 1335 h 10000"/>
              <a:gd name="T112" fmla="*/ 2738 w 16120"/>
              <a:gd name="T113" fmla="*/ 2251 h 10000"/>
              <a:gd name="T114" fmla="*/ 1158 w 16120"/>
              <a:gd name="T115" fmla="*/ 4999 h 10000"/>
              <a:gd name="T116" fmla="*/ 2738 w 16120"/>
              <a:gd name="T117" fmla="*/ 7747 h 10000"/>
              <a:gd name="T118" fmla="*/ 5900 w 16120"/>
              <a:gd name="T119" fmla="*/ 7747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120" h="10000">
                <a:moveTo>
                  <a:pt x="4606" y="166"/>
                </a:moveTo>
                <a:lnTo>
                  <a:pt x="6477" y="1249"/>
                </a:lnTo>
                <a:lnTo>
                  <a:pt x="6479" y="1249"/>
                </a:lnTo>
                <a:lnTo>
                  <a:pt x="8060" y="2164"/>
                </a:lnTo>
                <a:lnTo>
                  <a:pt x="9641" y="1249"/>
                </a:lnTo>
                <a:lnTo>
                  <a:pt x="9643" y="1249"/>
                </a:lnTo>
                <a:lnTo>
                  <a:pt x="11514" y="166"/>
                </a:lnTo>
                <a:lnTo>
                  <a:pt x="11801" y="0"/>
                </a:lnTo>
                <a:lnTo>
                  <a:pt x="12088" y="166"/>
                </a:lnTo>
                <a:lnTo>
                  <a:pt x="13958" y="1249"/>
                </a:lnTo>
                <a:lnTo>
                  <a:pt x="13960" y="1249"/>
                </a:lnTo>
                <a:lnTo>
                  <a:pt x="15831" y="2332"/>
                </a:lnTo>
                <a:lnTo>
                  <a:pt x="16120" y="2500"/>
                </a:lnTo>
                <a:lnTo>
                  <a:pt x="16120" y="2833"/>
                </a:lnTo>
                <a:lnTo>
                  <a:pt x="16120" y="4999"/>
                </a:lnTo>
                <a:lnTo>
                  <a:pt x="16120" y="7165"/>
                </a:lnTo>
                <a:lnTo>
                  <a:pt x="16120" y="7499"/>
                </a:lnTo>
                <a:lnTo>
                  <a:pt x="15831" y="7666"/>
                </a:lnTo>
                <a:lnTo>
                  <a:pt x="13960" y="8749"/>
                </a:lnTo>
                <a:lnTo>
                  <a:pt x="12090" y="9832"/>
                </a:lnTo>
                <a:lnTo>
                  <a:pt x="11801" y="10000"/>
                </a:lnTo>
                <a:lnTo>
                  <a:pt x="11511" y="9832"/>
                </a:lnTo>
                <a:lnTo>
                  <a:pt x="9641" y="8749"/>
                </a:lnTo>
                <a:lnTo>
                  <a:pt x="8060" y="7834"/>
                </a:lnTo>
                <a:lnTo>
                  <a:pt x="6479" y="8749"/>
                </a:lnTo>
                <a:lnTo>
                  <a:pt x="4609" y="9832"/>
                </a:lnTo>
                <a:lnTo>
                  <a:pt x="4319" y="10000"/>
                </a:lnTo>
                <a:lnTo>
                  <a:pt x="4030" y="9832"/>
                </a:lnTo>
                <a:lnTo>
                  <a:pt x="2160" y="8749"/>
                </a:lnTo>
                <a:lnTo>
                  <a:pt x="289" y="7666"/>
                </a:lnTo>
                <a:lnTo>
                  <a:pt x="0" y="7498"/>
                </a:lnTo>
                <a:lnTo>
                  <a:pt x="0" y="7165"/>
                </a:lnTo>
                <a:lnTo>
                  <a:pt x="0" y="4999"/>
                </a:lnTo>
                <a:lnTo>
                  <a:pt x="0" y="2833"/>
                </a:lnTo>
                <a:lnTo>
                  <a:pt x="0" y="2500"/>
                </a:lnTo>
                <a:lnTo>
                  <a:pt x="289" y="2332"/>
                </a:lnTo>
                <a:lnTo>
                  <a:pt x="2160" y="1249"/>
                </a:lnTo>
                <a:lnTo>
                  <a:pt x="2162" y="1249"/>
                </a:lnTo>
                <a:lnTo>
                  <a:pt x="4032" y="166"/>
                </a:lnTo>
                <a:lnTo>
                  <a:pt x="4319" y="0"/>
                </a:lnTo>
                <a:lnTo>
                  <a:pt x="4606" y="166"/>
                </a:lnTo>
                <a:close/>
                <a:moveTo>
                  <a:pt x="14418" y="3568"/>
                </a:moveTo>
                <a:lnTo>
                  <a:pt x="14418" y="4999"/>
                </a:lnTo>
                <a:lnTo>
                  <a:pt x="14418" y="6431"/>
                </a:lnTo>
                <a:lnTo>
                  <a:pt x="14127" y="6431"/>
                </a:lnTo>
                <a:lnTo>
                  <a:pt x="14127" y="4999"/>
                </a:lnTo>
                <a:lnTo>
                  <a:pt x="14127" y="3568"/>
                </a:lnTo>
                <a:lnTo>
                  <a:pt x="14418" y="3568"/>
                </a:lnTo>
                <a:close/>
                <a:moveTo>
                  <a:pt x="11728" y="7988"/>
                </a:moveTo>
                <a:lnTo>
                  <a:pt x="10492" y="7273"/>
                </a:lnTo>
                <a:lnTo>
                  <a:pt x="10491" y="7273"/>
                </a:lnTo>
                <a:lnTo>
                  <a:pt x="9255" y="6557"/>
                </a:lnTo>
                <a:lnTo>
                  <a:pt x="9400" y="6305"/>
                </a:lnTo>
                <a:lnTo>
                  <a:pt x="10637" y="7021"/>
                </a:lnTo>
                <a:lnTo>
                  <a:pt x="10636" y="7021"/>
                </a:lnTo>
                <a:lnTo>
                  <a:pt x="11872" y="7737"/>
                </a:lnTo>
                <a:lnTo>
                  <a:pt x="11728" y="7988"/>
                </a:lnTo>
                <a:close/>
                <a:moveTo>
                  <a:pt x="9256" y="3442"/>
                </a:moveTo>
                <a:lnTo>
                  <a:pt x="10491" y="2727"/>
                </a:lnTo>
                <a:lnTo>
                  <a:pt x="10491" y="2726"/>
                </a:lnTo>
                <a:lnTo>
                  <a:pt x="11727" y="2011"/>
                </a:lnTo>
                <a:lnTo>
                  <a:pt x="11872" y="2261"/>
                </a:lnTo>
                <a:lnTo>
                  <a:pt x="10637" y="2978"/>
                </a:lnTo>
                <a:lnTo>
                  <a:pt x="10636" y="2978"/>
                </a:lnTo>
                <a:lnTo>
                  <a:pt x="9400" y="3693"/>
                </a:lnTo>
                <a:lnTo>
                  <a:pt x="9256" y="3442"/>
                </a:lnTo>
                <a:close/>
                <a:moveTo>
                  <a:pt x="6937" y="3568"/>
                </a:moveTo>
                <a:lnTo>
                  <a:pt x="6937" y="4999"/>
                </a:lnTo>
                <a:lnTo>
                  <a:pt x="6937" y="6431"/>
                </a:lnTo>
                <a:lnTo>
                  <a:pt x="6646" y="6431"/>
                </a:lnTo>
                <a:lnTo>
                  <a:pt x="6646" y="4999"/>
                </a:lnTo>
                <a:lnTo>
                  <a:pt x="6646" y="3568"/>
                </a:lnTo>
                <a:lnTo>
                  <a:pt x="6937" y="3568"/>
                </a:lnTo>
                <a:close/>
                <a:moveTo>
                  <a:pt x="4248" y="7988"/>
                </a:moveTo>
                <a:lnTo>
                  <a:pt x="3011" y="7273"/>
                </a:lnTo>
                <a:lnTo>
                  <a:pt x="3010" y="7273"/>
                </a:lnTo>
                <a:lnTo>
                  <a:pt x="1774" y="6557"/>
                </a:lnTo>
                <a:lnTo>
                  <a:pt x="1919" y="6305"/>
                </a:lnTo>
                <a:lnTo>
                  <a:pt x="3155" y="7021"/>
                </a:lnTo>
                <a:lnTo>
                  <a:pt x="3155" y="7021"/>
                </a:lnTo>
                <a:lnTo>
                  <a:pt x="4392" y="7737"/>
                </a:lnTo>
                <a:lnTo>
                  <a:pt x="4248" y="7988"/>
                </a:lnTo>
                <a:close/>
                <a:moveTo>
                  <a:pt x="1774" y="3442"/>
                </a:moveTo>
                <a:lnTo>
                  <a:pt x="3010" y="2727"/>
                </a:lnTo>
                <a:lnTo>
                  <a:pt x="3010" y="2726"/>
                </a:lnTo>
                <a:lnTo>
                  <a:pt x="4247" y="2011"/>
                </a:lnTo>
                <a:lnTo>
                  <a:pt x="4392" y="2261"/>
                </a:lnTo>
                <a:lnTo>
                  <a:pt x="3155" y="2978"/>
                </a:lnTo>
                <a:lnTo>
                  <a:pt x="3155" y="2978"/>
                </a:lnTo>
                <a:lnTo>
                  <a:pt x="1918" y="3693"/>
                </a:lnTo>
                <a:lnTo>
                  <a:pt x="1774" y="3442"/>
                </a:lnTo>
                <a:close/>
                <a:moveTo>
                  <a:pt x="8639" y="3167"/>
                </a:moveTo>
                <a:lnTo>
                  <a:pt x="8639" y="4999"/>
                </a:lnTo>
                <a:lnTo>
                  <a:pt x="8639" y="6831"/>
                </a:lnTo>
                <a:lnTo>
                  <a:pt x="10220" y="7747"/>
                </a:lnTo>
                <a:lnTo>
                  <a:pt x="11801" y="8662"/>
                </a:lnTo>
                <a:lnTo>
                  <a:pt x="13382" y="7747"/>
                </a:lnTo>
                <a:lnTo>
                  <a:pt x="14962" y="6831"/>
                </a:lnTo>
                <a:lnTo>
                  <a:pt x="14962" y="4999"/>
                </a:lnTo>
                <a:lnTo>
                  <a:pt x="14962" y="3167"/>
                </a:lnTo>
                <a:lnTo>
                  <a:pt x="13382" y="2251"/>
                </a:lnTo>
                <a:lnTo>
                  <a:pt x="13382" y="2250"/>
                </a:lnTo>
                <a:lnTo>
                  <a:pt x="11801" y="1335"/>
                </a:lnTo>
                <a:lnTo>
                  <a:pt x="10219" y="2250"/>
                </a:lnTo>
                <a:lnTo>
                  <a:pt x="10220" y="2251"/>
                </a:lnTo>
                <a:lnTo>
                  <a:pt x="8639" y="3167"/>
                </a:lnTo>
                <a:close/>
                <a:moveTo>
                  <a:pt x="7481" y="6831"/>
                </a:moveTo>
                <a:lnTo>
                  <a:pt x="7481" y="4999"/>
                </a:lnTo>
                <a:lnTo>
                  <a:pt x="7481" y="3167"/>
                </a:lnTo>
                <a:lnTo>
                  <a:pt x="5900" y="2251"/>
                </a:lnTo>
                <a:lnTo>
                  <a:pt x="5901" y="2250"/>
                </a:lnTo>
                <a:lnTo>
                  <a:pt x="4319" y="1335"/>
                </a:lnTo>
                <a:lnTo>
                  <a:pt x="2738" y="2250"/>
                </a:lnTo>
                <a:lnTo>
                  <a:pt x="2738" y="2251"/>
                </a:lnTo>
                <a:lnTo>
                  <a:pt x="1158" y="3167"/>
                </a:lnTo>
                <a:lnTo>
                  <a:pt x="1158" y="4999"/>
                </a:lnTo>
                <a:lnTo>
                  <a:pt x="1158" y="6831"/>
                </a:lnTo>
                <a:lnTo>
                  <a:pt x="2738" y="7747"/>
                </a:lnTo>
                <a:lnTo>
                  <a:pt x="4319" y="8662"/>
                </a:lnTo>
                <a:lnTo>
                  <a:pt x="5900" y="7747"/>
                </a:lnTo>
                <a:lnTo>
                  <a:pt x="7481" y="68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7338" y="226213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dirty="0" smtClean="0">
                <a:solidFill>
                  <a:srgbClr val="004077"/>
                </a:solidFill>
              </a:rPr>
              <a:t>Мастики – эффективный материал для точечной </a:t>
            </a:r>
            <a:r>
              <a:rPr lang="ru-RU" sz="2600" dirty="0">
                <a:solidFill>
                  <a:srgbClr val="004077"/>
                </a:solidFill>
              </a:rPr>
              <a:t>герметизации технологических и отраженных </a:t>
            </a:r>
            <a:r>
              <a:rPr lang="ru-RU" sz="2600" dirty="0" smtClean="0">
                <a:solidFill>
                  <a:srgbClr val="004077"/>
                </a:solidFill>
              </a:rPr>
              <a:t>трещин </a:t>
            </a:r>
            <a:endParaRPr lang="ru-RU" sz="2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498576"/>
            <a:ext cx="3009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02635" y="4941168"/>
            <a:ext cx="4140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Материал </a:t>
            </a:r>
            <a:r>
              <a:rPr lang="ru-RU" b="1" dirty="0">
                <a:solidFill>
                  <a:schemeClr val="accent6"/>
                </a:solidFill>
              </a:rPr>
              <a:t>горячего применения </a:t>
            </a:r>
            <a:r>
              <a:rPr lang="ru-RU" b="1" dirty="0">
                <a:solidFill>
                  <a:schemeClr val="accent1"/>
                </a:solidFill>
              </a:rPr>
              <a:t>с рабочей температурой 170-190 </a:t>
            </a:r>
            <a:r>
              <a:rPr lang="ru-RU" b="1" baseline="30000" dirty="0">
                <a:solidFill>
                  <a:schemeClr val="accent1"/>
                </a:solidFill>
              </a:rPr>
              <a:t>0</a:t>
            </a:r>
            <a:r>
              <a:rPr lang="ru-RU" b="1" dirty="0">
                <a:solidFill>
                  <a:schemeClr val="accent1"/>
                </a:solidFill>
              </a:rPr>
              <a:t>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338" y="1052736"/>
            <a:ext cx="8559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Резинобитумные дорожные мастики </a:t>
            </a:r>
            <a:r>
              <a:rPr lang="ru-RU" sz="2000" dirty="0"/>
              <a:t>обеспечивают водонепроницаемость деформационных швов асфальтобетонных и цементобетонных покрытий </a:t>
            </a:r>
            <a:r>
              <a:rPr lang="ru-RU" sz="2000" dirty="0" smtClean="0"/>
              <a:t>на автомобильных дорогах </a:t>
            </a:r>
            <a:r>
              <a:rPr lang="ru-RU" sz="2000" dirty="0"/>
              <a:t>и искусственных </a:t>
            </a:r>
            <a:r>
              <a:rPr lang="ru-RU" sz="2000" dirty="0" smtClean="0"/>
              <a:t>сооружений.</a:t>
            </a:r>
            <a:endParaRPr lang="ru-RU" sz="2000" dirty="0"/>
          </a:p>
        </p:txBody>
      </p:sp>
      <p:sp>
        <p:nvSpPr>
          <p:cNvPr id="13" name="Объект 12"/>
          <p:cNvSpPr txBox="1">
            <a:spLocks/>
          </p:cNvSpPr>
          <p:nvPr/>
        </p:nvSpPr>
        <p:spPr>
          <a:xfrm>
            <a:off x="4067944" y="2601844"/>
            <a:ext cx="4779134" cy="25913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00"/>
              </a:lnSpc>
              <a:spcBef>
                <a:spcPts val="600"/>
              </a:spcBef>
              <a:defRPr/>
            </a:pPr>
            <a:r>
              <a:rPr lang="ru-RU" sz="2000" dirty="0" smtClean="0">
                <a:solidFill>
                  <a:schemeClr val="accent1"/>
                </a:solidFill>
              </a:rPr>
              <a:t>Мастики - БРИТ Т-75, Т-85 и Т-90 учитывают:</a:t>
            </a: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0" dirty="0" err="1" smtClean="0">
                <a:solidFill>
                  <a:schemeClr val="accent6"/>
                </a:solidFill>
              </a:rPr>
              <a:t>погодно</a:t>
            </a:r>
            <a:r>
              <a:rPr lang="ru-RU" sz="2000" b="0" dirty="0" smtClean="0">
                <a:solidFill>
                  <a:schemeClr val="accent6"/>
                </a:solidFill>
              </a:rPr>
              <a:t>-климатические условия эксплуатации;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0" dirty="0" smtClean="0">
                <a:solidFill>
                  <a:schemeClr val="accent6"/>
                </a:solidFill>
              </a:rPr>
              <a:t>фактическое состояние покрытия; 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0" dirty="0" smtClean="0">
                <a:solidFill>
                  <a:schemeClr val="accent6"/>
                </a:solidFill>
              </a:rPr>
              <a:t>интенсивность движения.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91088"/>
            <a:ext cx="751269" cy="57807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110021" y="5848547"/>
            <a:ext cx="3447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Разрабатывается материал </a:t>
            </a:r>
            <a:r>
              <a:rPr lang="ru-RU" b="1" dirty="0" smtClean="0">
                <a:solidFill>
                  <a:schemeClr val="accent6"/>
                </a:solidFill>
              </a:rPr>
              <a:t>холодного применения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9" name="man_nauka_1"/>
          <p:cNvSpPr>
            <a:spLocks noEditPoints="1"/>
          </p:cNvSpPr>
          <p:nvPr/>
        </p:nvSpPr>
        <p:spPr bwMode="auto">
          <a:xfrm>
            <a:off x="497045" y="5939378"/>
            <a:ext cx="445054" cy="464671"/>
          </a:xfrm>
          <a:custGeom>
            <a:avLst/>
            <a:gdLst>
              <a:gd name="T0" fmla="*/ 7881 w 15609"/>
              <a:gd name="T1" fmla="*/ 6704 h 16297"/>
              <a:gd name="T2" fmla="*/ 9114 w 15609"/>
              <a:gd name="T3" fmla="*/ 3810 h 16297"/>
              <a:gd name="T4" fmla="*/ 8411 w 15609"/>
              <a:gd name="T5" fmla="*/ 4662 h 16297"/>
              <a:gd name="T6" fmla="*/ 6741 w 15609"/>
              <a:gd name="T7" fmla="*/ 3820 h 16297"/>
              <a:gd name="T8" fmla="*/ 5177 w 15609"/>
              <a:gd name="T9" fmla="*/ 4892 h 16297"/>
              <a:gd name="T10" fmla="*/ 3924 w 15609"/>
              <a:gd name="T11" fmla="*/ 3642 h 16297"/>
              <a:gd name="T12" fmla="*/ 5264 w 15609"/>
              <a:gd name="T13" fmla="*/ 4531 h 16297"/>
              <a:gd name="T14" fmla="*/ 5676 w 15609"/>
              <a:gd name="T15" fmla="*/ 3372 h 16297"/>
              <a:gd name="T16" fmla="*/ 4565 w 15609"/>
              <a:gd name="T17" fmla="*/ 3899 h 16297"/>
              <a:gd name="T18" fmla="*/ 7291 w 15609"/>
              <a:gd name="T19" fmla="*/ 4336 h 16297"/>
              <a:gd name="T20" fmla="*/ 8426 w 15609"/>
              <a:gd name="T21" fmla="*/ 3865 h 16297"/>
              <a:gd name="T22" fmla="*/ 7291 w 15609"/>
              <a:gd name="T23" fmla="*/ 3394 h 16297"/>
              <a:gd name="T24" fmla="*/ 13038 w 15609"/>
              <a:gd name="T25" fmla="*/ 9425 h 16297"/>
              <a:gd name="T26" fmla="*/ 13714 w 15609"/>
              <a:gd name="T27" fmla="*/ 10208 h 16297"/>
              <a:gd name="T28" fmla="*/ 15239 w 15609"/>
              <a:gd name="T29" fmla="*/ 10654 h 16297"/>
              <a:gd name="T30" fmla="*/ 14934 w 15609"/>
              <a:gd name="T31" fmla="*/ 12652 h 16297"/>
              <a:gd name="T32" fmla="*/ 15404 w 15609"/>
              <a:gd name="T33" fmla="*/ 14640 h 16297"/>
              <a:gd name="T34" fmla="*/ 13425 w 15609"/>
              <a:gd name="T35" fmla="*/ 15422 h 16297"/>
              <a:gd name="T36" fmla="*/ 11644 w 15609"/>
              <a:gd name="T37" fmla="*/ 15835 h 16297"/>
              <a:gd name="T38" fmla="*/ 10789 w 15609"/>
              <a:gd name="T39" fmla="*/ 15223 h 16297"/>
              <a:gd name="T40" fmla="*/ 9768 w 15609"/>
              <a:gd name="T41" fmla="*/ 14870 h 16297"/>
              <a:gd name="T42" fmla="*/ 9350 w 15609"/>
              <a:gd name="T43" fmla="*/ 13561 h 16297"/>
              <a:gd name="T44" fmla="*/ 9210 w 15609"/>
              <a:gd name="T45" fmla="*/ 11379 h 16297"/>
              <a:gd name="T46" fmla="*/ 11005 w 15609"/>
              <a:gd name="T47" fmla="*/ 10538 h 16297"/>
              <a:gd name="T48" fmla="*/ 13031 w 15609"/>
              <a:gd name="T49" fmla="*/ 10031 h 16297"/>
              <a:gd name="T50" fmla="*/ 13135 w 15609"/>
              <a:gd name="T51" fmla="*/ 9831 h 16297"/>
              <a:gd name="T52" fmla="*/ 10378 w 15609"/>
              <a:gd name="T53" fmla="*/ 14877 h 16297"/>
              <a:gd name="T54" fmla="*/ 10890 w 15609"/>
              <a:gd name="T55" fmla="*/ 14352 h 16297"/>
              <a:gd name="T56" fmla="*/ 9895 w 15609"/>
              <a:gd name="T57" fmla="*/ 13441 h 16297"/>
              <a:gd name="T58" fmla="*/ 9997 w 15609"/>
              <a:gd name="T59" fmla="*/ 14411 h 16297"/>
              <a:gd name="T60" fmla="*/ 12632 w 15609"/>
              <a:gd name="T61" fmla="*/ 10155 h 16297"/>
              <a:gd name="T62" fmla="*/ 12165 w 15609"/>
              <a:gd name="T63" fmla="*/ 9637 h 16297"/>
              <a:gd name="T64" fmla="*/ 12521 w 15609"/>
              <a:gd name="T65" fmla="*/ 10961 h 16297"/>
              <a:gd name="T66" fmla="*/ 13931 w 15609"/>
              <a:gd name="T67" fmla="*/ 14484 h 16297"/>
              <a:gd name="T68" fmla="*/ 15178 w 15609"/>
              <a:gd name="T69" fmla="*/ 13974 h 16297"/>
              <a:gd name="T70" fmla="*/ 11021 w 15609"/>
              <a:gd name="T71" fmla="*/ 11243 h 16297"/>
              <a:gd name="T72" fmla="*/ 9646 w 15609"/>
              <a:gd name="T73" fmla="*/ 11174 h 16297"/>
              <a:gd name="T74" fmla="*/ 13165 w 15609"/>
              <a:gd name="T75" fmla="*/ 11396 h 16297"/>
              <a:gd name="T76" fmla="*/ 14808 w 15609"/>
              <a:gd name="T77" fmla="*/ 12156 h 16297"/>
              <a:gd name="T78" fmla="*/ 14756 w 15609"/>
              <a:gd name="T79" fmla="*/ 10912 h 16297"/>
              <a:gd name="T80" fmla="*/ 12887 w 15609"/>
              <a:gd name="T81" fmla="*/ 14618 h 16297"/>
              <a:gd name="T82" fmla="*/ 11999 w 15609"/>
              <a:gd name="T83" fmla="*/ 15622 h 16297"/>
              <a:gd name="T84" fmla="*/ 13124 w 15609"/>
              <a:gd name="T85" fmla="*/ 15073 h 16297"/>
              <a:gd name="T86" fmla="*/ 11924 w 15609"/>
              <a:gd name="T87" fmla="*/ 14180 h 16297"/>
              <a:gd name="T88" fmla="*/ 12073 w 15609"/>
              <a:gd name="T89" fmla="*/ 13789 h 16297"/>
              <a:gd name="T90" fmla="*/ 13027 w 15609"/>
              <a:gd name="T91" fmla="*/ 11796 h 16297"/>
              <a:gd name="T92" fmla="*/ 12964 w 15609"/>
              <a:gd name="T93" fmla="*/ 14202 h 16297"/>
              <a:gd name="T94" fmla="*/ 13928 w 15609"/>
              <a:gd name="T95" fmla="*/ 12561 h 16297"/>
              <a:gd name="T96" fmla="*/ 11720 w 15609"/>
              <a:gd name="T97" fmla="*/ 11362 h 16297"/>
              <a:gd name="T98" fmla="*/ 31 w 15609"/>
              <a:gd name="T99" fmla="*/ 14219 h 16297"/>
              <a:gd name="T100" fmla="*/ 8092 w 15609"/>
              <a:gd name="T101" fmla="*/ 15802 h 16297"/>
              <a:gd name="T102" fmla="*/ 9078 w 15609"/>
              <a:gd name="T103" fmla="*/ 13161 h 16297"/>
              <a:gd name="T104" fmla="*/ 9355 w 15609"/>
              <a:gd name="T105" fmla="*/ 10281 h 16297"/>
              <a:gd name="T106" fmla="*/ 9599 w 15609"/>
              <a:gd name="T107" fmla="*/ 7973 h 16297"/>
              <a:gd name="T108" fmla="*/ 3531 w 15609"/>
              <a:gd name="T109" fmla="*/ 7903 h 16297"/>
              <a:gd name="T110" fmla="*/ 5714 w 15609"/>
              <a:gd name="T111" fmla="*/ 2950 h 16297"/>
              <a:gd name="T112" fmla="*/ 7728 w 15609"/>
              <a:gd name="T113" fmla="*/ 2816 h 16297"/>
              <a:gd name="T114" fmla="*/ 9073 w 15609"/>
              <a:gd name="T115" fmla="*/ 3363 h 16297"/>
              <a:gd name="T116" fmla="*/ 8864 w 15609"/>
              <a:gd name="T117" fmla="*/ 1096 h 16297"/>
              <a:gd name="T118" fmla="*/ 7022 w 15609"/>
              <a:gd name="T119" fmla="*/ 49 h 16297"/>
              <a:gd name="T120" fmla="*/ 4763 w 15609"/>
              <a:gd name="T121" fmla="*/ 469 h 16297"/>
              <a:gd name="T122" fmla="*/ 3853 w 15609"/>
              <a:gd name="T123" fmla="*/ 2869 h 16297"/>
              <a:gd name="T124" fmla="*/ 5101 w 15609"/>
              <a:gd name="T125" fmla="*/ 2825 h 16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09" h="16297">
                <a:moveTo>
                  <a:pt x="4082" y="4890"/>
                </a:moveTo>
                <a:lnTo>
                  <a:pt x="4103" y="5013"/>
                </a:lnTo>
                <a:lnTo>
                  <a:pt x="4129" y="5136"/>
                </a:lnTo>
                <a:lnTo>
                  <a:pt x="4160" y="5257"/>
                </a:lnTo>
                <a:lnTo>
                  <a:pt x="4196" y="5377"/>
                </a:lnTo>
                <a:lnTo>
                  <a:pt x="4236" y="5496"/>
                </a:lnTo>
                <a:lnTo>
                  <a:pt x="4281" y="5613"/>
                </a:lnTo>
                <a:lnTo>
                  <a:pt x="4330" y="5729"/>
                </a:lnTo>
                <a:lnTo>
                  <a:pt x="4383" y="5842"/>
                </a:lnTo>
                <a:lnTo>
                  <a:pt x="4440" y="5953"/>
                </a:lnTo>
                <a:lnTo>
                  <a:pt x="4501" y="6062"/>
                </a:lnTo>
                <a:lnTo>
                  <a:pt x="4565" y="6168"/>
                </a:lnTo>
                <a:lnTo>
                  <a:pt x="4632" y="6272"/>
                </a:lnTo>
                <a:lnTo>
                  <a:pt x="4702" y="6372"/>
                </a:lnTo>
                <a:lnTo>
                  <a:pt x="4775" y="6470"/>
                </a:lnTo>
                <a:lnTo>
                  <a:pt x="4851" y="6564"/>
                </a:lnTo>
                <a:lnTo>
                  <a:pt x="4930" y="6653"/>
                </a:lnTo>
                <a:lnTo>
                  <a:pt x="5010" y="6740"/>
                </a:lnTo>
                <a:lnTo>
                  <a:pt x="5094" y="6821"/>
                </a:lnTo>
                <a:lnTo>
                  <a:pt x="5178" y="6900"/>
                </a:lnTo>
                <a:lnTo>
                  <a:pt x="5265" y="6973"/>
                </a:lnTo>
                <a:lnTo>
                  <a:pt x="5354" y="7041"/>
                </a:lnTo>
                <a:lnTo>
                  <a:pt x="5443" y="7105"/>
                </a:lnTo>
                <a:lnTo>
                  <a:pt x="5535" y="7164"/>
                </a:lnTo>
                <a:lnTo>
                  <a:pt x="5627" y="7218"/>
                </a:lnTo>
                <a:lnTo>
                  <a:pt x="5720" y="7265"/>
                </a:lnTo>
                <a:lnTo>
                  <a:pt x="5814" y="7307"/>
                </a:lnTo>
                <a:lnTo>
                  <a:pt x="5908" y="7344"/>
                </a:lnTo>
                <a:lnTo>
                  <a:pt x="6003" y="7373"/>
                </a:lnTo>
                <a:lnTo>
                  <a:pt x="6098" y="7397"/>
                </a:lnTo>
                <a:lnTo>
                  <a:pt x="6193" y="7414"/>
                </a:lnTo>
                <a:lnTo>
                  <a:pt x="6288" y="7425"/>
                </a:lnTo>
                <a:lnTo>
                  <a:pt x="6382" y="7428"/>
                </a:lnTo>
                <a:lnTo>
                  <a:pt x="6491" y="7424"/>
                </a:lnTo>
                <a:lnTo>
                  <a:pt x="6600" y="7413"/>
                </a:lnTo>
                <a:lnTo>
                  <a:pt x="6708" y="7395"/>
                </a:lnTo>
                <a:lnTo>
                  <a:pt x="6815" y="7369"/>
                </a:lnTo>
                <a:lnTo>
                  <a:pt x="6921" y="7337"/>
                </a:lnTo>
                <a:lnTo>
                  <a:pt x="7024" y="7298"/>
                </a:lnTo>
                <a:lnTo>
                  <a:pt x="7127" y="7253"/>
                </a:lnTo>
                <a:lnTo>
                  <a:pt x="7229" y="7203"/>
                </a:lnTo>
                <a:lnTo>
                  <a:pt x="7328" y="7146"/>
                </a:lnTo>
                <a:lnTo>
                  <a:pt x="7426" y="7085"/>
                </a:lnTo>
                <a:lnTo>
                  <a:pt x="7521" y="7018"/>
                </a:lnTo>
                <a:lnTo>
                  <a:pt x="7615" y="6947"/>
                </a:lnTo>
                <a:lnTo>
                  <a:pt x="7706" y="6870"/>
                </a:lnTo>
                <a:lnTo>
                  <a:pt x="7795" y="6789"/>
                </a:lnTo>
                <a:lnTo>
                  <a:pt x="7881" y="6704"/>
                </a:lnTo>
                <a:lnTo>
                  <a:pt x="7965" y="6616"/>
                </a:lnTo>
                <a:lnTo>
                  <a:pt x="8046" y="6524"/>
                </a:lnTo>
                <a:lnTo>
                  <a:pt x="8124" y="6428"/>
                </a:lnTo>
                <a:lnTo>
                  <a:pt x="8198" y="6329"/>
                </a:lnTo>
                <a:lnTo>
                  <a:pt x="8271" y="6229"/>
                </a:lnTo>
                <a:lnTo>
                  <a:pt x="8339" y="6125"/>
                </a:lnTo>
                <a:lnTo>
                  <a:pt x="8403" y="6019"/>
                </a:lnTo>
                <a:lnTo>
                  <a:pt x="8464" y="5911"/>
                </a:lnTo>
                <a:lnTo>
                  <a:pt x="8521" y="5802"/>
                </a:lnTo>
                <a:lnTo>
                  <a:pt x="8575" y="5690"/>
                </a:lnTo>
                <a:lnTo>
                  <a:pt x="8623" y="5578"/>
                </a:lnTo>
                <a:lnTo>
                  <a:pt x="8668" y="5465"/>
                </a:lnTo>
                <a:lnTo>
                  <a:pt x="8709" y="5351"/>
                </a:lnTo>
                <a:lnTo>
                  <a:pt x="8745" y="5236"/>
                </a:lnTo>
                <a:lnTo>
                  <a:pt x="8777" y="5122"/>
                </a:lnTo>
                <a:lnTo>
                  <a:pt x="8803" y="5008"/>
                </a:lnTo>
                <a:lnTo>
                  <a:pt x="8825" y="4894"/>
                </a:lnTo>
                <a:lnTo>
                  <a:pt x="8841" y="4877"/>
                </a:lnTo>
                <a:lnTo>
                  <a:pt x="8857" y="4859"/>
                </a:lnTo>
                <a:lnTo>
                  <a:pt x="8874" y="4839"/>
                </a:lnTo>
                <a:lnTo>
                  <a:pt x="8889" y="4819"/>
                </a:lnTo>
                <a:lnTo>
                  <a:pt x="8904" y="4796"/>
                </a:lnTo>
                <a:lnTo>
                  <a:pt x="8919" y="4772"/>
                </a:lnTo>
                <a:lnTo>
                  <a:pt x="8934" y="4748"/>
                </a:lnTo>
                <a:lnTo>
                  <a:pt x="8948" y="4720"/>
                </a:lnTo>
                <a:lnTo>
                  <a:pt x="8961" y="4693"/>
                </a:lnTo>
                <a:lnTo>
                  <a:pt x="8974" y="4662"/>
                </a:lnTo>
                <a:lnTo>
                  <a:pt x="8985" y="4630"/>
                </a:lnTo>
                <a:lnTo>
                  <a:pt x="8998" y="4597"/>
                </a:lnTo>
                <a:lnTo>
                  <a:pt x="9008" y="4562"/>
                </a:lnTo>
                <a:lnTo>
                  <a:pt x="9018" y="4525"/>
                </a:lnTo>
                <a:lnTo>
                  <a:pt x="9027" y="4487"/>
                </a:lnTo>
                <a:lnTo>
                  <a:pt x="9034" y="4446"/>
                </a:lnTo>
                <a:lnTo>
                  <a:pt x="9046" y="4400"/>
                </a:lnTo>
                <a:lnTo>
                  <a:pt x="9060" y="4350"/>
                </a:lnTo>
                <a:lnTo>
                  <a:pt x="9071" y="4298"/>
                </a:lnTo>
                <a:lnTo>
                  <a:pt x="9083" y="4243"/>
                </a:lnTo>
                <a:lnTo>
                  <a:pt x="9093" y="4186"/>
                </a:lnTo>
                <a:lnTo>
                  <a:pt x="9102" y="4128"/>
                </a:lnTo>
                <a:lnTo>
                  <a:pt x="9109" y="4070"/>
                </a:lnTo>
                <a:lnTo>
                  <a:pt x="9116" y="4011"/>
                </a:lnTo>
                <a:lnTo>
                  <a:pt x="9118" y="3982"/>
                </a:lnTo>
                <a:lnTo>
                  <a:pt x="9119" y="3952"/>
                </a:lnTo>
                <a:lnTo>
                  <a:pt x="9120" y="3924"/>
                </a:lnTo>
                <a:lnTo>
                  <a:pt x="9120" y="3895"/>
                </a:lnTo>
                <a:lnTo>
                  <a:pt x="9119" y="3866"/>
                </a:lnTo>
                <a:lnTo>
                  <a:pt x="9117" y="3838"/>
                </a:lnTo>
                <a:lnTo>
                  <a:pt x="9114" y="3810"/>
                </a:lnTo>
                <a:lnTo>
                  <a:pt x="9111" y="3784"/>
                </a:lnTo>
                <a:lnTo>
                  <a:pt x="9107" y="3757"/>
                </a:lnTo>
                <a:lnTo>
                  <a:pt x="9102" y="3732"/>
                </a:lnTo>
                <a:lnTo>
                  <a:pt x="9096" y="3707"/>
                </a:lnTo>
                <a:lnTo>
                  <a:pt x="9090" y="3682"/>
                </a:lnTo>
                <a:lnTo>
                  <a:pt x="9082" y="3660"/>
                </a:lnTo>
                <a:lnTo>
                  <a:pt x="9073" y="3637"/>
                </a:lnTo>
                <a:lnTo>
                  <a:pt x="9063" y="3616"/>
                </a:lnTo>
                <a:lnTo>
                  <a:pt x="9051" y="3596"/>
                </a:lnTo>
                <a:lnTo>
                  <a:pt x="9038" y="3610"/>
                </a:lnTo>
                <a:lnTo>
                  <a:pt x="9024" y="3623"/>
                </a:lnTo>
                <a:lnTo>
                  <a:pt x="9009" y="3634"/>
                </a:lnTo>
                <a:lnTo>
                  <a:pt x="8994" y="3643"/>
                </a:lnTo>
                <a:lnTo>
                  <a:pt x="8984" y="3648"/>
                </a:lnTo>
                <a:lnTo>
                  <a:pt x="8976" y="3652"/>
                </a:lnTo>
                <a:lnTo>
                  <a:pt x="8967" y="3655"/>
                </a:lnTo>
                <a:lnTo>
                  <a:pt x="8958" y="3658"/>
                </a:lnTo>
                <a:lnTo>
                  <a:pt x="8949" y="3660"/>
                </a:lnTo>
                <a:lnTo>
                  <a:pt x="8940" y="3661"/>
                </a:lnTo>
                <a:lnTo>
                  <a:pt x="8930" y="3662"/>
                </a:lnTo>
                <a:lnTo>
                  <a:pt x="8921" y="3663"/>
                </a:lnTo>
                <a:lnTo>
                  <a:pt x="8760" y="3663"/>
                </a:lnTo>
                <a:lnTo>
                  <a:pt x="8765" y="3691"/>
                </a:lnTo>
                <a:lnTo>
                  <a:pt x="8770" y="3719"/>
                </a:lnTo>
                <a:lnTo>
                  <a:pt x="8774" y="3745"/>
                </a:lnTo>
                <a:lnTo>
                  <a:pt x="8778" y="3771"/>
                </a:lnTo>
                <a:lnTo>
                  <a:pt x="8780" y="3796"/>
                </a:lnTo>
                <a:lnTo>
                  <a:pt x="8782" y="3822"/>
                </a:lnTo>
                <a:lnTo>
                  <a:pt x="8783" y="3848"/>
                </a:lnTo>
                <a:lnTo>
                  <a:pt x="8784" y="3875"/>
                </a:lnTo>
                <a:lnTo>
                  <a:pt x="8782" y="3928"/>
                </a:lnTo>
                <a:lnTo>
                  <a:pt x="8779" y="3980"/>
                </a:lnTo>
                <a:lnTo>
                  <a:pt x="8772" y="4030"/>
                </a:lnTo>
                <a:lnTo>
                  <a:pt x="8763" y="4081"/>
                </a:lnTo>
                <a:lnTo>
                  <a:pt x="8752" y="4130"/>
                </a:lnTo>
                <a:lnTo>
                  <a:pt x="8737" y="4179"/>
                </a:lnTo>
                <a:lnTo>
                  <a:pt x="8722" y="4226"/>
                </a:lnTo>
                <a:lnTo>
                  <a:pt x="8703" y="4273"/>
                </a:lnTo>
                <a:lnTo>
                  <a:pt x="8682" y="4318"/>
                </a:lnTo>
                <a:lnTo>
                  <a:pt x="8660" y="4361"/>
                </a:lnTo>
                <a:lnTo>
                  <a:pt x="8636" y="4404"/>
                </a:lnTo>
                <a:lnTo>
                  <a:pt x="8609" y="4445"/>
                </a:lnTo>
                <a:lnTo>
                  <a:pt x="8581" y="4486"/>
                </a:lnTo>
                <a:lnTo>
                  <a:pt x="8550" y="4523"/>
                </a:lnTo>
                <a:lnTo>
                  <a:pt x="8518" y="4561"/>
                </a:lnTo>
                <a:lnTo>
                  <a:pt x="8484" y="4596"/>
                </a:lnTo>
                <a:lnTo>
                  <a:pt x="8449" y="4629"/>
                </a:lnTo>
                <a:lnTo>
                  <a:pt x="8411" y="4662"/>
                </a:lnTo>
                <a:lnTo>
                  <a:pt x="8372" y="4691"/>
                </a:lnTo>
                <a:lnTo>
                  <a:pt x="8333" y="4720"/>
                </a:lnTo>
                <a:lnTo>
                  <a:pt x="8291" y="4747"/>
                </a:lnTo>
                <a:lnTo>
                  <a:pt x="8248" y="4771"/>
                </a:lnTo>
                <a:lnTo>
                  <a:pt x="8204" y="4793"/>
                </a:lnTo>
                <a:lnTo>
                  <a:pt x="8159" y="4814"/>
                </a:lnTo>
                <a:lnTo>
                  <a:pt x="8112" y="4832"/>
                </a:lnTo>
                <a:lnTo>
                  <a:pt x="8064" y="4848"/>
                </a:lnTo>
                <a:lnTo>
                  <a:pt x="8016" y="4862"/>
                </a:lnTo>
                <a:lnTo>
                  <a:pt x="7967" y="4873"/>
                </a:lnTo>
                <a:lnTo>
                  <a:pt x="7917" y="4882"/>
                </a:lnTo>
                <a:lnTo>
                  <a:pt x="7865" y="4888"/>
                </a:lnTo>
                <a:lnTo>
                  <a:pt x="7813" y="4892"/>
                </a:lnTo>
                <a:lnTo>
                  <a:pt x="7761" y="4893"/>
                </a:lnTo>
                <a:lnTo>
                  <a:pt x="7708" y="4892"/>
                </a:lnTo>
                <a:lnTo>
                  <a:pt x="7657" y="4888"/>
                </a:lnTo>
                <a:lnTo>
                  <a:pt x="7606" y="4882"/>
                </a:lnTo>
                <a:lnTo>
                  <a:pt x="7555" y="4873"/>
                </a:lnTo>
                <a:lnTo>
                  <a:pt x="7506" y="4862"/>
                </a:lnTo>
                <a:lnTo>
                  <a:pt x="7457" y="4847"/>
                </a:lnTo>
                <a:lnTo>
                  <a:pt x="7410" y="4832"/>
                </a:lnTo>
                <a:lnTo>
                  <a:pt x="7364" y="4814"/>
                </a:lnTo>
                <a:lnTo>
                  <a:pt x="7318" y="4793"/>
                </a:lnTo>
                <a:lnTo>
                  <a:pt x="7274" y="4771"/>
                </a:lnTo>
                <a:lnTo>
                  <a:pt x="7232" y="4747"/>
                </a:lnTo>
                <a:lnTo>
                  <a:pt x="7190" y="4720"/>
                </a:lnTo>
                <a:lnTo>
                  <a:pt x="7149" y="4691"/>
                </a:lnTo>
                <a:lnTo>
                  <a:pt x="7111" y="4661"/>
                </a:lnTo>
                <a:lnTo>
                  <a:pt x="7074" y="4629"/>
                </a:lnTo>
                <a:lnTo>
                  <a:pt x="7038" y="4595"/>
                </a:lnTo>
                <a:lnTo>
                  <a:pt x="7005" y="4560"/>
                </a:lnTo>
                <a:lnTo>
                  <a:pt x="6972" y="4522"/>
                </a:lnTo>
                <a:lnTo>
                  <a:pt x="6942" y="4484"/>
                </a:lnTo>
                <a:lnTo>
                  <a:pt x="6913" y="4444"/>
                </a:lnTo>
                <a:lnTo>
                  <a:pt x="6887" y="4402"/>
                </a:lnTo>
                <a:lnTo>
                  <a:pt x="6863" y="4360"/>
                </a:lnTo>
                <a:lnTo>
                  <a:pt x="6839" y="4316"/>
                </a:lnTo>
                <a:lnTo>
                  <a:pt x="6819" y="4271"/>
                </a:lnTo>
                <a:lnTo>
                  <a:pt x="6801" y="4224"/>
                </a:lnTo>
                <a:lnTo>
                  <a:pt x="6784" y="4177"/>
                </a:lnTo>
                <a:lnTo>
                  <a:pt x="6771" y="4128"/>
                </a:lnTo>
                <a:lnTo>
                  <a:pt x="6759" y="4079"/>
                </a:lnTo>
                <a:lnTo>
                  <a:pt x="6751" y="4028"/>
                </a:lnTo>
                <a:lnTo>
                  <a:pt x="6744" y="3977"/>
                </a:lnTo>
                <a:lnTo>
                  <a:pt x="6740" y="3926"/>
                </a:lnTo>
                <a:lnTo>
                  <a:pt x="6739" y="3873"/>
                </a:lnTo>
                <a:lnTo>
                  <a:pt x="6739" y="3846"/>
                </a:lnTo>
                <a:lnTo>
                  <a:pt x="6741" y="3820"/>
                </a:lnTo>
                <a:lnTo>
                  <a:pt x="6743" y="3794"/>
                </a:lnTo>
                <a:lnTo>
                  <a:pt x="6745" y="3770"/>
                </a:lnTo>
                <a:lnTo>
                  <a:pt x="6749" y="3744"/>
                </a:lnTo>
                <a:lnTo>
                  <a:pt x="6753" y="3719"/>
                </a:lnTo>
                <a:lnTo>
                  <a:pt x="6757" y="3691"/>
                </a:lnTo>
                <a:lnTo>
                  <a:pt x="6763" y="3663"/>
                </a:lnTo>
                <a:lnTo>
                  <a:pt x="6228" y="3663"/>
                </a:lnTo>
                <a:lnTo>
                  <a:pt x="6233" y="3691"/>
                </a:lnTo>
                <a:lnTo>
                  <a:pt x="6238" y="3719"/>
                </a:lnTo>
                <a:lnTo>
                  <a:pt x="6242" y="3745"/>
                </a:lnTo>
                <a:lnTo>
                  <a:pt x="6245" y="3771"/>
                </a:lnTo>
                <a:lnTo>
                  <a:pt x="6248" y="3796"/>
                </a:lnTo>
                <a:lnTo>
                  <a:pt x="6251" y="3822"/>
                </a:lnTo>
                <a:lnTo>
                  <a:pt x="6252" y="3848"/>
                </a:lnTo>
                <a:lnTo>
                  <a:pt x="6252" y="3875"/>
                </a:lnTo>
                <a:lnTo>
                  <a:pt x="6251" y="3928"/>
                </a:lnTo>
                <a:lnTo>
                  <a:pt x="6246" y="3980"/>
                </a:lnTo>
                <a:lnTo>
                  <a:pt x="6240" y="4030"/>
                </a:lnTo>
                <a:lnTo>
                  <a:pt x="6231" y="4081"/>
                </a:lnTo>
                <a:lnTo>
                  <a:pt x="6220" y="4130"/>
                </a:lnTo>
                <a:lnTo>
                  <a:pt x="6206" y="4179"/>
                </a:lnTo>
                <a:lnTo>
                  <a:pt x="6190" y="4226"/>
                </a:lnTo>
                <a:lnTo>
                  <a:pt x="6171" y="4273"/>
                </a:lnTo>
                <a:lnTo>
                  <a:pt x="6151" y="4318"/>
                </a:lnTo>
                <a:lnTo>
                  <a:pt x="6129" y="4361"/>
                </a:lnTo>
                <a:lnTo>
                  <a:pt x="6104" y="4404"/>
                </a:lnTo>
                <a:lnTo>
                  <a:pt x="6077" y="4445"/>
                </a:lnTo>
                <a:lnTo>
                  <a:pt x="6048" y="4486"/>
                </a:lnTo>
                <a:lnTo>
                  <a:pt x="6018" y="4523"/>
                </a:lnTo>
                <a:lnTo>
                  <a:pt x="5986" y="4561"/>
                </a:lnTo>
                <a:lnTo>
                  <a:pt x="5953" y="4596"/>
                </a:lnTo>
                <a:lnTo>
                  <a:pt x="5917" y="4629"/>
                </a:lnTo>
                <a:lnTo>
                  <a:pt x="5879" y="4662"/>
                </a:lnTo>
                <a:lnTo>
                  <a:pt x="5841" y="4691"/>
                </a:lnTo>
                <a:lnTo>
                  <a:pt x="5801" y="4720"/>
                </a:lnTo>
                <a:lnTo>
                  <a:pt x="5759" y="4747"/>
                </a:lnTo>
                <a:lnTo>
                  <a:pt x="5717" y="4771"/>
                </a:lnTo>
                <a:lnTo>
                  <a:pt x="5672" y="4793"/>
                </a:lnTo>
                <a:lnTo>
                  <a:pt x="5627" y="4814"/>
                </a:lnTo>
                <a:lnTo>
                  <a:pt x="5581" y="4832"/>
                </a:lnTo>
                <a:lnTo>
                  <a:pt x="5534" y="4848"/>
                </a:lnTo>
                <a:lnTo>
                  <a:pt x="5485" y="4862"/>
                </a:lnTo>
                <a:lnTo>
                  <a:pt x="5435" y="4873"/>
                </a:lnTo>
                <a:lnTo>
                  <a:pt x="5385" y="4882"/>
                </a:lnTo>
                <a:lnTo>
                  <a:pt x="5334" y="4888"/>
                </a:lnTo>
                <a:lnTo>
                  <a:pt x="5283" y="4892"/>
                </a:lnTo>
                <a:lnTo>
                  <a:pt x="5230" y="4893"/>
                </a:lnTo>
                <a:lnTo>
                  <a:pt x="5177" y="4892"/>
                </a:lnTo>
                <a:lnTo>
                  <a:pt x="5125" y="4888"/>
                </a:lnTo>
                <a:lnTo>
                  <a:pt x="5074" y="4882"/>
                </a:lnTo>
                <a:lnTo>
                  <a:pt x="5024" y="4873"/>
                </a:lnTo>
                <a:lnTo>
                  <a:pt x="4975" y="4862"/>
                </a:lnTo>
                <a:lnTo>
                  <a:pt x="4926" y="4847"/>
                </a:lnTo>
                <a:lnTo>
                  <a:pt x="4879" y="4832"/>
                </a:lnTo>
                <a:lnTo>
                  <a:pt x="4832" y="4814"/>
                </a:lnTo>
                <a:lnTo>
                  <a:pt x="4787" y="4793"/>
                </a:lnTo>
                <a:lnTo>
                  <a:pt x="4743" y="4771"/>
                </a:lnTo>
                <a:lnTo>
                  <a:pt x="4700" y="4747"/>
                </a:lnTo>
                <a:lnTo>
                  <a:pt x="4658" y="4720"/>
                </a:lnTo>
                <a:lnTo>
                  <a:pt x="4619" y="4691"/>
                </a:lnTo>
                <a:lnTo>
                  <a:pt x="4580" y="4661"/>
                </a:lnTo>
                <a:lnTo>
                  <a:pt x="4543" y="4629"/>
                </a:lnTo>
                <a:lnTo>
                  <a:pt x="4507" y="4595"/>
                </a:lnTo>
                <a:lnTo>
                  <a:pt x="4473" y="4560"/>
                </a:lnTo>
                <a:lnTo>
                  <a:pt x="4441" y="4522"/>
                </a:lnTo>
                <a:lnTo>
                  <a:pt x="4410" y="4484"/>
                </a:lnTo>
                <a:lnTo>
                  <a:pt x="4382" y="4444"/>
                </a:lnTo>
                <a:lnTo>
                  <a:pt x="4355" y="4402"/>
                </a:lnTo>
                <a:lnTo>
                  <a:pt x="4331" y="4360"/>
                </a:lnTo>
                <a:lnTo>
                  <a:pt x="4308" y="4316"/>
                </a:lnTo>
                <a:lnTo>
                  <a:pt x="4287" y="4271"/>
                </a:lnTo>
                <a:lnTo>
                  <a:pt x="4269" y="4224"/>
                </a:lnTo>
                <a:lnTo>
                  <a:pt x="4253" y="4177"/>
                </a:lnTo>
                <a:lnTo>
                  <a:pt x="4240" y="4128"/>
                </a:lnTo>
                <a:lnTo>
                  <a:pt x="4228" y="4079"/>
                </a:lnTo>
                <a:lnTo>
                  <a:pt x="4219" y="4028"/>
                </a:lnTo>
                <a:lnTo>
                  <a:pt x="4212" y="3977"/>
                </a:lnTo>
                <a:lnTo>
                  <a:pt x="4208" y="3926"/>
                </a:lnTo>
                <a:lnTo>
                  <a:pt x="4207" y="3873"/>
                </a:lnTo>
                <a:lnTo>
                  <a:pt x="4207" y="3846"/>
                </a:lnTo>
                <a:lnTo>
                  <a:pt x="4209" y="3820"/>
                </a:lnTo>
                <a:lnTo>
                  <a:pt x="4211" y="3794"/>
                </a:lnTo>
                <a:lnTo>
                  <a:pt x="4213" y="3770"/>
                </a:lnTo>
                <a:lnTo>
                  <a:pt x="4217" y="3744"/>
                </a:lnTo>
                <a:lnTo>
                  <a:pt x="4221" y="3719"/>
                </a:lnTo>
                <a:lnTo>
                  <a:pt x="4225" y="3691"/>
                </a:lnTo>
                <a:lnTo>
                  <a:pt x="4231" y="3663"/>
                </a:lnTo>
                <a:lnTo>
                  <a:pt x="3999" y="3663"/>
                </a:lnTo>
                <a:lnTo>
                  <a:pt x="3988" y="3662"/>
                </a:lnTo>
                <a:lnTo>
                  <a:pt x="3979" y="3661"/>
                </a:lnTo>
                <a:lnTo>
                  <a:pt x="3969" y="3660"/>
                </a:lnTo>
                <a:lnTo>
                  <a:pt x="3960" y="3658"/>
                </a:lnTo>
                <a:lnTo>
                  <a:pt x="3951" y="3655"/>
                </a:lnTo>
                <a:lnTo>
                  <a:pt x="3942" y="3651"/>
                </a:lnTo>
                <a:lnTo>
                  <a:pt x="3932" y="3647"/>
                </a:lnTo>
                <a:lnTo>
                  <a:pt x="3924" y="3642"/>
                </a:lnTo>
                <a:lnTo>
                  <a:pt x="3916" y="3637"/>
                </a:lnTo>
                <a:lnTo>
                  <a:pt x="3908" y="3632"/>
                </a:lnTo>
                <a:lnTo>
                  <a:pt x="3900" y="3626"/>
                </a:lnTo>
                <a:lnTo>
                  <a:pt x="3892" y="3620"/>
                </a:lnTo>
                <a:lnTo>
                  <a:pt x="3878" y="3606"/>
                </a:lnTo>
                <a:lnTo>
                  <a:pt x="3865" y="3591"/>
                </a:lnTo>
                <a:lnTo>
                  <a:pt x="3853" y="3611"/>
                </a:lnTo>
                <a:lnTo>
                  <a:pt x="3842" y="3631"/>
                </a:lnTo>
                <a:lnTo>
                  <a:pt x="3833" y="3654"/>
                </a:lnTo>
                <a:lnTo>
                  <a:pt x="3824" y="3676"/>
                </a:lnTo>
                <a:lnTo>
                  <a:pt x="3817" y="3700"/>
                </a:lnTo>
                <a:lnTo>
                  <a:pt x="3810" y="3725"/>
                </a:lnTo>
                <a:lnTo>
                  <a:pt x="3805" y="3750"/>
                </a:lnTo>
                <a:lnTo>
                  <a:pt x="3801" y="3777"/>
                </a:lnTo>
                <a:lnTo>
                  <a:pt x="3798" y="3804"/>
                </a:lnTo>
                <a:lnTo>
                  <a:pt x="3795" y="3832"/>
                </a:lnTo>
                <a:lnTo>
                  <a:pt x="3794" y="3859"/>
                </a:lnTo>
                <a:lnTo>
                  <a:pt x="3793" y="3888"/>
                </a:lnTo>
                <a:lnTo>
                  <a:pt x="3793" y="3917"/>
                </a:lnTo>
                <a:lnTo>
                  <a:pt x="3794" y="3946"/>
                </a:lnTo>
                <a:lnTo>
                  <a:pt x="3795" y="3975"/>
                </a:lnTo>
                <a:lnTo>
                  <a:pt x="3797" y="4005"/>
                </a:lnTo>
                <a:lnTo>
                  <a:pt x="3803" y="4065"/>
                </a:lnTo>
                <a:lnTo>
                  <a:pt x="3810" y="4124"/>
                </a:lnTo>
                <a:lnTo>
                  <a:pt x="3821" y="4182"/>
                </a:lnTo>
                <a:lnTo>
                  <a:pt x="3831" y="4240"/>
                </a:lnTo>
                <a:lnTo>
                  <a:pt x="3843" y="4295"/>
                </a:lnTo>
                <a:lnTo>
                  <a:pt x="3855" y="4349"/>
                </a:lnTo>
                <a:lnTo>
                  <a:pt x="3867" y="4399"/>
                </a:lnTo>
                <a:lnTo>
                  <a:pt x="3881" y="4446"/>
                </a:lnTo>
                <a:lnTo>
                  <a:pt x="3888" y="4487"/>
                </a:lnTo>
                <a:lnTo>
                  <a:pt x="3896" y="4525"/>
                </a:lnTo>
                <a:lnTo>
                  <a:pt x="3905" y="4562"/>
                </a:lnTo>
                <a:lnTo>
                  <a:pt x="3915" y="4597"/>
                </a:lnTo>
                <a:lnTo>
                  <a:pt x="3926" y="4629"/>
                </a:lnTo>
                <a:lnTo>
                  <a:pt x="3938" y="4661"/>
                </a:lnTo>
                <a:lnTo>
                  <a:pt x="3950" y="4690"/>
                </a:lnTo>
                <a:lnTo>
                  <a:pt x="3963" y="4718"/>
                </a:lnTo>
                <a:lnTo>
                  <a:pt x="3977" y="4744"/>
                </a:lnTo>
                <a:lnTo>
                  <a:pt x="3990" y="4770"/>
                </a:lnTo>
                <a:lnTo>
                  <a:pt x="4006" y="4793"/>
                </a:lnTo>
                <a:lnTo>
                  <a:pt x="4020" y="4815"/>
                </a:lnTo>
                <a:lnTo>
                  <a:pt x="4035" y="4835"/>
                </a:lnTo>
                <a:lnTo>
                  <a:pt x="4050" y="4854"/>
                </a:lnTo>
                <a:lnTo>
                  <a:pt x="4067" y="4873"/>
                </a:lnTo>
                <a:lnTo>
                  <a:pt x="4082" y="4890"/>
                </a:lnTo>
                <a:close/>
                <a:moveTo>
                  <a:pt x="5230" y="4532"/>
                </a:moveTo>
                <a:lnTo>
                  <a:pt x="5264" y="4531"/>
                </a:lnTo>
                <a:lnTo>
                  <a:pt x="5298" y="4529"/>
                </a:lnTo>
                <a:lnTo>
                  <a:pt x="5331" y="4523"/>
                </a:lnTo>
                <a:lnTo>
                  <a:pt x="5364" y="4518"/>
                </a:lnTo>
                <a:lnTo>
                  <a:pt x="5395" y="4510"/>
                </a:lnTo>
                <a:lnTo>
                  <a:pt x="5427" y="4501"/>
                </a:lnTo>
                <a:lnTo>
                  <a:pt x="5459" y="4491"/>
                </a:lnTo>
                <a:lnTo>
                  <a:pt x="5488" y="4479"/>
                </a:lnTo>
                <a:lnTo>
                  <a:pt x="5517" y="4465"/>
                </a:lnTo>
                <a:lnTo>
                  <a:pt x="5546" y="4451"/>
                </a:lnTo>
                <a:lnTo>
                  <a:pt x="5574" y="4435"/>
                </a:lnTo>
                <a:lnTo>
                  <a:pt x="5601" y="4418"/>
                </a:lnTo>
                <a:lnTo>
                  <a:pt x="5627" y="4399"/>
                </a:lnTo>
                <a:lnTo>
                  <a:pt x="5653" y="4379"/>
                </a:lnTo>
                <a:lnTo>
                  <a:pt x="5676" y="4358"/>
                </a:lnTo>
                <a:lnTo>
                  <a:pt x="5699" y="4336"/>
                </a:lnTo>
                <a:lnTo>
                  <a:pt x="5722" y="4313"/>
                </a:lnTo>
                <a:lnTo>
                  <a:pt x="5742" y="4289"/>
                </a:lnTo>
                <a:lnTo>
                  <a:pt x="5763" y="4264"/>
                </a:lnTo>
                <a:lnTo>
                  <a:pt x="5781" y="4237"/>
                </a:lnTo>
                <a:lnTo>
                  <a:pt x="5798" y="4211"/>
                </a:lnTo>
                <a:lnTo>
                  <a:pt x="5814" y="4182"/>
                </a:lnTo>
                <a:lnTo>
                  <a:pt x="5829" y="4154"/>
                </a:lnTo>
                <a:lnTo>
                  <a:pt x="5842" y="4124"/>
                </a:lnTo>
                <a:lnTo>
                  <a:pt x="5854" y="4094"/>
                </a:lnTo>
                <a:lnTo>
                  <a:pt x="5864" y="4063"/>
                </a:lnTo>
                <a:lnTo>
                  <a:pt x="5873" y="4031"/>
                </a:lnTo>
                <a:lnTo>
                  <a:pt x="5881" y="3999"/>
                </a:lnTo>
                <a:lnTo>
                  <a:pt x="5887" y="3966"/>
                </a:lnTo>
                <a:lnTo>
                  <a:pt x="5892" y="3933"/>
                </a:lnTo>
                <a:lnTo>
                  <a:pt x="5894" y="3899"/>
                </a:lnTo>
                <a:lnTo>
                  <a:pt x="5895" y="3865"/>
                </a:lnTo>
                <a:lnTo>
                  <a:pt x="5894" y="3831"/>
                </a:lnTo>
                <a:lnTo>
                  <a:pt x="5892" y="3797"/>
                </a:lnTo>
                <a:lnTo>
                  <a:pt x="5887" y="3764"/>
                </a:lnTo>
                <a:lnTo>
                  <a:pt x="5881" y="3731"/>
                </a:lnTo>
                <a:lnTo>
                  <a:pt x="5873" y="3698"/>
                </a:lnTo>
                <a:lnTo>
                  <a:pt x="5864" y="3667"/>
                </a:lnTo>
                <a:lnTo>
                  <a:pt x="5854" y="3636"/>
                </a:lnTo>
                <a:lnTo>
                  <a:pt x="5842" y="3606"/>
                </a:lnTo>
                <a:lnTo>
                  <a:pt x="5829" y="3576"/>
                </a:lnTo>
                <a:lnTo>
                  <a:pt x="5814" y="3548"/>
                </a:lnTo>
                <a:lnTo>
                  <a:pt x="5798" y="3520"/>
                </a:lnTo>
                <a:lnTo>
                  <a:pt x="5781" y="3493"/>
                </a:lnTo>
                <a:lnTo>
                  <a:pt x="5763" y="3466"/>
                </a:lnTo>
                <a:lnTo>
                  <a:pt x="5742" y="3442"/>
                </a:lnTo>
                <a:lnTo>
                  <a:pt x="5722" y="3417"/>
                </a:lnTo>
                <a:lnTo>
                  <a:pt x="5699" y="3394"/>
                </a:lnTo>
                <a:lnTo>
                  <a:pt x="5676" y="3372"/>
                </a:lnTo>
                <a:lnTo>
                  <a:pt x="5653" y="3351"/>
                </a:lnTo>
                <a:lnTo>
                  <a:pt x="5627" y="3331"/>
                </a:lnTo>
                <a:lnTo>
                  <a:pt x="5601" y="3312"/>
                </a:lnTo>
                <a:lnTo>
                  <a:pt x="5574" y="3295"/>
                </a:lnTo>
                <a:lnTo>
                  <a:pt x="5546" y="3279"/>
                </a:lnTo>
                <a:lnTo>
                  <a:pt x="5517" y="3264"/>
                </a:lnTo>
                <a:lnTo>
                  <a:pt x="5488" y="3251"/>
                </a:lnTo>
                <a:lnTo>
                  <a:pt x="5459" y="3239"/>
                </a:lnTo>
                <a:lnTo>
                  <a:pt x="5427" y="3229"/>
                </a:lnTo>
                <a:lnTo>
                  <a:pt x="5395" y="3220"/>
                </a:lnTo>
                <a:lnTo>
                  <a:pt x="5364" y="3213"/>
                </a:lnTo>
                <a:lnTo>
                  <a:pt x="5331" y="3206"/>
                </a:lnTo>
                <a:lnTo>
                  <a:pt x="5298" y="3202"/>
                </a:lnTo>
                <a:lnTo>
                  <a:pt x="5264" y="3199"/>
                </a:lnTo>
                <a:lnTo>
                  <a:pt x="5230" y="3198"/>
                </a:lnTo>
                <a:lnTo>
                  <a:pt x="5195" y="3199"/>
                </a:lnTo>
                <a:lnTo>
                  <a:pt x="5162" y="3202"/>
                </a:lnTo>
                <a:lnTo>
                  <a:pt x="5128" y="3206"/>
                </a:lnTo>
                <a:lnTo>
                  <a:pt x="5096" y="3213"/>
                </a:lnTo>
                <a:lnTo>
                  <a:pt x="5064" y="3220"/>
                </a:lnTo>
                <a:lnTo>
                  <a:pt x="5033" y="3229"/>
                </a:lnTo>
                <a:lnTo>
                  <a:pt x="5001" y="3239"/>
                </a:lnTo>
                <a:lnTo>
                  <a:pt x="4971" y="3251"/>
                </a:lnTo>
                <a:lnTo>
                  <a:pt x="4941" y="3264"/>
                </a:lnTo>
                <a:lnTo>
                  <a:pt x="4913" y="3279"/>
                </a:lnTo>
                <a:lnTo>
                  <a:pt x="4885" y="3295"/>
                </a:lnTo>
                <a:lnTo>
                  <a:pt x="4858" y="3312"/>
                </a:lnTo>
                <a:lnTo>
                  <a:pt x="4832" y="3331"/>
                </a:lnTo>
                <a:lnTo>
                  <a:pt x="4807" y="3351"/>
                </a:lnTo>
                <a:lnTo>
                  <a:pt x="4782" y="3372"/>
                </a:lnTo>
                <a:lnTo>
                  <a:pt x="4759" y="3394"/>
                </a:lnTo>
                <a:lnTo>
                  <a:pt x="4738" y="3417"/>
                </a:lnTo>
                <a:lnTo>
                  <a:pt x="4716" y="3442"/>
                </a:lnTo>
                <a:lnTo>
                  <a:pt x="4697" y="3466"/>
                </a:lnTo>
                <a:lnTo>
                  <a:pt x="4678" y="3493"/>
                </a:lnTo>
                <a:lnTo>
                  <a:pt x="4660" y="3520"/>
                </a:lnTo>
                <a:lnTo>
                  <a:pt x="4645" y="3548"/>
                </a:lnTo>
                <a:lnTo>
                  <a:pt x="4630" y="3576"/>
                </a:lnTo>
                <a:lnTo>
                  <a:pt x="4617" y="3606"/>
                </a:lnTo>
                <a:lnTo>
                  <a:pt x="4605" y="3636"/>
                </a:lnTo>
                <a:lnTo>
                  <a:pt x="4594" y="3667"/>
                </a:lnTo>
                <a:lnTo>
                  <a:pt x="4585" y="3698"/>
                </a:lnTo>
                <a:lnTo>
                  <a:pt x="4578" y="3731"/>
                </a:lnTo>
                <a:lnTo>
                  <a:pt x="4572" y="3764"/>
                </a:lnTo>
                <a:lnTo>
                  <a:pt x="4568" y="3797"/>
                </a:lnTo>
                <a:lnTo>
                  <a:pt x="4565" y="3831"/>
                </a:lnTo>
                <a:lnTo>
                  <a:pt x="4565" y="3865"/>
                </a:lnTo>
                <a:lnTo>
                  <a:pt x="4565" y="3899"/>
                </a:lnTo>
                <a:lnTo>
                  <a:pt x="4568" y="3933"/>
                </a:lnTo>
                <a:lnTo>
                  <a:pt x="4572" y="3966"/>
                </a:lnTo>
                <a:lnTo>
                  <a:pt x="4578" y="3999"/>
                </a:lnTo>
                <a:lnTo>
                  <a:pt x="4585" y="4031"/>
                </a:lnTo>
                <a:lnTo>
                  <a:pt x="4594" y="4063"/>
                </a:lnTo>
                <a:lnTo>
                  <a:pt x="4605" y="4094"/>
                </a:lnTo>
                <a:lnTo>
                  <a:pt x="4617" y="4124"/>
                </a:lnTo>
                <a:lnTo>
                  <a:pt x="4630" y="4154"/>
                </a:lnTo>
                <a:lnTo>
                  <a:pt x="4645" y="4182"/>
                </a:lnTo>
                <a:lnTo>
                  <a:pt x="4660" y="4211"/>
                </a:lnTo>
                <a:lnTo>
                  <a:pt x="4678" y="4237"/>
                </a:lnTo>
                <a:lnTo>
                  <a:pt x="4697" y="4264"/>
                </a:lnTo>
                <a:lnTo>
                  <a:pt x="4716" y="4289"/>
                </a:lnTo>
                <a:lnTo>
                  <a:pt x="4738" y="4313"/>
                </a:lnTo>
                <a:lnTo>
                  <a:pt x="4759" y="4336"/>
                </a:lnTo>
                <a:lnTo>
                  <a:pt x="4782" y="4358"/>
                </a:lnTo>
                <a:lnTo>
                  <a:pt x="4807" y="4379"/>
                </a:lnTo>
                <a:lnTo>
                  <a:pt x="4832" y="4399"/>
                </a:lnTo>
                <a:lnTo>
                  <a:pt x="4858" y="4418"/>
                </a:lnTo>
                <a:lnTo>
                  <a:pt x="4885" y="4435"/>
                </a:lnTo>
                <a:lnTo>
                  <a:pt x="4913" y="4451"/>
                </a:lnTo>
                <a:lnTo>
                  <a:pt x="4941" y="4465"/>
                </a:lnTo>
                <a:lnTo>
                  <a:pt x="4971" y="4479"/>
                </a:lnTo>
                <a:lnTo>
                  <a:pt x="5001" y="4491"/>
                </a:lnTo>
                <a:lnTo>
                  <a:pt x="5033" y="4501"/>
                </a:lnTo>
                <a:lnTo>
                  <a:pt x="5064" y="4510"/>
                </a:lnTo>
                <a:lnTo>
                  <a:pt x="5096" y="4518"/>
                </a:lnTo>
                <a:lnTo>
                  <a:pt x="5128" y="4523"/>
                </a:lnTo>
                <a:lnTo>
                  <a:pt x="5162" y="4529"/>
                </a:lnTo>
                <a:lnTo>
                  <a:pt x="5195" y="4531"/>
                </a:lnTo>
                <a:lnTo>
                  <a:pt x="5230" y="4532"/>
                </a:lnTo>
                <a:close/>
                <a:moveTo>
                  <a:pt x="7096" y="3865"/>
                </a:moveTo>
                <a:lnTo>
                  <a:pt x="7097" y="3899"/>
                </a:lnTo>
                <a:lnTo>
                  <a:pt x="7099" y="3933"/>
                </a:lnTo>
                <a:lnTo>
                  <a:pt x="7104" y="3966"/>
                </a:lnTo>
                <a:lnTo>
                  <a:pt x="7110" y="3999"/>
                </a:lnTo>
                <a:lnTo>
                  <a:pt x="7117" y="4031"/>
                </a:lnTo>
                <a:lnTo>
                  <a:pt x="7126" y="4063"/>
                </a:lnTo>
                <a:lnTo>
                  <a:pt x="7136" y="4094"/>
                </a:lnTo>
                <a:lnTo>
                  <a:pt x="7148" y="4124"/>
                </a:lnTo>
                <a:lnTo>
                  <a:pt x="7161" y="4154"/>
                </a:lnTo>
                <a:lnTo>
                  <a:pt x="7177" y="4182"/>
                </a:lnTo>
                <a:lnTo>
                  <a:pt x="7192" y="4211"/>
                </a:lnTo>
                <a:lnTo>
                  <a:pt x="7209" y="4237"/>
                </a:lnTo>
                <a:lnTo>
                  <a:pt x="7229" y="4264"/>
                </a:lnTo>
                <a:lnTo>
                  <a:pt x="7248" y="4289"/>
                </a:lnTo>
                <a:lnTo>
                  <a:pt x="7269" y="4313"/>
                </a:lnTo>
                <a:lnTo>
                  <a:pt x="7291" y="4336"/>
                </a:lnTo>
                <a:lnTo>
                  <a:pt x="7314" y="4358"/>
                </a:lnTo>
                <a:lnTo>
                  <a:pt x="7338" y="4379"/>
                </a:lnTo>
                <a:lnTo>
                  <a:pt x="7364" y="4399"/>
                </a:lnTo>
                <a:lnTo>
                  <a:pt x="7389" y="4418"/>
                </a:lnTo>
                <a:lnTo>
                  <a:pt x="7417" y="4435"/>
                </a:lnTo>
                <a:lnTo>
                  <a:pt x="7444" y="4451"/>
                </a:lnTo>
                <a:lnTo>
                  <a:pt x="7473" y="4465"/>
                </a:lnTo>
                <a:lnTo>
                  <a:pt x="7502" y="4479"/>
                </a:lnTo>
                <a:lnTo>
                  <a:pt x="7533" y="4491"/>
                </a:lnTo>
                <a:lnTo>
                  <a:pt x="7563" y="4501"/>
                </a:lnTo>
                <a:lnTo>
                  <a:pt x="7595" y="4510"/>
                </a:lnTo>
                <a:lnTo>
                  <a:pt x="7627" y="4518"/>
                </a:lnTo>
                <a:lnTo>
                  <a:pt x="7660" y="4523"/>
                </a:lnTo>
                <a:lnTo>
                  <a:pt x="7693" y="4529"/>
                </a:lnTo>
                <a:lnTo>
                  <a:pt x="7727" y="4531"/>
                </a:lnTo>
                <a:lnTo>
                  <a:pt x="7761" y="4532"/>
                </a:lnTo>
                <a:lnTo>
                  <a:pt x="7795" y="4531"/>
                </a:lnTo>
                <a:lnTo>
                  <a:pt x="7828" y="4529"/>
                </a:lnTo>
                <a:lnTo>
                  <a:pt x="7862" y="4523"/>
                </a:lnTo>
                <a:lnTo>
                  <a:pt x="7894" y="4518"/>
                </a:lnTo>
                <a:lnTo>
                  <a:pt x="7927" y="4510"/>
                </a:lnTo>
                <a:lnTo>
                  <a:pt x="7959" y="4501"/>
                </a:lnTo>
                <a:lnTo>
                  <a:pt x="7989" y="4491"/>
                </a:lnTo>
                <a:lnTo>
                  <a:pt x="8020" y="4479"/>
                </a:lnTo>
                <a:lnTo>
                  <a:pt x="8049" y="4465"/>
                </a:lnTo>
                <a:lnTo>
                  <a:pt x="8077" y="4451"/>
                </a:lnTo>
                <a:lnTo>
                  <a:pt x="8106" y="4435"/>
                </a:lnTo>
                <a:lnTo>
                  <a:pt x="8132" y="4418"/>
                </a:lnTo>
                <a:lnTo>
                  <a:pt x="8159" y="4399"/>
                </a:lnTo>
                <a:lnTo>
                  <a:pt x="8184" y="4379"/>
                </a:lnTo>
                <a:lnTo>
                  <a:pt x="8208" y="4358"/>
                </a:lnTo>
                <a:lnTo>
                  <a:pt x="8231" y="4336"/>
                </a:lnTo>
                <a:lnTo>
                  <a:pt x="8253" y="4313"/>
                </a:lnTo>
                <a:lnTo>
                  <a:pt x="8274" y="4289"/>
                </a:lnTo>
                <a:lnTo>
                  <a:pt x="8294" y="4264"/>
                </a:lnTo>
                <a:lnTo>
                  <a:pt x="8312" y="4237"/>
                </a:lnTo>
                <a:lnTo>
                  <a:pt x="8330" y="4211"/>
                </a:lnTo>
                <a:lnTo>
                  <a:pt x="8346" y="4182"/>
                </a:lnTo>
                <a:lnTo>
                  <a:pt x="8360" y="4154"/>
                </a:lnTo>
                <a:lnTo>
                  <a:pt x="8374" y="4124"/>
                </a:lnTo>
                <a:lnTo>
                  <a:pt x="8386" y="4094"/>
                </a:lnTo>
                <a:lnTo>
                  <a:pt x="8397" y="4063"/>
                </a:lnTo>
                <a:lnTo>
                  <a:pt x="8405" y="4031"/>
                </a:lnTo>
                <a:lnTo>
                  <a:pt x="8413" y="3999"/>
                </a:lnTo>
                <a:lnTo>
                  <a:pt x="8418" y="3966"/>
                </a:lnTo>
                <a:lnTo>
                  <a:pt x="8423" y="3933"/>
                </a:lnTo>
                <a:lnTo>
                  <a:pt x="8425" y="3899"/>
                </a:lnTo>
                <a:lnTo>
                  <a:pt x="8426" y="3865"/>
                </a:lnTo>
                <a:lnTo>
                  <a:pt x="8425" y="3831"/>
                </a:lnTo>
                <a:lnTo>
                  <a:pt x="8423" y="3797"/>
                </a:lnTo>
                <a:lnTo>
                  <a:pt x="8418" y="3764"/>
                </a:lnTo>
                <a:lnTo>
                  <a:pt x="8413" y="3731"/>
                </a:lnTo>
                <a:lnTo>
                  <a:pt x="8405" y="3698"/>
                </a:lnTo>
                <a:lnTo>
                  <a:pt x="8397" y="3667"/>
                </a:lnTo>
                <a:lnTo>
                  <a:pt x="8386" y="3636"/>
                </a:lnTo>
                <a:lnTo>
                  <a:pt x="8374" y="3606"/>
                </a:lnTo>
                <a:lnTo>
                  <a:pt x="8360" y="3576"/>
                </a:lnTo>
                <a:lnTo>
                  <a:pt x="8346" y="3548"/>
                </a:lnTo>
                <a:lnTo>
                  <a:pt x="8330" y="3520"/>
                </a:lnTo>
                <a:lnTo>
                  <a:pt x="8312" y="3493"/>
                </a:lnTo>
                <a:lnTo>
                  <a:pt x="8294" y="3466"/>
                </a:lnTo>
                <a:lnTo>
                  <a:pt x="8274" y="3442"/>
                </a:lnTo>
                <a:lnTo>
                  <a:pt x="8253" y="3417"/>
                </a:lnTo>
                <a:lnTo>
                  <a:pt x="8231" y="3394"/>
                </a:lnTo>
                <a:lnTo>
                  <a:pt x="8208" y="3372"/>
                </a:lnTo>
                <a:lnTo>
                  <a:pt x="8184" y="3351"/>
                </a:lnTo>
                <a:lnTo>
                  <a:pt x="8159" y="3331"/>
                </a:lnTo>
                <a:lnTo>
                  <a:pt x="8132" y="3312"/>
                </a:lnTo>
                <a:lnTo>
                  <a:pt x="8106" y="3295"/>
                </a:lnTo>
                <a:lnTo>
                  <a:pt x="8077" y="3279"/>
                </a:lnTo>
                <a:lnTo>
                  <a:pt x="8049" y="3264"/>
                </a:lnTo>
                <a:lnTo>
                  <a:pt x="8020" y="3251"/>
                </a:lnTo>
                <a:lnTo>
                  <a:pt x="7989" y="3239"/>
                </a:lnTo>
                <a:lnTo>
                  <a:pt x="7959" y="3229"/>
                </a:lnTo>
                <a:lnTo>
                  <a:pt x="7927" y="3220"/>
                </a:lnTo>
                <a:lnTo>
                  <a:pt x="7894" y="3213"/>
                </a:lnTo>
                <a:lnTo>
                  <a:pt x="7862" y="3206"/>
                </a:lnTo>
                <a:lnTo>
                  <a:pt x="7828" y="3202"/>
                </a:lnTo>
                <a:lnTo>
                  <a:pt x="7795" y="3199"/>
                </a:lnTo>
                <a:lnTo>
                  <a:pt x="7761" y="3198"/>
                </a:lnTo>
                <a:lnTo>
                  <a:pt x="7727" y="3199"/>
                </a:lnTo>
                <a:lnTo>
                  <a:pt x="7693" y="3202"/>
                </a:lnTo>
                <a:lnTo>
                  <a:pt x="7660" y="3206"/>
                </a:lnTo>
                <a:lnTo>
                  <a:pt x="7627" y="3213"/>
                </a:lnTo>
                <a:lnTo>
                  <a:pt x="7595" y="3220"/>
                </a:lnTo>
                <a:lnTo>
                  <a:pt x="7563" y="3229"/>
                </a:lnTo>
                <a:lnTo>
                  <a:pt x="7533" y="3239"/>
                </a:lnTo>
                <a:lnTo>
                  <a:pt x="7502" y="3251"/>
                </a:lnTo>
                <a:lnTo>
                  <a:pt x="7473" y="3264"/>
                </a:lnTo>
                <a:lnTo>
                  <a:pt x="7444" y="3279"/>
                </a:lnTo>
                <a:lnTo>
                  <a:pt x="7417" y="3295"/>
                </a:lnTo>
                <a:lnTo>
                  <a:pt x="7389" y="3312"/>
                </a:lnTo>
                <a:lnTo>
                  <a:pt x="7364" y="3331"/>
                </a:lnTo>
                <a:lnTo>
                  <a:pt x="7338" y="3351"/>
                </a:lnTo>
                <a:lnTo>
                  <a:pt x="7314" y="3372"/>
                </a:lnTo>
                <a:lnTo>
                  <a:pt x="7291" y="3394"/>
                </a:lnTo>
                <a:lnTo>
                  <a:pt x="7269" y="3417"/>
                </a:lnTo>
                <a:lnTo>
                  <a:pt x="7248" y="3442"/>
                </a:lnTo>
                <a:lnTo>
                  <a:pt x="7229" y="3466"/>
                </a:lnTo>
                <a:lnTo>
                  <a:pt x="7209" y="3493"/>
                </a:lnTo>
                <a:lnTo>
                  <a:pt x="7192" y="3520"/>
                </a:lnTo>
                <a:lnTo>
                  <a:pt x="7177" y="3548"/>
                </a:lnTo>
                <a:lnTo>
                  <a:pt x="7161" y="3576"/>
                </a:lnTo>
                <a:lnTo>
                  <a:pt x="7148" y="3606"/>
                </a:lnTo>
                <a:lnTo>
                  <a:pt x="7136" y="3636"/>
                </a:lnTo>
                <a:lnTo>
                  <a:pt x="7126" y="3667"/>
                </a:lnTo>
                <a:lnTo>
                  <a:pt x="7117" y="3698"/>
                </a:lnTo>
                <a:lnTo>
                  <a:pt x="7110" y="3731"/>
                </a:lnTo>
                <a:lnTo>
                  <a:pt x="7104" y="3764"/>
                </a:lnTo>
                <a:lnTo>
                  <a:pt x="7099" y="3797"/>
                </a:lnTo>
                <a:lnTo>
                  <a:pt x="7097" y="3831"/>
                </a:lnTo>
                <a:lnTo>
                  <a:pt x="7096" y="3865"/>
                </a:lnTo>
                <a:close/>
                <a:moveTo>
                  <a:pt x="8940" y="10705"/>
                </a:moveTo>
                <a:lnTo>
                  <a:pt x="8940" y="10705"/>
                </a:lnTo>
                <a:lnTo>
                  <a:pt x="8940" y="10705"/>
                </a:lnTo>
                <a:close/>
                <a:moveTo>
                  <a:pt x="12412" y="9127"/>
                </a:moveTo>
                <a:lnTo>
                  <a:pt x="12433" y="9127"/>
                </a:lnTo>
                <a:lnTo>
                  <a:pt x="12454" y="9128"/>
                </a:lnTo>
                <a:lnTo>
                  <a:pt x="12475" y="9130"/>
                </a:lnTo>
                <a:lnTo>
                  <a:pt x="12496" y="9132"/>
                </a:lnTo>
                <a:lnTo>
                  <a:pt x="12516" y="9134"/>
                </a:lnTo>
                <a:lnTo>
                  <a:pt x="12538" y="9139"/>
                </a:lnTo>
                <a:lnTo>
                  <a:pt x="12558" y="9143"/>
                </a:lnTo>
                <a:lnTo>
                  <a:pt x="12578" y="9147"/>
                </a:lnTo>
                <a:lnTo>
                  <a:pt x="12599" y="9152"/>
                </a:lnTo>
                <a:lnTo>
                  <a:pt x="12619" y="9158"/>
                </a:lnTo>
                <a:lnTo>
                  <a:pt x="12639" y="9164"/>
                </a:lnTo>
                <a:lnTo>
                  <a:pt x="12660" y="9171"/>
                </a:lnTo>
                <a:lnTo>
                  <a:pt x="12680" y="9178"/>
                </a:lnTo>
                <a:lnTo>
                  <a:pt x="12699" y="9186"/>
                </a:lnTo>
                <a:lnTo>
                  <a:pt x="12720" y="9195"/>
                </a:lnTo>
                <a:lnTo>
                  <a:pt x="12739" y="9204"/>
                </a:lnTo>
                <a:lnTo>
                  <a:pt x="12759" y="9214"/>
                </a:lnTo>
                <a:lnTo>
                  <a:pt x="12779" y="9224"/>
                </a:lnTo>
                <a:lnTo>
                  <a:pt x="12798" y="9235"/>
                </a:lnTo>
                <a:lnTo>
                  <a:pt x="12817" y="9247"/>
                </a:lnTo>
                <a:lnTo>
                  <a:pt x="12837" y="9259"/>
                </a:lnTo>
                <a:lnTo>
                  <a:pt x="12855" y="9271"/>
                </a:lnTo>
                <a:lnTo>
                  <a:pt x="12874" y="9284"/>
                </a:lnTo>
                <a:lnTo>
                  <a:pt x="12892" y="9297"/>
                </a:lnTo>
                <a:lnTo>
                  <a:pt x="12930" y="9326"/>
                </a:lnTo>
                <a:lnTo>
                  <a:pt x="12967" y="9357"/>
                </a:lnTo>
                <a:lnTo>
                  <a:pt x="13002" y="9390"/>
                </a:lnTo>
                <a:lnTo>
                  <a:pt x="13038" y="9425"/>
                </a:lnTo>
                <a:lnTo>
                  <a:pt x="13056" y="9421"/>
                </a:lnTo>
                <a:lnTo>
                  <a:pt x="13073" y="9417"/>
                </a:lnTo>
                <a:lnTo>
                  <a:pt x="13091" y="9414"/>
                </a:lnTo>
                <a:lnTo>
                  <a:pt x="13109" y="9412"/>
                </a:lnTo>
                <a:lnTo>
                  <a:pt x="13127" y="9409"/>
                </a:lnTo>
                <a:lnTo>
                  <a:pt x="13146" y="9407"/>
                </a:lnTo>
                <a:lnTo>
                  <a:pt x="13165" y="9406"/>
                </a:lnTo>
                <a:lnTo>
                  <a:pt x="13183" y="9406"/>
                </a:lnTo>
                <a:lnTo>
                  <a:pt x="13213" y="9407"/>
                </a:lnTo>
                <a:lnTo>
                  <a:pt x="13242" y="9409"/>
                </a:lnTo>
                <a:lnTo>
                  <a:pt x="13271" y="9413"/>
                </a:lnTo>
                <a:lnTo>
                  <a:pt x="13299" y="9418"/>
                </a:lnTo>
                <a:lnTo>
                  <a:pt x="13328" y="9425"/>
                </a:lnTo>
                <a:lnTo>
                  <a:pt x="13355" y="9432"/>
                </a:lnTo>
                <a:lnTo>
                  <a:pt x="13381" y="9441"/>
                </a:lnTo>
                <a:lnTo>
                  <a:pt x="13408" y="9451"/>
                </a:lnTo>
                <a:lnTo>
                  <a:pt x="13433" y="9463"/>
                </a:lnTo>
                <a:lnTo>
                  <a:pt x="13458" y="9476"/>
                </a:lnTo>
                <a:lnTo>
                  <a:pt x="13482" y="9490"/>
                </a:lnTo>
                <a:lnTo>
                  <a:pt x="13506" y="9505"/>
                </a:lnTo>
                <a:lnTo>
                  <a:pt x="13528" y="9521"/>
                </a:lnTo>
                <a:lnTo>
                  <a:pt x="13550" y="9538"/>
                </a:lnTo>
                <a:lnTo>
                  <a:pt x="13571" y="9556"/>
                </a:lnTo>
                <a:lnTo>
                  <a:pt x="13591" y="9576"/>
                </a:lnTo>
                <a:lnTo>
                  <a:pt x="13610" y="9596"/>
                </a:lnTo>
                <a:lnTo>
                  <a:pt x="13628" y="9616"/>
                </a:lnTo>
                <a:lnTo>
                  <a:pt x="13645" y="9639"/>
                </a:lnTo>
                <a:lnTo>
                  <a:pt x="13661" y="9661"/>
                </a:lnTo>
                <a:lnTo>
                  <a:pt x="13676" y="9684"/>
                </a:lnTo>
                <a:lnTo>
                  <a:pt x="13691" y="9709"/>
                </a:lnTo>
                <a:lnTo>
                  <a:pt x="13703" y="9733"/>
                </a:lnTo>
                <a:lnTo>
                  <a:pt x="13714" y="9759"/>
                </a:lnTo>
                <a:lnTo>
                  <a:pt x="13725" y="9785"/>
                </a:lnTo>
                <a:lnTo>
                  <a:pt x="13733" y="9812"/>
                </a:lnTo>
                <a:lnTo>
                  <a:pt x="13741" y="9839"/>
                </a:lnTo>
                <a:lnTo>
                  <a:pt x="13747" y="9868"/>
                </a:lnTo>
                <a:lnTo>
                  <a:pt x="13753" y="9896"/>
                </a:lnTo>
                <a:lnTo>
                  <a:pt x="13757" y="9925"/>
                </a:lnTo>
                <a:lnTo>
                  <a:pt x="13759" y="9954"/>
                </a:lnTo>
                <a:lnTo>
                  <a:pt x="13760" y="9984"/>
                </a:lnTo>
                <a:lnTo>
                  <a:pt x="13759" y="10013"/>
                </a:lnTo>
                <a:lnTo>
                  <a:pt x="13757" y="10043"/>
                </a:lnTo>
                <a:lnTo>
                  <a:pt x="13753" y="10072"/>
                </a:lnTo>
                <a:lnTo>
                  <a:pt x="13747" y="10100"/>
                </a:lnTo>
                <a:lnTo>
                  <a:pt x="13741" y="10129"/>
                </a:lnTo>
                <a:lnTo>
                  <a:pt x="13733" y="10155"/>
                </a:lnTo>
                <a:lnTo>
                  <a:pt x="13725" y="10183"/>
                </a:lnTo>
                <a:lnTo>
                  <a:pt x="13714" y="10208"/>
                </a:lnTo>
                <a:lnTo>
                  <a:pt x="13703" y="10235"/>
                </a:lnTo>
                <a:lnTo>
                  <a:pt x="13691" y="10259"/>
                </a:lnTo>
                <a:lnTo>
                  <a:pt x="13676" y="10283"/>
                </a:lnTo>
                <a:lnTo>
                  <a:pt x="13661" y="10307"/>
                </a:lnTo>
                <a:lnTo>
                  <a:pt x="13645" y="10329"/>
                </a:lnTo>
                <a:lnTo>
                  <a:pt x="13628" y="10351"/>
                </a:lnTo>
                <a:lnTo>
                  <a:pt x="13610" y="10372"/>
                </a:lnTo>
                <a:lnTo>
                  <a:pt x="13591" y="10392"/>
                </a:lnTo>
                <a:lnTo>
                  <a:pt x="13586" y="10397"/>
                </a:lnTo>
                <a:lnTo>
                  <a:pt x="13593" y="10420"/>
                </a:lnTo>
                <a:lnTo>
                  <a:pt x="13601" y="10442"/>
                </a:lnTo>
                <a:lnTo>
                  <a:pt x="13608" y="10465"/>
                </a:lnTo>
                <a:lnTo>
                  <a:pt x="13615" y="10487"/>
                </a:lnTo>
                <a:lnTo>
                  <a:pt x="13623" y="10511"/>
                </a:lnTo>
                <a:lnTo>
                  <a:pt x="13631" y="10533"/>
                </a:lnTo>
                <a:lnTo>
                  <a:pt x="13638" y="10556"/>
                </a:lnTo>
                <a:lnTo>
                  <a:pt x="13645" y="10580"/>
                </a:lnTo>
                <a:lnTo>
                  <a:pt x="13687" y="10570"/>
                </a:lnTo>
                <a:lnTo>
                  <a:pt x="13731" y="10560"/>
                </a:lnTo>
                <a:lnTo>
                  <a:pt x="13773" y="10551"/>
                </a:lnTo>
                <a:lnTo>
                  <a:pt x="13816" y="10543"/>
                </a:lnTo>
                <a:lnTo>
                  <a:pt x="13857" y="10535"/>
                </a:lnTo>
                <a:lnTo>
                  <a:pt x="13899" y="10528"/>
                </a:lnTo>
                <a:lnTo>
                  <a:pt x="13940" y="10521"/>
                </a:lnTo>
                <a:lnTo>
                  <a:pt x="13980" y="10515"/>
                </a:lnTo>
                <a:lnTo>
                  <a:pt x="14048" y="10504"/>
                </a:lnTo>
                <a:lnTo>
                  <a:pt x="14116" y="10496"/>
                </a:lnTo>
                <a:lnTo>
                  <a:pt x="14182" y="10489"/>
                </a:lnTo>
                <a:lnTo>
                  <a:pt x="14247" y="10483"/>
                </a:lnTo>
                <a:lnTo>
                  <a:pt x="14311" y="10479"/>
                </a:lnTo>
                <a:lnTo>
                  <a:pt x="14374" y="10476"/>
                </a:lnTo>
                <a:lnTo>
                  <a:pt x="14436" y="10475"/>
                </a:lnTo>
                <a:lnTo>
                  <a:pt x="14496" y="10475"/>
                </a:lnTo>
                <a:lnTo>
                  <a:pt x="14555" y="10477"/>
                </a:lnTo>
                <a:lnTo>
                  <a:pt x="14613" y="10480"/>
                </a:lnTo>
                <a:lnTo>
                  <a:pt x="14670" y="10484"/>
                </a:lnTo>
                <a:lnTo>
                  <a:pt x="14726" y="10490"/>
                </a:lnTo>
                <a:lnTo>
                  <a:pt x="14779" y="10498"/>
                </a:lnTo>
                <a:lnTo>
                  <a:pt x="14832" y="10506"/>
                </a:lnTo>
                <a:lnTo>
                  <a:pt x="14883" y="10518"/>
                </a:lnTo>
                <a:lnTo>
                  <a:pt x="14933" y="10529"/>
                </a:lnTo>
                <a:lnTo>
                  <a:pt x="14982" y="10542"/>
                </a:lnTo>
                <a:lnTo>
                  <a:pt x="15028" y="10557"/>
                </a:lnTo>
                <a:lnTo>
                  <a:pt x="15074" y="10574"/>
                </a:lnTo>
                <a:lnTo>
                  <a:pt x="15118" y="10592"/>
                </a:lnTo>
                <a:lnTo>
                  <a:pt x="15160" y="10611"/>
                </a:lnTo>
                <a:lnTo>
                  <a:pt x="15200" y="10632"/>
                </a:lnTo>
                <a:lnTo>
                  <a:pt x="15239" y="10654"/>
                </a:lnTo>
                <a:lnTo>
                  <a:pt x="15277" y="10679"/>
                </a:lnTo>
                <a:lnTo>
                  <a:pt x="15312" y="10704"/>
                </a:lnTo>
                <a:lnTo>
                  <a:pt x="15346" y="10731"/>
                </a:lnTo>
                <a:lnTo>
                  <a:pt x="15377" y="10759"/>
                </a:lnTo>
                <a:lnTo>
                  <a:pt x="15408" y="10790"/>
                </a:lnTo>
                <a:lnTo>
                  <a:pt x="15435" y="10821"/>
                </a:lnTo>
                <a:lnTo>
                  <a:pt x="15462" y="10855"/>
                </a:lnTo>
                <a:lnTo>
                  <a:pt x="15486" y="10889"/>
                </a:lnTo>
                <a:lnTo>
                  <a:pt x="15508" y="10926"/>
                </a:lnTo>
                <a:lnTo>
                  <a:pt x="15509" y="10925"/>
                </a:lnTo>
                <a:lnTo>
                  <a:pt x="15530" y="10963"/>
                </a:lnTo>
                <a:lnTo>
                  <a:pt x="15547" y="11001"/>
                </a:lnTo>
                <a:lnTo>
                  <a:pt x="15562" y="11041"/>
                </a:lnTo>
                <a:lnTo>
                  <a:pt x="15575" y="11081"/>
                </a:lnTo>
                <a:lnTo>
                  <a:pt x="15587" y="11123"/>
                </a:lnTo>
                <a:lnTo>
                  <a:pt x="15596" y="11164"/>
                </a:lnTo>
                <a:lnTo>
                  <a:pt x="15602" y="11207"/>
                </a:lnTo>
                <a:lnTo>
                  <a:pt x="15607" y="11251"/>
                </a:lnTo>
                <a:lnTo>
                  <a:pt x="15609" y="11295"/>
                </a:lnTo>
                <a:lnTo>
                  <a:pt x="15609" y="11340"/>
                </a:lnTo>
                <a:lnTo>
                  <a:pt x="15607" y="11385"/>
                </a:lnTo>
                <a:lnTo>
                  <a:pt x="15602" y="11431"/>
                </a:lnTo>
                <a:lnTo>
                  <a:pt x="15596" y="11478"/>
                </a:lnTo>
                <a:lnTo>
                  <a:pt x="15588" y="11526"/>
                </a:lnTo>
                <a:lnTo>
                  <a:pt x="15576" y="11574"/>
                </a:lnTo>
                <a:lnTo>
                  <a:pt x="15564" y="11623"/>
                </a:lnTo>
                <a:lnTo>
                  <a:pt x="15549" y="11673"/>
                </a:lnTo>
                <a:lnTo>
                  <a:pt x="15533" y="11722"/>
                </a:lnTo>
                <a:lnTo>
                  <a:pt x="15514" y="11773"/>
                </a:lnTo>
                <a:lnTo>
                  <a:pt x="15493" y="11823"/>
                </a:lnTo>
                <a:lnTo>
                  <a:pt x="15471" y="11874"/>
                </a:lnTo>
                <a:lnTo>
                  <a:pt x="15446" y="11925"/>
                </a:lnTo>
                <a:lnTo>
                  <a:pt x="15420" y="11977"/>
                </a:lnTo>
                <a:lnTo>
                  <a:pt x="15391" y="12030"/>
                </a:lnTo>
                <a:lnTo>
                  <a:pt x="15361" y="12082"/>
                </a:lnTo>
                <a:lnTo>
                  <a:pt x="15329" y="12135"/>
                </a:lnTo>
                <a:lnTo>
                  <a:pt x="15296" y="12189"/>
                </a:lnTo>
                <a:lnTo>
                  <a:pt x="15259" y="12242"/>
                </a:lnTo>
                <a:lnTo>
                  <a:pt x="15223" y="12296"/>
                </a:lnTo>
                <a:lnTo>
                  <a:pt x="15183" y="12350"/>
                </a:lnTo>
                <a:lnTo>
                  <a:pt x="15142" y="12404"/>
                </a:lnTo>
                <a:lnTo>
                  <a:pt x="15100" y="12458"/>
                </a:lnTo>
                <a:lnTo>
                  <a:pt x="15073" y="12491"/>
                </a:lnTo>
                <a:lnTo>
                  <a:pt x="15047" y="12522"/>
                </a:lnTo>
                <a:lnTo>
                  <a:pt x="15019" y="12555"/>
                </a:lnTo>
                <a:lnTo>
                  <a:pt x="14992" y="12587"/>
                </a:lnTo>
                <a:lnTo>
                  <a:pt x="14963" y="12620"/>
                </a:lnTo>
                <a:lnTo>
                  <a:pt x="14934" y="12652"/>
                </a:lnTo>
                <a:lnTo>
                  <a:pt x="14904" y="12684"/>
                </a:lnTo>
                <a:lnTo>
                  <a:pt x="14875" y="12717"/>
                </a:lnTo>
                <a:lnTo>
                  <a:pt x="14904" y="12749"/>
                </a:lnTo>
                <a:lnTo>
                  <a:pt x="14933" y="12781"/>
                </a:lnTo>
                <a:lnTo>
                  <a:pt x="14961" y="12812"/>
                </a:lnTo>
                <a:lnTo>
                  <a:pt x="14989" y="12844"/>
                </a:lnTo>
                <a:lnTo>
                  <a:pt x="15016" y="12877"/>
                </a:lnTo>
                <a:lnTo>
                  <a:pt x="15043" y="12908"/>
                </a:lnTo>
                <a:lnTo>
                  <a:pt x="15069" y="12940"/>
                </a:lnTo>
                <a:lnTo>
                  <a:pt x="15095" y="12970"/>
                </a:lnTo>
                <a:lnTo>
                  <a:pt x="15135" y="13022"/>
                </a:lnTo>
                <a:lnTo>
                  <a:pt x="15175" y="13074"/>
                </a:lnTo>
                <a:lnTo>
                  <a:pt x="15212" y="13126"/>
                </a:lnTo>
                <a:lnTo>
                  <a:pt x="15248" y="13177"/>
                </a:lnTo>
                <a:lnTo>
                  <a:pt x="15283" y="13228"/>
                </a:lnTo>
                <a:lnTo>
                  <a:pt x="15315" y="13279"/>
                </a:lnTo>
                <a:lnTo>
                  <a:pt x="15347" y="13330"/>
                </a:lnTo>
                <a:lnTo>
                  <a:pt x="15376" y="13380"/>
                </a:lnTo>
                <a:lnTo>
                  <a:pt x="15404" y="13431"/>
                </a:lnTo>
                <a:lnTo>
                  <a:pt x="15430" y="13480"/>
                </a:lnTo>
                <a:lnTo>
                  <a:pt x="15454" y="13530"/>
                </a:lnTo>
                <a:lnTo>
                  <a:pt x="15477" y="13578"/>
                </a:lnTo>
                <a:lnTo>
                  <a:pt x="15497" y="13627"/>
                </a:lnTo>
                <a:lnTo>
                  <a:pt x="15516" y="13675"/>
                </a:lnTo>
                <a:lnTo>
                  <a:pt x="15534" y="13723"/>
                </a:lnTo>
                <a:lnTo>
                  <a:pt x="15549" y="13771"/>
                </a:lnTo>
                <a:lnTo>
                  <a:pt x="15562" y="13818"/>
                </a:lnTo>
                <a:lnTo>
                  <a:pt x="15574" y="13864"/>
                </a:lnTo>
                <a:lnTo>
                  <a:pt x="15584" y="13909"/>
                </a:lnTo>
                <a:lnTo>
                  <a:pt x="15592" y="13955"/>
                </a:lnTo>
                <a:lnTo>
                  <a:pt x="15598" y="14000"/>
                </a:lnTo>
                <a:lnTo>
                  <a:pt x="15602" y="14044"/>
                </a:lnTo>
                <a:lnTo>
                  <a:pt x="15604" y="14088"/>
                </a:lnTo>
                <a:lnTo>
                  <a:pt x="15604" y="14131"/>
                </a:lnTo>
                <a:lnTo>
                  <a:pt x="15602" y="14172"/>
                </a:lnTo>
                <a:lnTo>
                  <a:pt x="15599" y="14214"/>
                </a:lnTo>
                <a:lnTo>
                  <a:pt x="15593" y="14255"/>
                </a:lnTo>
                <a:lnTo>
                  <a:pt x="15585" y="14296"/>
                </a:lnTo>
                <a:lnTo>
                  <a:pt x="15574" y="14335"/>
                </a:lnTo>
                <a:lnTo>
                  <a:pt x="15563" y="14374"/>
                </a:lnTo>
                <a:lnTo>
                  <a:pt x="15549" y="14412"/>
                </a:lnTo>
                <a:lnTo>
                  <a:pt x="15533" y="14448"/>
                </a:lnTo>
                <a:lnTo>
                  <a:pt x="15533" y="14454"/>
                </a:lnTo>
                <a:lnTo>
                  <a:pt x="15504" y="14504"/>
                </a:lnTo>
                <a:lnTo>
                  <a:pt x="15482" y="14540"/>
                </a:lnTo>
                <a:lnTo>
                  <a:pt x="15458" y="14575"/>
                </a:lnTo>
                <a:lnTo>
                  <a:pt x="15431" y="14608"/>
                </a:lnTo>
                <a:lnTo>
                  <a:pt x="15404" y="14640"/>
                </a:lnTo>
                <a:lnTo>
                  <a:pt x="15373" y="14670"/>
                </a:lnTo>
                <a:lnTo>
                  <a:pt x="15342" y="14699"/>
                </a:lnTo>
                <a:lnTo>
                  <a:pt x="15308" y="14725"/>
                </a:lnTo>
                <a:lnTo>
                  <a:pt x="15272" y="14751"/>
                </a:lnTo>
                <a:lnTo>
                  <a:pt x="15235" y="14775"/>
                </a:lnTo>
                <a:lnTo>
                  <a:pt x="15196" y="14798"/>
                </a:lnTo>
                <a:lnTo>
                  <a:pt x="15156" y="14818"/>
                </a:lnTo>
                <a:lnTo>
                  <a:pt x="15114" y="14837"/>
                </a:lnTo>
                <a:lnTo>
                  <a:pt x="15070" y="14856"/>
                </a:lnTo>
                <a:lnTo>
                  <a:pt x="15024" y="14872"/>
                </a:lnTo>
                <a:lnTo>
                  <a:pt x="14978" y="14887"/>
                </a:lnTo>
                <a:lnTo>
                  <a:pt x="14929" y="14901"/>
                </a:lnTo>
                <a:lnTo>
                  <a:pt x="14879" y="14912"/>
                </a:lnTo>
                <a:lnTo>
                  <a:pt x="14828" y="14923"/>
                </a:lnTo>
                <a:lnTo>
                  <a:pt x="14775" y="14931"/>
                </a:lnTo>
                <a:lnTo>
                  <a:pt x="14721" y="14939"/>
                </a:lnTo>
                <a:lnTo>
                  <a:pt x="14666" y="14945"/>
                </a:lnTo>
                <a:lnTo>
                  <a:pt x="14609" y="14949"/>
                </a:lnTo>
                <a:lnTo>
                  <a:pt x="14551" y="14952"/>
                </a:lnTo>
                <a:lnTo>
                  <a:pt x="14492" y="14954"/>
                </a:lnTo>
                <a:lnTo>
                  <a:pt x="14432" y="14955"/>
                </a:lnTo>
                <a:lnTo>
                  <a:pt x="14370" y="14952"/>
                </a:lnTo>
                <a:lnTo>
                  <a:pt x="14307" y="14950"/>
                </a:lnTo>
                <a:lnTo>
                  <a:pt x="14243" y="14946"/>
                </a:lnTo>
                <a:lnTo>
                  <a:pt x="14178" y="14940"/>
                </a:lnTo>
                <a:lnTo>
                  <a:pt x="14111" y="14933"/>
                </a:lnTo>
                <a:lnTo>
                  <a:pt x="14044" y="14925"/>
                </a:lnTo>
                <a:lnTo>
                  <a:pt x="13976" y="14915"/>
                </a:lnTo>
                <a:lnTo>
                  <a:pt x="13936" y="14909"/>
                </a:lnTo>
                <a:lnTo>
                  <a:pt x="13895" y="14902"/>
                </a:lnTo>
                <a:lnTo>
                  <a:pt x="13854" y="14894"/>
                </a:lnTo>
                <a:lnTo>
                  <a:pt x="13813" y="14886"/>
                </a:lnTo>
                <a:lnTo>
                  <a:pt x="13771" y="14878"/>
                </a:lnTo>
                <a:lnTo>
                  <a:pt x="13728" y="14869"/>
                </a:lnTo>
                <a:lnTo>
                  <a:pt x="13685" y="14860"/>
                </a:lnTo>
                <a:lnTo>
                  <a:pt x="13643" y="14850"/>
                </a:lnTo>
                <a:lnTo>
                  <a:pt x="13630" y="14892"/>
                </a:lnTo>
                <a:lnTo>
                  <a:pt x="13616" y="14934"/>
                </a:lnTo>
                <a:lnTo>
                  <a:pt x="13603" y="14976"/>
                </a:lnTo>
                <a:lnTo>
                  <a:pt x="13589" y="15017"/>
                </a:lnTo>
                <a:lnTo>
                  <a:pt x="13576" y="15056"/>
                </a:lnTo>
                <a:lnTo>
                  <a:pt x="13561" y="15096"/>
                </a:lnTo>
                <a:lnTo>
                  <a:pt x="13546" y="15136"/>
                </a:lnTo>
                <a:lnTo>
                  <a:pt x="13532" y="15175"/>
                </a:lnTo>
                <a:lnTo>
                  <a:pt x="13507" y="15239"/>
                </a:lnTo>
                <a:lnTo>
                  <a:pt x="13480" y="15301"/>
                </a:lnTo>
                <a:lnTo>
                  <a:pt x="13453" y="15362"/>
                </a:lnTo>
                <a:lnTo>
                  <a:pt x="13425" y="15422"/>
                </a:lnTo>
                <a:lnTo>
                  <a:pt x="13397" y="15479"/>
                </a:lnTo>
                <a:lnTo>
                  <a:pt x="13367" y="15535"/>
                </a:lnTo>
                <a:lnTo>
                  <a:pt x="13338" y="15590"/>
                </a:lnTo>
                <a:lnTo>
                  <a:pt x="13307" y="15642"/>
                </a:lnTo>
                <a:lnTo>
                  <a:pt x="13277" y="15693"/>
                </a:lnTo>
                <a:lnTo>
                  <a:pt x="13244" y="15742"/>
                </a:lnTo>
                <a:lnTo>
                  <a:pt x="13213" y="15789"/>
                </a:lnTo>
                <a:lnTo>
                  <a:pt x="13179" y="15835"/>
                </a:lnTo>
                <a:lnTo>
                  <a:pt x="13146" y="15877"/>
                </a:lnTo>
                <a:lnTo>
                  <a:pt x="13112" y="15919"/>
                </a:lnTo>
                <a:lnTo>
                  <a:pt x="13077" y="15959"/>
                </a:lnTo>
                <a:lnTo>
                  <a:pt x="13042" y="15996"/>
                </a:lnTo>
                <a:lnTo>
                  <a:pt x="13006" y="16031"/>
                </a:lnTo>
                <a:lnTo>
                  <a:pt x="12970" y="16065"/>
                </a:lnTo>
                <a:lnTo>
                  <a:pt x="12933" y="16095"/>
                </a:lnTo>
                <a:lnTo>
                  <a:pt x="12895" y="16125"/>
                </a:lnTo>
                <a:lnTo>
                  <a:pt x="12858" y="16151"/>
                </a:lnTo>
                <a:lnTo>
                  <a:pt x="12819" y="16176"/>
                </a:lnTo>
                <a:lnTo>
                  <a:pt x="12781" y="16199"/>
                </a:lnTo>
                <a:lnTo>
                  <a:pt x="12741" y="16220"/>
                </a:lnTo>
                <a:lnTo>
                  <a:pt x="12701" y="16237"/>
                </a:lnTo>
                <a:lnTo>
                  <a:pt x="12662" y="16253"/>
                </a:lnTo>
                <a:lnTo>
                  <a:pt x="12621" y="16266"/>
                </a:lnTo>
                <a:lnTo>
                  <a:pt x="12579" y="16278"/>
                </a:lnTo>
                <a:lnTo>
                  <a:pt x="12539" y="16286"/>
                </a:lnTo>
                <a:lnTo>
                  <a:pt x="12497" y="16292"/>
                </a:lnTo>
                <a:lnTo>
                  <a:pt x="12454" y="16296"/>
                </a:lnTo>
                <a:lnTo>
                  <a:pt x="12412" y="16297"/>
                </a:lnTo>
                <a:lnTo>
                  <a:pt x="12369" y="16296"/>
                </a:lnTo>
                <a:lnTo>
                  <a:pt x="12327" y="16292"/>
                </a:lnTo>
                <a:lnTo>
                  <a:pt x="12285" y="16286"/>
                </a:lnTo>
                <a:lnTo>
                  <a:pt x="12244" y="16278"/>
                </a:lnTo>
                <a:lnTo>
                  <a:pt x="12202" y="16266"/>
                </a:lnTo>
                <a:lnTo>
                  <a:pt x="12161" y="16253"/>
                </a:lnTo>
                <a:lnTo>
                  <a:pt x="12122" y="16237"/>
                </a:lnTo>
                <a:lnTo>
                  <a:pt x="12082" y="16220"/>
                </a:lnTo>
                <a:lnTo>
                  <a:pt x="12043" y="16199"/>
                </a:lnTo>
                <a:lnTo>
                  <a:pt x="12004" y="16176"/>
                </a:lnTo>
                <a:lnTo>
                  <a:pt x="11965" y="16151"/>
                </a:lnTo>
                <a:lnTo>
                  <a:pt x="11928" y="16125"/>
                </a:lnTo>
                <a:lnTo>
                  <a:pt x="11890" y="16095"/>
                </a:lnTo>
                <a:lnTo>
                  <a:pt x="11853" y="16065"/>
                </a:lnTo>
                <a:lnTo>
                  <a:pt x="11817" y="16031"/>
                </a:lnTo>
                <a:lnTo>
                  <a:pt x="11781" y="15996"/>
                </a:lnTo>
                <a:lnTo>
                  <a:pt x="11747" y="15959"/>
                </a:lnTo>
                <a:lnTo>
                  <a:pt x="11711" y="15919"/>
                </a:lnTo>
                <a:lnTo>
                  <a:pt x="11678" y="15877"/>
                </a:lnTo>
                <a:lnTo>
                  <a:pt x="11644" y="15835"/>
                </a:lnTo>
                <a:lnTo>
                  <a:pt x="11611" y="15789"/>
                </a:lnTo>
                <a:lnTo>
                  <a:pt x="11579" y="15742"/>
                </a:lnTo>
                <a:lnTo>
                  <a:pt x="11547" y="15693"/>
                </a:lnTo>
                <a:lnTo>
                  <a:pt x="11516" y="15642"/>
                </a:lnTo>
                <a:lnTo>
                  <a:pt x="11485" y="15590"/>
                </a:lnTo>
                <a:lnTo>
                  <a:pt x="11456" y="15535"/>
                </a:lnTo>
                <a:lnTo>
                  <a:pt x="11426" y="15479"/>
                </a:lnTo>
                <a:lnTo>
                  <a:pt x="11398" y="15422"/>
                </a:lnTo>
                <a:lnTo>
                  <a:pt x="11370" y="15362"/>
                </a:lnTo>
                <a:lnTo>
                  <a:pt x="11344" y="15301"/>
                </a:lnTo>
                <a:lnTo>
                  <a:pt x="11318" y="15239"/>
                </a:lnTo>
                <a:lnTo>
                  <a:pt x="11291" y="15175"/>
                </a:lnTo>
                <a:lnTo>
                  <a:pt x="11277" y="15136"/>
                </a:lnTo>
                <a:lnTo>
                  <a:pt x="11263" y="15098"/>
                </a:lnTo>
                <a:lnTo>
                  <a:pt x="11248" y="15058"/>
                </a:lnTo>
                <a:lnTo>
                  <a:pt x="11235" y="15019"/>
                </a:lnTo>
                <a:lnTo>
                  <a:pt x="11221" y="14978"/>
                </a:lnTo>
                <a:lnTo>
                  <a:pt x="11208" y="14937"/>
                </a:lnTo>
                <a:lnTo>
                  <a:pt x="11195" y="14896"/>
                </a:lnTo>
                <a:lnTo>
                  <a:pt x="11181" y="14855"/>
                </a:lnTo>
                <a:lnTo>
                  <a:pt x="11162" y="14859"/>
                </a:lnTo>
                <a:lnTo>
                  <a:pt x="11143" y="14864"/>
                </a:lnTo>
                <a:lnTo>
                  <a:pt x="11122" y="14868"/>
                </a:lnTo>
                <a:lnTo>
                  <a:pt x="11103" y="14872"/>
                </a:lnTo>
                <a:lnTo>
                  <a:pt x="11084" y="14876"/>
                </a:lnTo>
                <a:lnTo>
                  <a:pt x="11064" y="14880"/>
                </a:lnTo>
                <a:lnTo>
                  <a:pt x="11045" y="14884"/>
                </a:lnTo>
                <a:lnTo>
                  <a:pt x="11026" y="14888"/>
                </a:lnTo>
                <a:lnTo>
                  <a:pt x="11021" y="14908"/>
                </a:lnTo>
                <a:lnTo>
                  <a:pt x="11015" y="14926"/>
                </a:lnTo>
                <a:lnTo>
                  <a:pt x="11009" y="14944"/>
                </a:lnTo>
                <a:lnTo>
                  <a:pt x="11001" y="14963"/>
                </a:lnTo>
                <a:lnTo>
                  <a:pt x="10993" y="14980"/>
                </a:lnTo>
                <a:lnTo>
                  <a:pt x="10985" y="14998"/>
                </a:lnTo>
                <a:lnTo>
                  <a:pt x="10977" y="15015"/>
                </a:lnTo>
                <a:lnTo>
                  <a:pt x="10967" y="15032"/>
                </a:lnTo>
                <a:lnTo>
                  <a:pt x="10958" y="15048"/>
                </a:lnTo>
                <a:lnTo>
                  <a:pt x="10948" y="15065"/>
                </a:lnTo>
                <a:lnTo>
                  <a:pt x="10936" y="15080"/>
                </a:lnTo>
                <a:lnTo>
                  <a:pt x="10925" y="15095"/>
                </a:lnTo>
                <a:lnTo>
                  <a:pt x="10913" y="15110"/>
                </a:lnTo>
                <a:lnTo>
                  <a:pt x="10901" y="15125"/>
                </a:lnTo>
                <a:lnTo>
                  <a:pt x="10888" y="15139"/>
                </a:lnTo>
                <a:lnTo>
                  <a:pt x="10874" y="15153"/>
                </a:lnTo>
                <a:lnTo>
                  <a:pt x="10855" y="15171"/>
                </a:lnTo>
                <a:lnTo>
                  <a:pt x="10834" y="15190"/>
                </a:lnTo>
                <a:lnTo>
                  <a:pt x="10812" y="15207"/>
                </a:lnTo>
                <a:lnTo>
                  <a:pt x="10789" y="15223"/>
                </a:lnTo>
                <a:lnTo>
                  <a:pt x="10766" y="15239"/>
                </a:lnTo>
                <a:lnTo>
                  <a:pt x="10742" y="15252"/>
                </a:lnTo>
                <a:lnTo>
                  <a:pt x="10717" y="15265"/>
                </a:lnTo>
                <a:lnTo>
                  <a:pt x="10691" y="15276"/>
                </a:lnTo>
                <a:lnTo>
                  <a:pt x="10665" y="15287"/>
                </a:lnTo>
                <a:lnTo>
                  <a:pt x="10638" y="15296"/>
                </a:lnTo>
                <a:lnTo>
                  <a:pt x="10611" y="15304"/>
                </a:lnTo>
                <a:lnTo>
                  <a:pt x="10584" y="15310"/>
                </a:lnTo>
                <a:lnTo>
                  <a:pt x="10555" y="15315"/>
                </a:lnTo>
                <a:lnTo>
                  <a:pt x="10526" y="15319"/>
                </a:lnTo>
                <a:lnTo>
                  <a:pt x="10497" y="15321"/>
                </a:lnTo>
                <a:lnTo>
                  <a:pt x="10467" y="15322"/>
                </a:lnTo>
                <a:lnTo>
                  <a:pt x="10437" y="15321"/>
                </a:lnTo>
                <a:lnTo>
                  <a:pt x="10409" y="15319"/>
                </a:lnTo>
                <a:lnTo>
                  <a:pt x="10379" y="15315"/>
                </a:lnTo>
                <a:lnTo>
                  <a:pt x="10351" y="15310"/>
                </a:lnTo>
                <a:lnTo>
                  <a:pt x="10323" y="15304"/>
                </a:lnTo>
                <a:lnTo>
                  <a:pt x="10296" y="15296"/>
                </a:lnTo>
                <a:lnTo>
                  <a:pt x="10269" y="15287"/>
                </a:lnTo>
                <a:lnTo>
                  <a:pt x="10243" y="15276"/>
                </a:lnTo>
                <a:lnTo>
                  <a:pt x="10218" y="15265"/>
                </a:lnTo>
                <a:lnTo>
                  <a:pt x="10192" y="15252"/>
                </a:lnTo>
                <a:lnTo>
                  <a:pt x="10168" y="15239"/>
                </a:lnTo>
                <a:lnTo>
                  <a:pt x="10144" y="15223"/>
                </a:lnTo>
                <a:lnTo>
                  <a:pt x="10122" y="15207"/>
                </a:lnTo>
                <a:lnTo>
                  <a:pt x="10101" y="15190"/>
                </a:lnTo>
                <a:lnTo>
                  <a:pt x="10079" y="15171"/>
                </a:lnTo>
                <a:lnTo>
                  <a:pt x="10060" y="15153"/>
                </a:lnTo>
                <a:lnTo>
                  <a:pt x="10048" y="15140"/>
                </a:lnTo>
                <a:lnTo>
                  <a:pt x="10036" y="15128"/>
                </a:lnTo>
                <a:lnTo>
                  <a:pt x="10024" y="15114"/>
                </a:lnTo>
                <a:lnTo>
                  <a:pt x="10013" y="15100"/>
                </a:lnTo>
                <a:lnTo>
                  <a:pt x="10003" y="15087"/>
                </a:lnTo>
                <a:lnTo>
                  <a:pt x="9993" y="15073"/>
                </a:lnTo>
                <a:lnTo>
                  <a:pt x="9983" y="15057"/>
                </a:lnTo>
                <a:lnTo>
                  <a:pt x="9974" y="15043"/>
                </a:lnTo>
                <a:lnTo>
                  <a:pt x="9964" y="15028"/>
                </a:lnTo>
                <a:lnTo>
                  <a:pt x="9956" y="15012"/>
                </a:lnTo>
                <a:lnTo>
                  <a:pt x="9948" y="14996"/>
                </a:lnTo>
                <a:lnTo>
                  <a:pt x="9941" y="14980"/>
                </a:lnTo>
                <a:lnTo>
                  <a:pt x="9934" y="14964"/>
                </a:lnTo>
                <a:lnTo>
                  <a:pt x="9928" y="14947"/>
                </a:lnTo>
                <a:lnTo>
                  <a:pt x="9922" y="14930"/>
                </a:lnTo>
                <a:lnTo>
                  <a:pt x="9916" y="14914"/>
                </a:lnTo>
                <a:lnTo>
                  <a:pt x="9865" y="14901"/>
                </a:lnTo>
                <a:lnTo>
                  <a:pt x="9816" y="14886"/>
                </a:lnTo>
                <a:lnTo>
                  <a:pt x="9792" y="14878"/>
                </a:lnTo>
                <a:lnTo>
                  <a:pt x="9768" y="14870"/>
                </a:lnTo>
                <a:lnTo>
                  <a:pt x="9745" y="14861"/>
                </a:lnTo>
                <a:lnTo>
                  <a:pt x="9721" y="14852"/>
                </a:lnTo>
                <a:lnTo>
                  <a:pt x="9699" y="14842"/>
                </a:lnTo>
                <a:lnTo>
                  <a:pt x="9678" y="14832"/>
                </a:lnTo>
                <a:lnTo>
                  <a:pt x="9656" y="14822"/>
                </a:lnTo>
                <a:lnTo>
                  <a:pt x="9635" y="14811"/>
                </a:lnTo>
                <a:lnTo>
                  <a:pt x="9614" y="14800"/>
                </a:lnTo>
                <a:lnTo>
                  <a:pt x="9594" y="14789"/>
                </a:lnTo>
                <a:lnTo>
                  <a:pt x="9574" y="14776"/>
                </a:lnTo>
                <a:lnTo>
                  <a:pt x="9555" y="14764"/>
                </a:lnTo>
                <a:lnTo>
                  <a:pt x="9536" y="14752"/>
                </a:lnTo>
                <a:lnTo>
                  <a:pt x="9518" y="14739"/>
                </a:lnTo>
                <a:lnTo>
                  <a:pt x="9500" y="14724"/>
                </a:lnTo>
                <a:lnTo>
                  <a:pt x="9483" y="14711"/>
                </a:lnTo>
                <a:lnTo>
                  <a:pt x="9465" y="14696"/>
                </a:lnTo>
                <a:lnTo>
                  <a:pt x="9449" y="14682"/>
                </a:lnTo>
                <a:lnTo>
                  <a:pt x="9433" y="14666"/>
                </a:lnTo>
                <a:lnTo>
                  <a:pt x="9417" y="14650"/>
                </a:lnTo>
                <a:lnTo>
                  <a:pt x="9403" y="14635"/>
                </a:lnTo>
                <a:lnTo>
                  <a:pt x="9388" y="14617"/>
                </a:lnTo>
                <a:lnTo>
                  <a:pt x="9375" y="14601"/>
                </a:lnTo>
                <a:lnTo>
                  <a:pt x="9361" y="14584"/>
                </a:lnTo>
                <a:lnTo>
                  <a:pt x="9348" y="14565"/>
                </a:lnTo>
                <a:lnTo>
                  <a:pt x="9335" y="14547"/>
                </a:lnTo>
                <a:lnTo>
                  <a:pt x="9324" y="14529"/>
                </a:lnTo>
                <a:lnTo>
                  <a:pt x="9313" y="14510"/>
                </a:lnTo>
                <a:lnTo>
                  <a:pt x="9313" y="14509"/>
                </a:lnTo>
                <a:lnTo>
                  <a:pt x="9292" y="14472"/>
                </a:lnTo>
                <a:lnTo>
                  <a:pt x="9274" y="14433"/>
                </a:lnTo>
                <a:lnTo>
                  <a:pt x="9259" y="14394"/>
                </a:lnTo>
                <a:lnTo>
                  <a:pt x="9246" y="14354"/>
                </a:lnTo>
                <a:lnTo>
                  <a:pt x="9234" y="14313"/>
                </a:lnTo>
                <a:lnTo>
                  <a:pt x="9225" y="14271"/>
                </a:lnTo>
                <a:lnTo>
                  <a:pt x="9219" y="14228"/>
                </a:lnTo>
                <a:lnTo>
                  <a:pt x="9215" y="14185"/>
                </a:lnTo>
                <a:lnTo>
                  <a:pt x="9213" y="14140"/>
                </a:lnTo>
                <a:lnTo>
                  <a:pt x="9213" y="14095"/>
                </a:lnTo>
                <a:lnTo>
                  <a:pt x="9215" y="14050"/>
                </a:lnTo>
                <a:lnTo>
                  <a:pt x="9219" y="14003"/>
                </a:lnTo>
                <a:lnTo>
                  <a:pt x="9225" y="13956"/>
                </a:lnTo>
                <a:lnTo>
                  <a:pt x="9234" y="13908"/>
                </a:lnTo>
                <a:lnTo>
                  <a:pt x="9245" y="13861"/>
                </a:lnTo>
                <a:lnTo>
                  <a:pt x="9258" y="13812"/>
                </a:lnTo>
                <a:lnTo>
                  <a:pt x="9272" y="13763"/>
                </a:lnTo>
                <a:lnTo>
                  <a:pt x="9288" y="13713"/>
                </a:lnTo>
                <a:lnTo>
                  <a:pt x="9308" y="13663"/>
                </a:lnTo>
                <a:lnTo>
                  <a:pt x="9328" y="13612"/>
                </a:lnTo>
                <a:lnTo>
                  <a:pt x="9350" y="13561"/>
                </a:lnTo>
                <a:lnTo>
                  <a:pt x="9375" y="13509"/>
                </a:lnTo>
                <a:lnTo>
                  <a:pt x="9401" y="13457"/>
                </a:lnTo>
                <a:lnTo>
                  <a:pt x="9430" y="13405"/>
                </a:lnTo>
                <a:lnTo>
                  <a:pt x="9460" y="13352"/>
                </a:lnTo>
                <a:lnTo>
                  <a:pt x="9492" y="13299"/>
                </a:lnTo>
                <a:lnTo>
                  <a:pt x="9526" y="13246"/>
                </a:lnTo>
                <a:lnTo>
                  <a:pt x="9562" y="13193"/>
                </a:lnTo>
                <a:lnTo>
                  <a:pt x="9599" y="13139"/>
                </a:lnTo>
                <a:lnTo>
                  <a:pt x="9638" y="13085"/>
                </a:lnTo>
                <a:lnTo>
                  <a:pt x="9680" y="13031"/>
                </a:lnTo>
                <a:lnTo>
                  <a:pt x="9721" y="12978"/>
                </a:lnTo>
                <a:lnTo>
                  <a:pt x="9748" y="12945"/>
                </a:lnTo>
                <a:lnTo>
                  <a:pt x="9775" y="12912"/>
                </a:lnTo>
                <a:lnTo>
                  <a:pt x="9802" y="12880"/>
                </a:lnTo>
                <a:lnTo>
                  <a:pt x="9830" y="12848"/>
                </a:lnTo>
                <a:lnTo>
                  <a:pt x="9859" y="12816"/>
                </a:lnTo>
                <a:lnTo>
                  <a:pt x="9888" y="12783"/>
                </a:lnTo>
                <a:lnTo>
                  <a:pt x="9918" y="12749"/>
                </a:lnTo>
                <a:lnTo>
                  <a:pt x="9948" y="12717"/>
                </a:lnTo>
                <a:lnTo>
                  <a:pt x="9917" y="12684"/>
                </a:lnTo>
                <a:lnTo>
                  <a:pt x="9886" y="12651"/>
                </a:lnTo>
                <a:lnTo>
                  <a:pt x="9857" y="12617"/>
                </a:lnTo>
                <a:lnTo>
                  <a:pt x="9828" y="12584"/>
                </a:lnTo>
                <a:lnTo>
                  <a:pt x="9799" y="12551"/>
                </a:lnTo>
                <a:lnTo>
                  <a:pt x="9771" y="12518"/>
                </a:lnTo>
                <a:lnTo>
                  <a:pt x="9744" y="12485"/>
                </a:lnTo>
                <a:lnTo>
                  <a:pt x="9717" y="12452"/>
                </a:lnTo>
                <a:lnTo>
                  <a:pt x="9675" y="12398"/>
                </a:lnTo>
                <a:lnTo>
                  <a:pt x="9634" y="12344"/>
                </a:lnTo>
                <a:lnTo>
                  <a:pt x="9594" y="12290"/>
                </a:lnTo>
                <a:lnTo>
                  <a:pt x="9557" y="12236"/>
                </a:lnTo>
                <a:lnTo>
                  <a:pt x="9521" y="12182"/>
                </a:lnTo>
                <a:lnTo>
                  <a:pt x="9488" y="12129"/>
                </a:lnTo>
                <a:lnTo>
                  <a:pt x="9455" y="12076"/>
                </a:lnTo>
                <a:lnTo>
                  <a:pt x="9426" y="12023"/>
                </a:lnTo>
                <a:lnTo>
                  <a:pt x="9397" y="11971"/>
                </a:lnTo>
                <a:lnTo>
                  <a:pt x="9371" y="11919"/>
                </a:lnTo>
                <a:lnTo>
                  <a:pt x="9346" y="11868"/>
                </a:lnTo>
                <a:lnTo>
                  <a:pt x="9323" y="11816"/>
                </a:lnTo>
                <a:lnTo>
                  <a:pt x="9303" y="11766"/>
                </a:lnTo>
                <a:lnTo>
                  <a:pt x="9284" y="11716"/>
                </a:lnTo>
                <a:lnTo>
                  <a:pt x="9267" y="11666"/>
                </a:lnTo>
                <a:lnTo>
                  <a:pt x="9253" y="11617"/>
                </a:lnTo>
                <a:lnTo>
                  <a:pt x="9240" y="11568"/>
                </a:lnTo>
                <a:lnTo>
                  <a:pt x="9229" y="11520"/>
                </a:lnTo>
                <a:lnTo>
                  <a:pt x="9221" y="11472"/>
                </a:lnTo>
                <a:lnTo>
                  <a:pt x="9214" y="11425"/>
                </a:lnTo>
                <a:lnTo>
                  <a:pt x="9210" y="11379"/>
                </a:lnTo>
                <a:lnTo>
                  <a:pt x="9208" y="11334"/>
                </a:lnTo>
                <a:lnTo>
                  <a:pt x="9208" y="11289"/>
                </a:lnTo>
                <a:lnTo>
                  <a:pt x="9210" y="11244"/>
                </a:lnTo>
                <a:lnTo>
                  <a:pt x="9214" y="11201"/>
                </a:lnTo>
                <a:lnTo>
                  <a:pt x="9221" y="11158"/>
                </a:lnTo>
                <a:lnTo>
                  <a:pt x="9229" y="11116"/>
                </a:lnTo>
                <a:lnTo>
                  <a:pt x="9241" y="11075"/>
                </a:lnTo>
                <a:lnTo>
                  <a:pt x="9254" y="11035"/>
                </a:lnTo>
                <a:lnTo>
                  <a:pt x="9270" y="10995"/>
                </a:lnTo>
                <a:lnTo>
                  <a:pt x="9287" y="10957"/>
                </a:lnTo>
                <a:lnTo>
                  <a:pt x="9308" y="10919"/>
                </a:lnTo>
                <a:lnTo>
                  <a:pt x="9308" y="10919"/>
                </a:lnTo>
                <a:lnTo>
                  <a:pt x="9330" y="10883"/>
                </a:lnTo>
                <a:lnTo>
                  <a:pt x="9354" y="10849"/>
                </a:lnTo>
                <a:lnTo>
                  <a:pt x="9381" y="10815"/>
                </a:lnTo>
                <a:lnTo>
                  <a:pt x="9409" y="10784"/>
                </a:lnTo>
                <a:lnTo>
                  <a:pt x="9440" y="10753"/>
                </a:lnTo>
                <a:lnTo>
                  <a:pt x="9471" y="10724"/>
                </a:lnTo>
                <a:lnTo>
                  <a:pt x="9505" y="10698"/>
                </a:lnTo>
                <a:lnTo>
                  <a:pt x="9540" y="10672"/>
                </a:lnTo>
                <a:lnTo>
                  <a:pt x="9578" y="10648"/>
                </a:lnTo>
                <a:lnTo>
                  <a:pt x="9617" y="10626"/>
                </a:lnTo>
                <a:lnTo>
                  <a:pt x="9657" y="10605"/>
                </a:lnTo>
                <a:lnTo>
                  <a:pt x="9699" y="10585"/>
                </a:lnTo>
                <a:lnTo>
                  <a:pt x="9743" y="10568"/>
                </a:lnTo>
                <a:lnTo>
                  <a:pt x="9789" y="10551"/>
                </a:lnTo>
                <a:lnTo>
                  <a:pt x="9835" y="10536"/>
                </a:lnTo>
                <a:lnTo>
                  <a:pt x="9883" y="10523"/>
                </a:lnTo>
                <a:lnTo>
                  <a:pt x="9933" y="10511"/>
                </a:lnTo>
                <a:lnTo>
                  <a:pt x="9985" y="10500"/>
                </a:lnTo>
                <a:lnTo>
                  <a:pt x="10038" y="10491"/>
                </a:lnTo>
                <a:lnTo>
                  <a:pt x="10092" y="10484"/>
                </a:lnTo>
                <a:lnTo>
                  <a:pt x="10146" y="10478"/>
                </a:lnTo>
                <a:lnTo>
                  <a:pt x="10203" y="10474"/>
                </a:lnTo>
                <a:lnTo>
                  <a:pt x="10261" y="10471"/>
                </a:lnTo>
                <a:lnTo>
                  <a:pt x="10321" y="10469"/>
                </a:lnTo>
                <a:lnTo>
                  <a:pt x="10381" y="10469"/>
                </a:lnTo>
                <a:lnTo>
                  <a:pt x="10443" y="10470"/>
                </a:lnTo>
                <a:lnTo>
                  <a:pt x="10506" y="10473"/>
                </a:lnTo>
                <a:lnTo>
                  <a:pt x="10569" y="10477"/>
                </a:lnTo>
                <a:lnTo>
                  <a:pt x="10634" y="10483"/>
                </a:lnTo>
                <a:lnTo>
                  <a:pt x="10700" y="10489"/>
                </a:lnTo>
                <a:lnTo>
                  <a:pt x="10768" y="10498"/>
                </a:lnTo>
                <a:lnTo>
                  <a:pt x="10836" y="10507"/>
                </a:lnTo>
                <a:lnTo>
                  <a:pt x="10877" y="10515"/>
                </a:lnTo>
                <a:lnTo>
                  <a:pt x="10920" y="10522"/>
                </a:lnTo>
                <a:lnTo>
                  <a:pt x="10962" y="10530"/>
                </a:lnTo>
                <a:lnTo>
                  <a:pt x="11005" y="10538"/>
                </a:lnTo>
                <a:lnTo>
                  <a:pt x="11048" y="10546"/>
                </a:lnTo>
                <a:lnTo>
                  <a:pt x="11092" y="10555"/>
                </a:lnTo>
                <a:lnTo>
                  <a:pt x="11136" y="10566"/>
                </a:lnTo>
                <a:lnTo>
                  <a:pt x="11180" y="10576"/>
                </a:lnTo>
                <a:lnTo>
                  <a:pt x="11193" y="10533"/>
                </a:lnTo>
                <a:lnTo>
                  <a:pt x="11207" y="10491"/>
                </a:lnTo>
                <a:lnTo>
                  <a:pt x="11220" y="10449"/>
                </a:lnTo>
                <a:lnTo>
                  <a:pt x="11234" y="10409"/>
                </a:lnTo>
                <a:lnTo>
                  <a:pt x="11248" y="10368"/>
                </a:lnTo>
                <a:lnTo>
                  <a:pt x="11263" y="10328"/>
                </a:lnTo>
                <a:lnTo>
                  <a:pt x="11277" y="10288"/>
                </a:lnTo>
                <a:lnTo>
                  <a:pt x="11291" y="10250"/>
                </a:lnTo>
                <a:lnTo>
                  <a:pt x="11318" y="10186"/>
                </a:lnTo>
                <a:lnTo>
                  <a:pt x="11344" y="10122"/>
                </a:lnTo>
                <a:lnTo>
                  <a:pt x="11370" y="10062"/>
                </a:lnTo>
                <a:lnTo>
                  <a:pt x="11398" y="10002"/>
                </a:lnTo>
                <a:lnTo>
                  <a:pt x="11426" y="9945"/>
                </a:lnTo>
                <a:lnTo>
                  <a:pt x="11456" y="9889"/>
                </a:lnTo>
                <a:lnTo>
                  <a:pt x="11485" y="9834"/>
                </a:lnTo>
                <a:lnTo>
                  <a:pt x="11516" y="9782"/>
                </a:lnTo>
                <a:lnTo>
                  <a:pt x="11547" y="9731"/>
                </a:lnTo>
                <a:lnTo>
                  <a:pt x="11579" y="9682"/>
                </a:lnTo>
                <a:lnTo>
                  <a:pt x="11611" y="9635"/>
                </a:lnTo>
                <a:lnTo>
                  <a:pt x="11644" y="9590"/>
                </a:lnTo>
                <a:lnTo>
                  <a:pt x="11678" y="9547"/>
                </a:lnTo>
                <a:lnTo>
                  <a:pt x="11711" y="9505"/>
                </a:lnTo>
                <a:lnTo>
                  <a:pt x="11747" y="9466"/>
                </a:lnTo>
                <a:lnTo>
                  <a:pt x="11781" y="9429"/>
                </a:lnTo>
                <a:lnTo>
                  <a:pt x="11817" y="9393"/>
                </a:lnTo>
                <a:lnTo>
                  <a:pt x="11853" y="9360"/>
                </a:lnTo>
                <a:lnTo>
                  <a:pt x="11890" y="9329"/>
                </a:lnTo>
                <a:lnTo>
                  <a:pt x="11928" y="9299"/>
                </a:lnTo>
                <a:lnTo>
                  <a:pt x="11965" y="9273"/>
                </a:lnTo>
                <a:lnTo>
                  <a:pt x="12004" y="9248"/>
                </a:lnTo>
                <a:lnTo>
                  <a:pt x="12043" y="9225"/>
                </a:lnTo>
                <a:lnTo>
                  <a:pt x="12082" y="9205"/>
                </a:lnTo>
                <a:lnTo>
                  <a:pt x="12122" y="9187"/>
                </a:lnTo>
                <a:lnTo>
                  <a:pt x="12161" y="9171"/>
                </a:lnTo>
                <a:lnTo>
                  <a:pt x="12202" y="9158"/>
                </a:lnTo>
                <a:lnTo>
                  <a:pt x="12244" y="9147"/>
                </a:lnTo>
                <a:lnTo>
                  <a:pt x="12285" y="9139"/>
                </a:lnTo>
                <a:lnTo>
                  <a:pt x="12327" y="9132"/>
                </a:lnTo>
                <a:lnTo>
                  <a:pt x="12369" y="9128"/>
                </a:lnTo>
                <a:lnTo>
                  <a:pt x="12412" y="9127"/>
                </a:lnTo>
                <a:close/>
                <a:moveTo>
                  <a:pt x="13024" y="9984"/>
                </a:moveTo>
                <a:lnTo>
                  <a:pt x="13025" y="10000"/>
                </a:lnTo>
                <a:lnTo>
                  <a:pt x="13027" y="10016"/>
                </a:lnTo>
                <a:lnTo>
                  <a:pt x="13031" y="10031"/>
                </a:lnTo>
                <a:lnTo>
                  <a:pt x="13037" y="10046"/>
                </a:lnTo>
                <a:lnTo>
                  <a:pt x="13043" y="10060"/>
                </a:lnTo>
                <a:lnTo>
                  <a:pt x="13051" y="10073"/>
                </a:lnTo>
                <a:lnTo>
                  <a:pt x="13060" y="10086"/>
                </a:lnTo>
                <a:lnTo>
                  <a:pt x="13070" y="10097"/>
                </a:lnTo>
                <a:lnTo>
                  <a:pt x="13082" y="10107"/>
                </a:lnTo>
                <a:lnTo>
                  <a:pt x="13094" y="10116"/>
                </a:lnTo>
                <a:lnTo>
                  <a:pt x="13107" y="10123"/>
                </a:lnTo>
                <a:lnTo>
                  <a:pt x="13121" y="10131"/>
                </a:lnTo>
                <a:lnTo>
                  <a:pt x="13135" y="10136"/>
                </a:lnTo>
                <a:lnTo>
                  <a:pt x="13151" y="10140"/>
                </a:lnTo>
                <a:lnTo>
                  <a:pt x="13167" y="10143"/>
                </a:lnTo>
                <a:lnTo>
                  <a:pt x="13183" y="10143"/>
                </a:lnTo>
                <a:lnTo>
                  <a:pt x="13199" y="10143"/>
                </a:lnTo>
                <a:lnTo>
                  <a:pt x="13216" y="10140"/>
                </a:lnTo>
                <a:lnTo>
                  <a:pt x="13231" y="10136"/>
                </a:lnTo>
                <a:lnTo>
                  <a:pt x="13245" y="10131"/>
                </a:lnTo>
                <a:lnTo>
                  <a:pt x="13259" y="10123"/>
                </a:lnTo>
                <a:lnTo>
                  <a:pt x="13273" y="10116"/>
                </a:lnTo>
                <a:lnTo>
                  <a:pt x="13285" y="10107"/>
                </a:lnTo>
                <a:lnTo>
                  <a:pt x="13296" y="10097"/>
                </a:lnTo>
                <a:lnTo>
                  <a:pt x="13306" y="10086"/>
                </a:lnTo>
                <a:lnTo>
                  <a:pt x="13315" y="10073"/>
                </a:lnTo>
                <a:lnTo>
                  <a:pt x="13324" y="10060"/>
                </a:lnTo>
                <a:lnTo>
                  <a:pt x="13330" y="10046"/>
                </a:lnTo>
                <a:lnTo>
                  <a:pt x="13336" y="10031"/>
                </a:lnTo>
                <a:lnTo>
                  <a:pt x="13339" y="10016"/>
                </a:lnTo>
                <a:lnTo>
                  <a:pt x="13342" y="10000"/>
                </a:lnTo>
                <a:lnTo>
                  <a:pt x="13343" y="9984"/>
                </a:lnTo>
                <a:lnTo>
                  <a:pt x="13342" y="9968"/>
                </a:lnTo>
                <a:lnTo>
                  <a:pt x="13339" y="9951"/>
                </a:lnTo>
                <a:lnTo>
                  <a:pt x="13336" y="9936"/>
                </a:lnTo>
                <a:lnTo>
                  <a:pt x="13330" y="9922"/>
                </a:lnTo>
                <a:lnTo>
                  <a:pt x="13324" y="9908"/>
                </a:lnTo>
                <a:lnTo>
                  <a:pt x="13315" y="9894"/>
                </a:lnTo>
                <a:lnTo>
                  <a:pt x="13306" y="9882"/>
                </a:lnTo>
                <a:lnTo>
                  <a:pt x="13296" y="9871"/>
                </a:lnTo>
                <a:lnTo>
                  <a:pt x="13285" y="9861"/>
                </a:lnTo>
                <a:lnTo>
                  <a:pt x="13273" y="9852"/>
                </a:lnTo>
                <a:lnTo>
                  <a:pt x="13259" y="9843"/>
                </a:lnTo>
                <a:lnTo>
                  <a:pt x="13245" y="9836"/>
                </a:lnTo>
                <a:lnTo>
                  <a:pt x="13231" y="9831"/>
                </a:lnTo>
                <a:lnTo>
                  <a:pt x="13216" y="9827"/>
                </a:lnTo>
                <a:lnTo>
                  <a:pt x="13199" y="9825"/>
                </a:lnTo>
                <a:lnTo>
                  <a:pt x="13183" y="9824"/>
                </a:lnTo>
                <a:lnTo>
                  <a:pt x="13167" y="9825"/>
                </a:lnTo>
                <a:lnTo>
                  <a:pt x="13151" y="9827"/>
                </a:lnTo>
                <a:lnTo>
                  <a:pt x="13135" y="9831"/>
                </a:lnTo>
                <a:lnTo>
                  <a:pt x="13121" y="9836"/>
                </a:lnTo>
                <a:lnTo>
                  <a:pt x="13107" y="9843"/>
                </a:lnTo>
                <a:lnTo>
                  <a:pt x="13094" y="9852"/>
                </a:lnTo>
                <a:lnTo>
                  <a:pt x="13082" y="9861"/>
                </a:lnTo>
                <a:lnTo>
                  <a:pt x="13070" y="9871"/>
                </a:lnTo>
                <a:lnTo>
                  <a:pt x="13060" y="9882"/>
                </a:lnTo>
                <a:lnTo>
                  <a:pt x="13051" y="9894"/>
                </a:lnTo>
                <a:lnTo>
                  <a:pt x="13043" y="9908"/>
                </a:lnTo>
                <a:lnTo>
                  <a:pt x="13037" y="9922"/>
                </a:lnTo>
                <a:lnTo>
                  <a:pt x="13031" y="9936"/>
                </a:lnTo>
                <a:lnTo>
                  <a:pt x="13027" y="9951"/>
                </a:lnTo>
                <a:lnTo>
                  <a:pt x="13025" y="9968"/>
                </a:lnTo>
                <a:lnTo>
                  <a:pt x="13024" y="9984"/>
                </a:lnTo>
                <a:close/>
                <a:moveTo>
                  <a:pt x="10580" y="14632"/>
                </a:moveTo>
                <a:lnTo>
                  <a:pt x="10568" y="14621"/>
                </a:lnTo>
                <a:lnTo>
                  <a:pt x="10556" y="14612"/>
                </a:lnTo>
                <a:lnTo>
                  <a:pt x="10543" y="14604"/>
                </a:lnTo>
                <a:lnTo>
                  <a:pt x="10529" y="14597"/>
                </a:lnTo>
                <a:lnTo>
                  <a:pt x="10514" y="14592"/>
                </a:lnTo>
                <a:lnTo>
                  <a:pt x="10499" y="14588"/>
                </a:lnTo>
                <a:lnTo>
                  <a:pt x="10483" y="14586"/>
                </a:lnTo>
                <a:lnTo>
                  <a:pt x="10467" y="14585"/>
                </a:lnTo>
                <a:lnTo>
                  <a:pt x="10450" y="14586"/>
                </a:lnTo>
                <a:lnTo>
                  <a:pt x="10435" y="14588"/>
                </a:lnTo>
                <a:lnTo>
                  <a:pt x="10420" y="14592"/>
                </a:lnTo>
                <a:lnTo>
                  <a:pt x="10405" y="14597"/>
                </a:lnTo>
                <a:lnTo>
                  <a:pt x="10391" y="14604"/>
                </a:lnTo>
                <a:lnTo>
                  <a:pt x="10378" y="14612"/>
                </a:lnTo>
                <a:lnTo>
                  <a:pt x="10366" y="14621"/>
                </a:lnTo>
                <a:lnTo>
                  <a:pt x="10355" y="14632"/>
                </a:lnTo>
                <a:lnTo>
                  <a:pt x="10345" y="14643"/>
                </a:lnTo>
                <a:lnTo>
                  <a:pt x="10336" y="14655"/>
                </a:lnTo>
                <a:lnTo>
                  <a:pt x="10327" y="14668"/>
                </a:lnTo>
                <a:lnTo>
                  <a:pt x="10320" y="14683"/>
                </a:lnTo>
                <a:lnTo>
                  <a:pt x="10315" y="14697"/>
                </a:lnTo>
                <a:lnTo>
                  <a:pt x="10311" y="14712"/>
                </a:lnTo>
                <a:lnTo>
                  <a:pt x="10309" y="14728"/>
                </a:lnTo>
                <a:lnTo>
                  <a:pt x="10308" y="14745"/>
                </a:lnTo>
                <a:lnTo>
                  <a:pt x="10309" y="14761"/>
                </a:lnTo>
                <a:lnTo>
                  <a:pt x="10311" y="14776"/>
                </a:lnTo>
                <a:lnTo>
                  <a:pt x="10315" y="14792"/>
                </a:lnTo>
                <a:lnTo>
                  <a:pt x="10320" y="14807"/>
                </a:lnTo>
                <a:lnTo>
                  <a:pt x="10327" y="14820"/>
                </a:lnTo>
                <a:lnTo>
                  <a:pt x="10336" y="14833"/>
                </a:lnTo>
                <a:lnTo>
                  <a:pt x="10345" y="14846"/>
                </a:lnTo>
                <a:lnTo>
                  <a:pt x="10355" y="14858"/>
                </a:lnTo>
                <a:lnTo>
                  <a:pt x="10366" y="14868"/>
                </a:lnTo>
                <a:lnTo>
                  <a:pt x="10378" y="14877"/>
                </a:lnTo>
                <a:lnTo>
                  <a:pt x="10391" y="14885"/>
                </a:lnTo>
                <a:lnTo>
                  <a:pt x="10405" y="14891"/>
                </a:lnTo>
                <a:lnTo>
                  <a:pt x="10420" y="14896"/>
                </a:lnTo>
                <a:lnTo>
                  <a:pt x="10435" y="14901"/>
                </a:lnTo>
                <a:lnTo>
                  <a:pt x="10450" y="14904"/>
                </a:lnTo>
                <a:lnTo>
                  <a:pt x="10467" y="14904"/>
                </a:lnTo>
                <a:lnTo>
                  <a:pt x="10483" y="14904"/>
                </a:lnTo>
                <a:lnTo>
                  <a:pt x="10499" y="14901"/>
                </a:lnTo>
                <a:lnTo>
                  <a:pt x="10514" y="14896"/>
                </a:lnTo>
                <a:lnTo>
                  <a:pt x="10529" y="14891"/>
                </a:lnTo>
                <a:lnTo>
                  <a:pt x="10543" y="14885"/>
                </a:lnTo>
                <a:lnTo>
                  <a:pt x="10556" y="14877"/>
                </a:lnTo>
                <a:lnTo>
                  <a:pt x="10568" y="14868"/>
                </a:lnTo>
                <a:lnTo>
                  <a:pt x="10580" y="14858"/>
                </a:lnTo>
                <a:lnTo>
                  <a:pt x="10590" y="14846"/>
                </a:lnTo>
                <a:lnTo>
                  <a:pt x="10599" y="14833"/>
                </a:lnTo>
                <a:lnTo>
                  <a:pt x="10607" y="14820"/>
                </a:lnTo>
                <a:lnTo>
                  <a:pt x="10614" y="14807"/>
                </a:lnTo>
                <a:lnTo>
                  <a:pt x="10619" y="14792"/>
                </a:lnTo>
                <a:lnTo>
                  <a:pt x="10623" y="14776"/>
                </a:lnTo>
                <a:lnTo>
                  <a:pt x="10625" y="14761"/>
                </a:lnTo>
                <a:lnTo>
                  <a:pt x="10626" y="14745"/>
                </a:lnTo>
                <a:lnTo>
                  <a:pt x="10625" y="14728"/>
                </a:lnTo>
                <a:lnTo>
                  <a:pt x="10623" y="14712"/>
                </a:lnTo>
                <a:lnTo>
                  <a:pt x="10619" y="14697"/>
                </a:lnTo>
                <a:lnTo>
                  <a:pt x="10614" y="14683"/>
                </a:lnTo>
                <a:lnTo>
                  <a:pt x="10607" y="14668"/>
                </a:lnTo>
                <a:lnTo>
                  <a:pt x="10599" y="14655"/>
                </a:lnTo>
                <a:lnTo>
                  <a:pt x="10590" y="14643"/>
                </a:lnTo>
                <a:lnTo>
                  <a:pt x="10580" y="14632"/>
                </a:lnTo>
                <a:close/>
                <a:moveTo>
                  <a:pt x="10467" y="14167"/>
                </a:moveTo>
                <a:lnTo>
                  <a:pt x="10497" y="14168"/>
                </a:lnTo>
                <a:lnTo>
                  <a:pt x="10526" y="14170"/>
                </a:lnTo>
                <a:lnTo>
                  <a:pt x="10555" y="14173"/>
                </a:lnTo>
                <a:lnTo>
                  <a:pt x="10584" y="14178"/>
                </a:lnTo>
                <a:lnTo>
                  <a:pt x="10611" y="14186"/>
                </a:lnTo>
                <a:lnTo>
                  <a:pt x="10638" y="14193"/>
                </a:lnTo>
                <a:lnTo>
                  <a:pt x="10665" y="14202"/>
                </a:lnTo>
                <a:lnTo>
                  <a:pt x="10691" y="14212"/>
                </a:lnTo>
                <a:lnTo>
                  <a:pt x="10717" y="14224"/>
                </a:lnTo>
                <a:lnTo>
                  <a:pt x="10742" y="14236"/>
                </a:lnTo>
                <a:lnTo>
                  <a:pt x="10766" y="14251"/>
                </a:lnTo>
                <a:lnTo>
                  <a:pt x="10789" y="14266"/>
                </a:lnTo>
                <a:lnTo>
                  <a:pt x="10812" y="14281"/>
                </a:lnTo>
                <a:lnTo>
                  <a:pt x="10834" y="14299"/>
                </a:lnTo>
                <a:lnTo>
                  <a:pt x="10855" y="14317"/>
                </a:lnTo>
                <a:lnTo>
                  <a:pt x="10874" y="14336"/>
                </a:lnTo>
                <a:lnTo>
                  <a:pt x="10890" y="14352"/>
                </a:lnTo>
                <a:lnTo>
                  <a:pt x="10904" y="14367"/>
                </a:lnTo>
                <a:lnTo>
                  <a:pt x="10917" y="14383"/>
                </a:lnTo>
                <a:lnTo>
                  <a:pt x="10930" y="14400"/>
                </a:lnTo>
                <a:lnTo>
                  <a:pt x="10942" y="14418"/>
                </a:lnTo>
                <a:lnTo>
                  <a:pt x="10955" y="14436"/>
                </a:lnTo>
                <a:lnTo>
                  <a:pt x="10966" y="14454"/>
                </a:lnTo>
                <a:lnTo>
                  <a:pt x="10976" y="14473"/>
                </a:lnTo>
                <a:lnTo>
                  <a:pt x="11000" y="14468"/>
                </a:lnTo>
                <a:lnTo>
                  <a:pt x="11026" y="14463"/>
                </a:lnTo>
                <a:lnTo>
                  <a:pt x="11050" y="14456"/>
                </a:lnTo>
                <a:lnTo>
                  <a:pt x="11076" y="14451"/>
                </a:lnTo>
                <a:lnTo>
                  <a:pt x="11064" y="14399"/>
                </a:lnTo>
                <a:lnTo>
                  <a:pt x="11053" y="14347"/>
                </a:lnTo>
                <a:lnTo>
                  <a:pt x="11042" y="14295"/>
                </a:lnTo>
                <a:lnTo>
                  <a:pt x="11032" y="14242"/>
                </a:lnTo>
                <a:lnTo>
                  <a:pt x="11022" y="14189"/>
                </a:lnTo>
                <a:lnTo>
                  <a:pt x="11013" y="14135"/>
                </a:lnTo>
                <a:lnTo>
                  <a:pt x="11002" y="14080"/>
                </a:lnTo>
                <a:lnTo>
                  <a:pt x="10994" y="14025"/>
                </a:lnTo>
                <a:lnTo>
                  <a:pt x="10985" y="13970"/>
                </a:lnTo>
                <a:lnTo>
                  <a:pt x="10977" y="13914"/>
                </a:lnTo>
                <a:lnTo>
                  <a:pt x="10969" y="13858"/>
                </a:lnTo>
                <a:lnTo>
                  <a:pt x="10962" y="13801"/>
                </a:lnTo>
                <a:lnTo>
                  <a:pt x="10955" y="13743"/>
                </a:lnTo>
                <a:lnTo>
                  <a:pt x="10948" y="13685"/>
                </a:lnTo>
                <a:lnTo>
                  <a:pt x="10941" y="13627"/>
                </a:lnTo>
                <a:lnTo>
                  <a:pt x="10935" y="13569"/>
                </a:lnTo>
                <a:lnTo>
                  <a:pt x="10841" y="13501"/>
                </a:lnTo>
                <a:lnTo>
                  <a:pt x="10749" y="13432"/>
                </a:lnTo>
                <a:lnTo>
                  <a:pt x="10659" y="13363"/>
                </a:lnTo>
                <a:lnTo>
                  <a:pt x="10571" y="13292"/>
                </a:lnTo>
                <a:lnTo>
                  <a:pt x="10486" y="13222"/>
                </a:lnTo>
                <a:lnTo>
                  <a:pt x="10403" y="13152"/>
                </a:lnTo>
                <a:lnTo>
                  <a:pt x="10322" y="13080"/>
                </a:lnTo>
                <a:lnTo>
                  <a:pt x="10244" y="13010"/>
                </a:lnTo>
                <a:lnTo>
                  <a:pt x="10218" y="13039"/>
                </a:lnTo>
                <a:lnTo>
                  <a:pt x="10191" y="13067"/>
                </a:lnTo>
                <a:lnTo>
                  <a:pt x="10166" y="13096"/>
                </a:lnTo>
                <a:lnTo>
                  <a:pt x="10141" y="13125"/>
                </a:lnTo>
                <a:lnTo>
                  <a:pt x="10117" y="13154"/>
                </a:lnTo>
                <a:lnTo>
                  <a:pt x="10093" y="13182"/>
                </a:lnTo>
                <a:lnTo>
                  <a:pt x="10069" y="13210"/>
                </a:lnTo>
                <a:lnTo>
                  <a:pt x="10046" y="13238"/>
                </a:lnTo>
                <a:lnTo>
                  <a:pt x="10013" y="13280"/>
                </a:lnTo>
                <a:lnTo>
                  <a:pt x="9982" y="13321"/>
                </a:lnTo>
                <a:lnTo>
                  <a:pt x="9952" y="13362"/>
                </a:lnTo>
                <a:lnTo>
                  <a:pt x="9923" y="13401"/>
                </a:lnTo>
                <a:lnTo>
                  <a:pt x="9895" y="13441"/>
                </a:lnTo>
                <a:lnTo>
                  <a:pt x="9869" y="13481"/>
                </a:lnTo>
                <a:lnTo>
                  <a:pt x="9843" y="13519"/>
                </a:lnTo>
                <a:lnTo>
                  <a:pt x="9820" y="13558"/>
                </a:lnTo>
                <a:lnTo>
                  <a:pt x="9797" y="13597"/>
                </a:lnTo>
                <a:lnTo>
                  <a:pt x="9775" y="13634"/>
                </a:lnTo>
                <a:lnTo>
                  <a:pt x="9756" y="13671"/>
                </a:lnTo>
                <a:lnTo>
                  <a:pt x="9737" y="13708"/>
                </a:lnTo>
                <a:lnTo>
                  <a:pt x="9719" y="13743"/>
                </a:lnTo>
                <a:lnTo>
                  <a:pt x="9704" y="13779"/>
                </a:lnTo>
                <a:lnTo>
                  <a:pt x="9690" y="13815"/>
                </a:lnTo>
                <a:lnTo>
                  <a:pt x="9677" y="13848"/>
                </a:lnTo>
                <a:lnTo>
                  <a:pt x="9665" y="13882"/>
                </a:lnTo>
                <a:lnTo>
                  <a:pt x="9654" y="13916"/>
                </a:lnTo>
                <a:lnTo>
                  <a:pt x="9646" y="13948"/>
                </a:lnTo>
                <a:lnTo>
                  <a:pt x="9639" y="13980"/>
                </a:lnTo>
                <a:lnTo>
                  <a:pt x="9633" y="14010"/>
                </a:lnTo>
                <a:lnTo>
                  <a:pt x="9629" y="14041"/>
                </a:lnTo>
                <a:lnTo>
                  <a:pt x="9626" y="14070"/>
                </a:lnTo>
                <a:lnTo>
                  <a:pt x="9625" y="14100"/>
                </a:lnTo>
                <a:lnTo>
                  <a:pt x="9625" y="14127"/>
                </a:lnTo>
                <a:lnTo>
                  <a:pt x="9627" y="14155"/>
                </a:lnTo>
                <a:lnTo>
                  <a:pt x="9630" y="14181"/>
                </a:lnTo>
                <a:lnTo>
                  <a:pt x="9635" y="14207"/>
                </a:lnTo>
                <a:lnTo>
                  <a:pt x="9642" y="14232"/>
                </a:lnTo>
                <a:lnTo>
                  <a:pt x="9650" y="14256"/>
                </a:lnTo>
                <a:lnTo>
                  <a:pt x="9660" y="14279"/>
                </a:lnTo>
                <a:lnTo>
                  <a:pt x="9672" y="14302"/>
                </a:lnTo>
                <a:lnTo>
                  <a:pt x="9673" y="14301"/>
                </a:lnTo>
                <a:lnTo>
                  <a:pt x="9683" y="14318"/>
                </a:lnTo>
                <a:lnTo>
                  <a:pt x="9694" y="14333"/>
                </a:lnTo>
                <a:lnTo>
                  <a:pt x="9706" y="14348"/>
                </a:lnTo>
                <a:lnTo>
                  <a:pt x="9719" y="14364"/>
                </a:lnTo>
                <a:lnTo>
                  <a:pt x="9733" y="14378"/>
                </a:lnTo>
                <a:lnTo>
                  <a:pt x="9748" y="14391"/>
                </a:lnTo>
                <a:lnTo>
                  <a:pt x="9764" y="14405"/>
                </a:lnTo>
                <a:lnTo>
                  <a:pt x="9780" y="14417"/>
                </a:lnTo>
                <a:lnTo>
                  <a:pt x="9799" y="14429"/>
                </a:lnTo>
                <a:lnTo>
                  <a:pt x="9817" y="14440"/>
                </a:lnTo>
                <a:lnTo>
                  <a:pt x="9836" y="14450"/>
                </a:lnTo>
                <a:lnTo>
                  <a:pt x="9857" y="14461"/>
                </a:lnTo>
                <a:lnTo>
                  <a:pt x="9878" y="14471"/>
                </a:lnTo>
                <a:lnTo>
                  <a:pt x="9900" y="14479"/>
                </a:lnTo>
                <a:lnTo>
                  <a:pt x="9923" y="14488"/>
                </a:lnTo>
                <a:lnTo>
                  <a:pt x="9947" y="14495"/>
                </a:lnTo>
                <a:lnTo>
                  <a:pt x="9958" y="14474"/>
                </a:lnTo>
                <a:lnTo>
                  <a:pt x="9971" y="14452"/>
                </a:lnTo>
                <a:lnTo>
                  <a:pt x="9983" y="14431"/>
                </a:lnTo>
                <a:lnTo>
                  <a:pt x="9997" y="14411"/>
                </a:lnTo>
                <a:lnTo>
                  <a:pt x="10011" y="14391"/>
                </a:lnTo>
                <a:lnTo>
                  <a:pt x="10026" y="14372"/>
                </a:lnTo>
                <a:lnTo>
                  <a:pt x="10043" y="14354"/>
                </a:lnTo>
                <a:lnTo>
                  <a:pt x="10060" y="14336"/>
                </a:lnTo>
                <a:lnTo>
                  <a:pt x="10079" y="14317"/>
                </a:lnTo>
                <a:lnTo>
                  <a:pt x="10101" y="14299"/>
                </a:lnTo>
                <a:lnTo>
                  <a:pt x="10122" y="14281"/>
                </a:lnTo>
                <a:lnTo>
                  <a:pt x="10144" y="14266"/>
                </a:lnTo>
                <a:lnTo>
                  <a:pt x="10168" y="14251"/>
                </a:lnTo>
                <a:lnTo>
                  <a:pt x="10192" y="14236"/>
                </a:lnTo>
                <a:lnTo>
                  <a:pt x="10218" y="14224"/>
                </a:lnTo>
                <a:lnTo>
                  <a:pt x="10243" y="14212"/>
                </a:lnTo>
                <a:lnTo>
                  <a:pt x="10269" y="14202"/>
                </a:lnTo>
                <a:lnTo>
                  <a:pt x="10296" y="14193"/>
                </a:lnTo>
                <a:lnTo>
                  <a:pt x="10323" y="14186"/>
                </a:lnTo>
                <a:lnTo>
                  <a:pt x="10351" y="14178"/>
                </a:lnTo>
                <a:lnTo>
                  <a:pt x="10379" y="14173"/>
                </a:lnTo>
                <a:lnTo>
                  <a:pt x="10409" y="14170"/>
                </a:lnTo>
                <a:lnTo>
                  <a:pt x="10437" y="14168"/>
                </a:lnTo>
                <a:lnTo>
                  <a:pt x="10467" y="14167"/>
                </a:lnTo>
                <a:close/>
                <a:moveTo>
                  <a:pt x="13202" y="10560"/>
                </a:moveTo>
                <a:lnTo>
                  <a:pt x="13183" y="10561"/>
                </a:lnTo>
                <a:lnTo>
                  <a:pt x="13154" y="10560"/>
                </a:lnTo>
                <a:lnTo>
                  <a:pt x="13124" y="10558"/>
                </a:lnTo>
                <a:lnTo>
                  <a:pt x="13096" y="10554"/>
                </a:lnTo>
                <a:lnTo>
                  <a:pt x="13067" y="10549"/>
                </a:lnTo>
                <a:lnTo>
                  <a:pt x="13039" y="10543"/>
                </a:lnTo>
                <a:lnTo>
                  <a:pt x="13011" y="10535"/>
                </a:lnTo>
                <a:lnTo>
                  <a:pt x="12985" y="10526"/>
                </a:lnTo>
                <a:lnTo>
                  <a:pt x="12959" y="10516"/>
                </a:lnTo>
                <a:lnTo>
                  <a:pt x="12933" y="10504"/>
                </a:lnTo>
                <a:lnTo>
                  <a:pt x="12909" y="10491"/>
                </a:lnTo>
                <a:lnTo>
                  <a:pt x="12884" y="10478"/>
                </a:lnTo>
                <a:lnTo>
                  <a:pt x="12861" y="10463"/>
                </a:lnTo>
                <a:lnTo>
                  <a:pt x="12839" y="10446"/>
                </a:lnTo>
                <a:lnTo>
                  <a:pt x="12816" y="10429"/>
                </a:lnTo>
                <a:lnTo>
                  <a:pt x="12796" y="10412"/>
                </a:lnTo>
                <a:lnTo>
                  <a:pt x="12776" y="10392"/>
                </a:lnTo>
                <a:lnTo>
                  <a:pt x="12756" y="10372"/>
                </a:lnTo>
                <a:lnTo>
                  <a:pt x="12738" y="10351"/>
                </a:lnTo>
                <a:lnTo>
                  <a:pt x="12722" y="10329"/>
                </a:lnTo>
                <a:lnTo>
                  <a:pt x="12705" y="10307"/>
                </a:lnTo>
                <a:lnTo>
                  <a:pt x="12690" y="10283"/>
                </a:lnTo>
                <a:lnTo>
                  <a:pt x="12676" y="10259"/>
                </a:lnTo>
                <a:lnTo>
                  <a:pt x="12664" y="10235"/>
                </a:lnTo>
                <a:lnTo>
                  <a:pt x="12653" y="10208"/>
                </a:lnTo>
                <a:lnTo>
                  <a:pt x="12641" y="10183"/>
                </a:lnTo>
                <a:lnTo>
                  <a:pt x="12632" y="10155"/>
                </a:lnTo>
                <a:lnTo>
                  <a:pt x="12625" y="10129"/>
                </a:lnTo>
                <a:lnTo>
                  <a:pt x="12618" y="10100"/>
                </a:lnTo>
                <a:lnTo>
                  <a:pt x="12614" y="10072"/>
                </a:lnTo>
                <a:lnTo>
                  <a:pt x="12610" y="10043"/>
                </a:lnTo>
                <a:lnTo>
                  <a:pt x="12608" y="10013"/>
                </a:lnTo>
                <a:lnTo>
                  <a:pt x="12607" y="9984"/>
                </a:lnTo>
                <a:lnTo>
                  <a:pt x="12607" y="9963"/>
                </a:lnTo>
                <a:lnTo>
                  <a:pt x="12609" y="9941"/>
                </a:lnTo>
                <a:lnTo>
                  <a:pt x="12610" y="9920"/>
                </a:lnTo>
                <a:lnTo>
                  <a:pt x="12613" y="9898"/>
                </a:lnTo>
                <a:lnTo>
                  <a:pt x="12617" y="9878"/>
                </a:lnTo>
                <a:lnTo>
                  <a:pt x="12621" y="9858"/>
                </a:lnTo>
                <a:lnTo>
                  <a:pt x="12625" y="9837"/>
                </a:lnTo>
                <a:lnTo>
                  <a:pt x="12631" y="9817"/>
                </a:lnTo>
                <a:lnTo>
                  <a:pt x="12637" y="9798"/>
                </a:lnTo>
                <a:lnTo>
                  <a:pt x="12644" y="9778"/>
                </a:lnTo>
                <a:lnTo>
                  <a:pt x="12651" y="9760"/>
                </a:lnTo>
                <a:lnTo>
                  <a:pt x="12660" y="9741"/>
                </a:lnTo>
                <a:lnTo>
                  <a:pt x="12669" y="9722"/>
                </a:lnTo>
                <a:lnTo>
                  <a:pt x="12678" y="9705"/>
                </a:lnTo>
                <a:lnTo>
                  <a:pt x="12688" y="9688"/>
                </a:lnTo>
                <a:lnTo>
                  <a:pt x="12699" y="9670"/>
                </a:lnTo>
                <a:lnTo>
                  <a:pt x="12682" y="9655"/>
                </a:lnTo>
                <a:lnTo>
                  <a:pt x="12664" y="9642"/>
                </a:lnTo>
                <a:lnTo>
                  <a:pt x="12646" y="9628"/>
                </a:lnTo>
                <a:lnTo>
                  <a:pt x="12628" y="9616"/>
                </a:lnTo>
                <a:lnTo>
                  <a:pt x="12611" y="9605"/>
                </a:lnTo>
                <a:lnTo>
                  <a:pt x="12593" y="9595"/>
                </a:lnTo>
                <a:lnTo>
                  <a:pt x="12575" y="9586"/>
                </a:lnTo>
                <a:lnTo>
                  <a:pt x="12557" y="9578"/>
                </a:lnTo>
                <a:lnTo>
                  <a:pt x="12539" y="9569"/>
                </a:lnTo>
                <a:lnTo>
                  <a:pt x="12521" y="9563"/>
                </a:lnTo>
                <a:lnTo>
                  <a:pt x="12503" y="9558"/>
                </a:lnTo>
                <a:lnTo>
                  <a:pt x="12485" y="9553"/>
                </a:lnTo>
                <a:lnTo>
                  <a:pt x="12466" y="9550"/>
                </a:lnTo>
                <a:lnTo>
                  <a:pt x="12448" y="9547"/>
                </a:lnTo>
                <a:lnTo>
                  <a:pt x="12430" y="9546"/>
                </a:lnTo>
                <a:lnTo>
                  <a:pt x="12412" y="9545"/>
                </a:lnTo>
                <a:lnTo>
                  <a:pt x="12387" y="9546"/>
                </a:lnTo>
                <a:lnTo>
                  <a:pt x="12362" y="9549"/>
                </a:lnTo>
                <a:lnTo>
                  <a:pt x="12337" y="9554"/>
                </a:lnTo>
                <a:lnTo>
                  <a:pt x="12312" y="9560"/>
                </a:lnTo>
                <a:lnTo>
                  <a:pt x="12288" y="9568"/>
                </a:lnTo>
                <a:lnTo>
                  <a:pt x="12262" y="9579"/>
                </a:lnTo>
                <a:lnTo>
                  <a:pt x="12238" y="9591"/>
                </a:lnTo>
                <a:lnTo>
                  <a:pt x="12213" y="9604"/>
                </a:lnTo>
                <a:lnTo>
                  <a:pt x="12189" y="9620"/>
                </a:lnTo>
                <a:lnTo>
                  <a:pt x="12165" y="9637"/>
                </a:lnTo>
                <a:lnTo>
                  <a:pt x="12141" y="9656"/>
                </a:lnTo>
                <a:lnTo>
                  <a:pt x="12117" y="9676"/>
                </a:lnTo>
                <a:lnTo>
                  <a:pt x="12093" y="9699"/>
                </a:lnTo>
                <a:lnTo>
                  <a:pt x="12069" y="9722"/>
                </a:lnTo>
                <a:lnTo>
                  <a:pt x="12046" y="9748"/>
                </a:lnTo>
                <a:lnTo>
                  <a:pt x="12022" y="9774"/>
                </a:lnTo>
                <a:lnTo>
                  <a:pt x="11999" y="9803"/>
                </a:lnTo>
                <a:lnTo>
                  <a:pt x="11976" y="9833"/>
                </a:lnTo>
                <a:lnTo>
                  <a:pt x="11953" y="9865"/>
                </a:lnTo>
                <a:lnTo>
                  <a:pt x="11931" y="9897"/>
                </a:lnTo>
                <a:lnTo>
                  <a:pt x="11908" y="9932"/>
                </a:lnTo>
                <a:lnTo>
                  <a:pt x="11886" y="9968"/>
                </a:lnTo>
                <a:lnTo>
                  <a:pt x="11865" y="10005"/>
                </a:lnTo>
                <a:lnTo>
                  <a:pt x="11843" y="10044"/>
                </a:lnTo>
                <a:lnTo>
                  <a:pt x="11822" y="10084"/>
                </a:lnTo>
                <a:lnTo>
                  <a:pt x="11801" y="10126"/>
                </a:lnTo>
                <a:lnTo>
                  <a:pt x="11779" y="10167"/>
                </a:lnTo>
                <a:lnTo>
                  <a:pt x="11759" y="10212"/>
                </a:lnTo>
                <a:lnTo>
                  <a:pt x="11739" y="10257"/>
                </a:lnTo>
                <a:lnTo>
                  <a:pt x="11718" y="10304"/>
                </a:lnTo>
                <a:lnTo>
                  <a:pt x="11699" y="10351"/>
                </a:lnTo>
                <a:lnTo>
                  <a:pt x="11680" y="10400"/>
                </a:lnTo>
                <a:lnTo>
                  <a:pt x="11666" y="10434"/>
                </a:lnTo>
                <a:lnTo>
                  <a:pt x="11654" y="10469"/>
                </a:lnTo>
                <a:lnTo>
                  <a:pt x="11641" y="10503"/>
                </a:lnTo>
                <a:lnTo>
                  <a:pt x="11629" y="10539"/>
                </a:lnTo>
                <a:lnTo>
                  <a:pt x="11617" y="10575"/>
                </a:lnTo>
                <a:lnTo>
                  <a:pt x="11604" y="10611"/>
                </a:lnTo>
                <a:lnTo>
                  <a:pt x="11593" y="10648"/>
                </a:lnTo>
                <a:lnTo>
                  <a:pt x="11581" y="10686"/>
                </a:lnTo>
                <a:lnTo>
                  <a:pt x="11632" y="10702"/>
                </a:lnTo>
                <a:lnTo>
                  <a:pt x="11682" y="10718"/>
                </a:lnTo>
                <a:lnTo>
                  <a:pt x="11732" y="10736"/>
                </a:lnTo>
                <a:lnTo>
                  <a:pt x="11784" y="10753"/>
                </a:lnTo>
                <a:lnTo>
                  <a:pt x="11835" y="10771"/>
                </a:lnTo>
                <a:lnTo>
                  <a:pt x="11887" y="10791"/>
                </a:lnTo>
                <a:lnTo>
                  <a:pt x="11939" y="10810"/>
                </a:lnTo>
                <a:lnTo>
                  <a:pt x="11991" y="10829"/>
                </a:lnTo>
                <a:lnTo>
                  <a:pt x="12044" y="10850"/>
                </a:lnTo>
                <a:lnTo>
                  <a:pt x="12096" y="10871"/>
                </a:lnTo>
                <a:lnTo>
                  <a:pt x="12148" y="10893"/>
                </a:lnTo>
                <a:lnTo>
                  <a:pt x="12202" y="10915"/>
                </a:lnTo>
                <a:lnTo>
                  <a:pt x="12255" y="10937"/>
                </a:lnTo>
                <a:lnTo>
                  <a:pt x="12308" y="10961"/>
                </a:lnTo>
                <a:lnTo>
                  <a:pt x="12362" y="10984"/>
                </a:lnTo>
                <a:lnTo>
                  <a:pt x="12416" y="11009"/>
                </a:lnTo>
                <a:lnTo>
                  <a:pt x="12468" y="10984"/>
                </a:lnTo>
                <a:lnTo>
                  <a:pt x="12521" y="10961"/>
                </a:lnTo>
                <a:lnTo>
                  <a:pt x="12574" y="10938"/>
                </a:lnTo>
                <a:lnTo>
                  <a:pt x="12627" y="10916"/>
                </a:lnTo>
                <a:lnTo>
                  <a:pt x="12680" y="10894"/>
                </a:lnTo>
                <a:lnTo>
                  <a:pt x="12732" y="10873"/>
                </a:lnTo>
                <a:lnTo>
                  <a:pt x="12785" y="10852"/>
                </a:lnTo>
                <a:lnTo>
                  <a:pt x="12837" y="10831"/>
                </a:lnTo>
                <a:lnTo>
                  <a:pt x="12888" y="10812"/>
                </a:lnTo>
                <a:lnTo>
                  <a:pt x="12939" y="10793"/>
                </a:lnTo>
                <a:lnTo>
                  <a:pt x="12991" y="10774"/>
                </a:lnTo>
                <a:lnTo>
                  <a:pt x="13042" y="10756"/>
                </a:lnTo>
                <a:lnTo>
                  <a:pt x="13093" y="10739"/>
                </a:lnTo>
                <a:lnTo>
                  <a:pt x="13144" y="10722"/>
                </a:lnTo>
                <a:lnTo>
                  <a:pt x="13193" y="10706"/>
                </a:lnTo>
                <a:lnTo>
                  <a:pt x="13243" y="10690"/>
                </a:lnTo>
                <a:lnTo>
                  <a:pt x="13233" y="10657"/>
                </a:lnTo>
                <a:lnTo>
                  <a:pt x="13223" y="10625"/>
                </a:lnTo>
                <a:lnTo>
                  <a:pt x="13213" y="10593"/>
                </a:lnTo>
                <a:lnTo>
                  <a:pt x="13202" y="10560"/>
                </a:lnTo>
                <a:close/>
                <a:moveTo>
                  <a:pt x="14579" y="13010"/>
                </a:moveTo>
                <a:lnTo>
                  <a:pt x="14501" y="13081"/>
                </a:lnTo>
                <a:lnTo>
                  <a:pt x="14421" y="13152"/>
                </a:lnTo>
                <a:lnTo>
                  <a:pt x="14337" y="13223"/>
                </a:lnTo>
                <a:lnTo>
                  <a:pt x="14252" y="13293"/>
                </a:lnTo>
                <a:lnTo>
                  <a:pt x="14164" y="13363"/>
                </a:lnTo>
                <a:lnTo>
                  <a:pt x="14075" y="13433"/>
                </a:lnTo>
                <a:lnTo>
                  <a:pt x="13982" y="13502"/>
                </a:lnTo>
                <a:lnTo>
                  <a:pt x="13888" y="13570"/>
                </a:lnTo>
                <a:lnTo>
                  <a:pt x="13882" y="13628"/>
                </a:lnTo>
                <a:lnTo>
                  <a:pt x="13876" y="13685"/>
                </a:lnTo>
                <a:lnTo>
                  <a:pt x="13869" y="13743"/>
                </a:lnTo>
                <a:lnTo>
                  <a:pt x="13862" y="13799"/>
                </a:lnTo>
                <a:lnTo>
                  <a:pt x="13854" y="13857"/>
                </a:lnTo>
                <a:lnTo>
                  <a:pt x="13847" y="13913"/>
                </a:lnTo>
                <a:lnTo>
                  <a:pt x="13838" y="13968"/>
                </a:lnTo>
                <a:lnTo>
                  <a:pt x="13830" y="14023"/>
                </a:lnTo>
                <a:lnTo>
                  <a:pt x="13821" y="14078"/>
                </a:lnTo>
                <a:lnTo>
                  <a:pt x="13812" y="14132"/>
                </a:lnTo>
                <a:lnTo>
                  <a:pt x="13802" y="14186"/>
                </a:lnTo>
                <a:lnTo>
                  <a:pt x="13792" y="14238"/>
                </a:lnTo>
                <a:lnTo>
                  <a:pt x="13782" y="14291"/>
                </a:lnTo>
                <a:lnTo>
                  <a:pt x="13771" y="14343"/>
                </a:lnTo>
                <a:lnTo>
                  <a:pt x="13761" y="14395"/>
                </a:lnTo>
                <a:lnTo>
                  <a:pt x="13748" y="14446"/>
                </a:lnTo>
                <a:lnTo>
                  <a:pt x="13786" y="14454"/>
                </a:lnTo>
                <a:lnTo>
                  <a:pt x="13823" y="14463"/>
                </a:lnTo>
                <a:lnTo>
                  <a:pt x="13859" y="14470"/>
                </a:lnTo>
                <a:lnTo>
                  <a:pt x="13896" y="14477"/>
                </a:lnTo>
                <a:lnTo>
                  <a:pt x="13931" y="14484"/>
                </a:lnTo>
                <a:lnTo>
                  <a:pt x="13967" y="14490"/>
                </a:lnTo>
                <a:lnTo>
                  <a:pt x="14003" y="14496"/>
                </a:lnTo>
                <a:lnTo>
                  <a:pt x="14037" y="14502"/>
                </a:lnTo>
                <a:lnTo>
                  <a:pt x="14090" y="14509"/>
                </a:lnTo>
                <a:lnTo>
                  <a:pt x="14141" y="14517"/>
                </a:lnTo>
                <a:lnTo>
                  <a:pt x="14191" y="14523"/>
                </a:lnTo>
                <a:lnTo>
                  <a:pt x="14241" y="14528"/>
                </a:lnTo>
                <a:lnTo>
                  <a:pt x="14288" y="14532"/>
                </a:lnTo>
                <a:lnTo>
                  <a:pt x="14336" y="14535"/>
                </a:lnTo>
                <a:lnTo>
                  <a:pt x="14382" y="14537"/>
                </a:lnTo>
                <a:lnTo>
                  <a:pt x="14428" y="14539"/>
                </a:lnTo>
                <a:lnTo>
                  <a:pt x="14471" y="14539"/>
                </a:lnTo>
                <a:lnTo>
                  <a:pt x="14515" y="14539"/>
                </a:lnTo>
                <a:lnTo>
                  <a:pt x="14557" y="14538"/>
                </a:lnTo>
                <a:lnTo>
                  <a:pt x="14597" y="14536"/>
                </a:lnTo>
                <a:lnTo>
                  <a:pt x="14637" y="14533"/>
                </a:lnTo>
                <a:lnTo>
                  <a:pt x="14676" y="14529"/>
                </a:lnTo>
                <a:lnTo>
                  <a:pt x="14713" y="14524"/>
                </a:lnTo>
                <a:lnTo>
                  <a:pt x="14750" y="14518"/>
                </a:lnTo>
                <a:lnTo>
                  <a:pt x="14784" y="14511"/>
                </a:lnTo>
                <a:lnTo>
                  <a:pt x="14818" y="14503"/>
                </a:lnTo>
                <a:lnTo>
                  <a:pt x="14851" y="14495"/>
                </a:lnTo>
                <a:lnTo>
                  <a:pt x="14882" y="14485"/>
                </a:lnTo>
                <a:lnTo>
                  <a:pt x="14912" y="14475"/>
                </a:lnTo>
                <a:lnTo>
                  <a:pt x="14940" y="14464"/>
                </a:lnTo>
                <a:lnTo>
                  <a:pt x="14966" y="14451"/>
                </a:lnTo>
                <a:lnTo>
                  <a:pt x="14993" y="14437"/>
                </a:lnTo>
                <a:lnTo>
                  <a:pt x="15016" y="14424"/>
                </a:lnTo>
                <a:lnTo>
                  <a:pt x="15040" y="14409"/>
                </a:lnTo>
                <a:lnTo>
                  <a:pt x="15061" y="14392"/>
                </a:lnTo>
                <a:lnTo>
                  <a:pt x="15080" y="14375"/>
                </a:lnTo>
                <a:lnTo>
                  <a:pt x="15099" y="14357"/>
                </a:lnTo>
                <a:lnTo>
                  <a:pt x="15115" y="14337"/>
                </a:lnTo>
                <a:lnTo>
                  <a:pt x="15130" y="14318"/>
                </a:lnTo>
                <a:lnTo>
                  <a:pt x="15143" y="14297"/>
                </a:lnTo>
                <a:lnTo>
                  <a:pt x="15144" y="14295"/>
                </a:lnTo>
                <a:lnTo>
                  <a:pt x="15156" y="14273"/>
                </a:lnTo>
                <a:lnTo>
                  <a:pt x="15166" y="14250"/>
                </a:lnTo>
                <a:lnTo>
                  <a:pt x="15174" y="14225"/>
                </a:lnTo>
                <a:lnTo>
                  <a:pt x="15181" y="14201"/>
                </a:lnTo>
                <a:lnTo>
                  <a:pt x="15186" y="14175"/>
                </a:lnTo>
                <a:lnTo>
                  <a:pt x="15189" y="14149"/>
                </a:lnTo>
                <a:lnTo>
                  <a:pt x="15191" y="14121"/>
                </a:lnTo>
                <a:lnTo>
                  <a:pt x="15192" y="14094"/>
                </a:lnTo>
                <a:lnTo>
                  <a:pt x="15191" y="14064"/>
                </a:lnTo>
                <a:lnTo>
                  <a:pt x="15188" y="14035"/>
                </a:lnTo>
                <a:lnTo>
                  <a:pt x="15184" y="14004"/>
                </a:lnTo>
                <a:lnTo>
                  <a:pt x="15178" y="13974"/>
                </a:lnTo>
                <a:lnTo>
                  <a:pt x="15171" y="13942"/>
                </a:lnTo>
                <a:lnTo>
                  <a:pt x="15162" y="13909"/>
                </a:lnTo>
                <a:lnTo>
                  <a:pt x="15151" y="13876"/>
                </a:lnTo>
                <a:lnTo>
                  <a:pt x="15140" y="13842"/>
                </a:lnTo>
                <a:lnTo>
                  <a:pt x="15127" y="13809"/>
                </a:lnTo>
                <a:lnTo>
                  <a:pt x="15113" y="13773"/>
                </a:lnTo>
                <a:lnTo>
                  <a:pt x="15097" y="13737"/>
                </a:lnTo>
                <a:lnTo>
                  <a:pt x="15079" y="13702"/>
                </a:lnTo>
                <a:lnTo>
                  <a:pt x="15061" y="13665"/>
                </a:lnTo>
                <a:lnTo>
                  <a:pt x="15041" y="13628"/>
                </a:lnTo>
                <a:lnTo>
                  <a:pt x="15019" y="13591"/>
                </a:lnTo>
                <a:lnTo>
                  <a:pt x="14997" y="13552"/>
                </a:lnTo>
                <a:lnTo>
                  <a:pt x="14974" y="13513"/>
                </a:lnTo>
                <a:lnTo>
                  <a:pt x="14948" y="13475"/>
                </a:lnTo>
                <a:lnTo>
                  <a:pt x="14922" y="13435"/>
                </a:lnTo>
                <a:lnTo>
                  <a:pt x="14893" y="13395"/>
                </a:lnTo>
                <a:lnTo>
                  <a:pt x="14865" y="13355"/>
                </a:lnTo>
                <a:lnTo>
                  <a:pt x="14834" y="13315"/>
                </a:lnTo>
                <a:lnTo>
                  <a:pt x="14803" y="13273"/>
                </a:lnTo>
                <a:lnTo>
                  <a:pt x="14770" y="13232"/>
                </a:lnTo>
                <a:lnTo>
                  <a:pt x="14748" y="13205"/>
                </a:lnTo>
                <a:lnTo>
                  <a:pt x="14726" y="13177"/>
                </a:lnTo>
                <a:lnTo>
                  <a:pt x="14702" y="13150"/>
                </a:lnTo>
                <a:lnTo>
                  <a:pt x="14679" y="13122"/>
                </a:lnTo>
                <a:lnTo>
                  <a:pt x="14654" y="13094"/>
                </a:lnTo>
                <a:lnTo>
                  <a:pt x="14630" y="13066"/>
                </a:lnTo>
                <a:lnTo>
                  <a:pt x="14605" y="13039"/>
                </a:lnTo>
                <a:lnTo>
                  <a:pt x="14579" y="13010"/>
                </a:lnTo>
                <a:close/>
                <a:moveTo>
                  <a:pt x="10244" y="12423"/>
                </a:moveTo>
                <a:lnTo>
                  <a:pt x="10322" y="12353"/>
                </a:lnTo>
                <a:lnTo>
                  <a:pt x="10403" y="12282"/>
                </a:lnTo>
                <a:lnTo>
                  <a:pt x="10486" y="12212"/>
                </a:lnTo>
                <a:lnTo>
                  <a:pt x="10570" y="12141"/>
                </a:lnTo>
                <a:lnTo>
                  <a:pt x="10659" y="12071"/>
                </a:lnTo>
                <a:lnTo>
                  <a:pt x="10748" y="12002"/>
                </a:lnTo>
                <a:lnTo>
                  <a:pt x="10840" y="11932"/>
                </a:lnTo>
                <a:lnTo>
                  <a:pt x="10934" y="11863"/>
                </a:lnTo>
                <a:lnTo>
                  <a:pt x="10940" y="11805"/>
                </a:lnTo>
                <a:lnTo>
                  <a:pt x="10947" y="11747"/>
                </a:lnTo>
                <a:lnTo>
                  <a:pt x="10954" y="11689"/>
                </a:lnTo>
                <a:lnTo>
                  <a:pt x="10961" y="11632"/>
                </a:lnTo>
                <a:lnTo>
                  <a:pt x="10968" y="11575"/>
                </a:lnTo>
                <a:lnTo>
                  <a:pt x="10976" y="11519"/>
                </a:lnTo>
                <a:lnTo>
                  <a:pt x="10984" y="11462"/>
                </a:lnTo>
                <a:lnTo>
                  <a:pt x="10992" y="11407"/>
                </a:lnTo>
                <a:lnTo>
                  <a:pt x="11001" y="11352"/>
                </a:lnTo>
                <a:lnTo>
                  <a:pt x="11011" y="11297"/>
                </a:lnTo>
                <a:lnTo>
                  <a:pt x="11021" y="11243"/>
                </a:lnTo>
                <a:lnTo>
                  <a:pt x="11031" y="11189"/>
                </a:lnTo>
                <a:lnTo>
                  <a:pt x="11041" y="11136"/>
                </a:lnTo>
                <a:lnTo>
                  <a:pt x="11051" y="11083"/>
                </a:lnTo>
                <a:lnTo>
                  <a:pt x="11062" y="11031"/>
                </a:lnTo>
                <a:lnTo>
                  <a:pt x="11075" y="10979"/>
                </a:lnTo>
                <a:lnTo>
                  <a:pt x="11036" y="10971"/>
                </a:lnTo>
                <a:lnTo>
                  <a:pt x="10997" y="10962"/>
                </a:lnTo>
                <a:lnTo>
                  <a:pt x="10960" y="10955"/>
                </a:lnTo>
                <a:lnTo>
                  <a:pt x="10922" y="10946"/>
                </a:lnTo>
                <a:lnTo>
                  <a:pt x="10885" y="10939"/>
                </a:lnTo>
                <a:lnTo>
                  <a:pt x="10848" y="10933"/>
                </a:lnTo>
                <a:lnTo>
                  <a:pt x="10810" y="10927"/>
                </a:lnTo>
                <a:lnTo>
                  <a:pt x="10775" y="10921"/>
                </a:lnTo>
                <a:lnTo>
                  <a:pt x="10722" y="10913"/>
                </a:lnTo>
                <a:lnTo>
                  <a:pt x="10671" y="10907"/>
                </a:lnTo>
                <a:lnTo>
                  <a:pt x="10621" y="10901"/>
                </a:lnTo>
                <a:lnTo>
                  <a:pt x="10571" y="10896"/>
                </a:lnTo>
                <a:lnTo>
                  <a:pt x="10523" y="10891"/>
                </a:lnTo>
                <a:lnTo>
                  <a:pt x="10476" y="10888"/>
                </a:lnTo>
                <a:lnTo>
                  <a:pt x="10429" y="10885"/>
                </a:lnTo>
                <a:lnTo>
                  <a:pt x="10383" y="10884"/>
                </a:lnTo>
                <a:lnTo>
                  <a:pt x="10340" y="10883"/>
                </a:lnTo>
                <a:lnTo>
                  <a:pt x="10296" y="10884"/>
                </a:lnTo>
                <a:lnTo>
                  <a:pt x="10254" y="10885"/>
                </a:lnTo>
                <a:lnTo>
                  <a:pt x="10214" y="10887"/>
                </a:lnTo>
                <a:lnTo>
                  <a:pt x="10173" y="10890"/>
                </a:lnTo>
                <a:lnTo>
                  <a:pt x="10134" y="10895"/>
                </a:lnTo>
                <a:lnTo>
                  <a:pt x="10097" y="10900"/>
                </a:lnTo>
                <a:lnTo>
                  <a:pt x="10061" y="10905"/>
                </a:lnTo>
                <a:lnTo>
                  <a:pt x="10025" y="10912"/>
                </a:lnTo>
                <a:lnTo>
                  <a:pt x="9992" y="10920"/>
                </a:lnTo>
                <a:lnTo>
                  <a:pt x="9959" y="10928"/>
                </a:lnTo>
                <a:lnTo>
                  <a:pt x="9929" y="10937"/>
                </a:lnTo>
                <a:lnTo>
                  <a:pt x="9898" y="10949"/>
                </a:lnTo>
                <a:lnTo>
                  <a:pt x="9871" y="10960"/>
                </a:lnTo>
                <a:lnTo>
                  <a:pt x="9843" y="10972"/>
                </a:lnTo>
                <a:lnTo>
                  <a:pt x="9818" y="10985"/>
                </a:lnTo>
                <a:lnTo>
                  <a:pt x="9794" y="10999"/>
                </a:lnTo>
                <a:lnTo>
                  <a:pt x="9771" y="11015"/>
                </a:lnTo>
                <a:lnTo>
                  <a:pt x="9750" y="11031"/>
                </a:lnTo>
                <a:lnTo>
                  <a:pt x="9731" y="11048"/>
                </a:lnTo>
                <a:lnTo>
                  <a:pt x="9712" y="11067"/>
                </a:lnTo>
                <a:lnTo>
                  <a:pt x="9696" y="11086"/>
                </a:lnTo>
                <a:lnTo>
                  <a:pt x="9681" y="11106"/>
                </a:lnTo>
                <a:lnTo>
                  <a:pt x="9668" y="11128"/>
                </a:lnTo>
                <a:lnTo>
                  <a:pt x="9668" y="11128"/>
                </a:lnTo>
                <a:lnTo>
                  <a:pt x="9656" y="11150"/>
                </a:lnTo>
                <a:lnTo>
                  <a:pt x="9646" y="11174"/>
                </a:lnTo>
                <a:lnTo>
                  <a:pt x="9638" y="11197"/>
                </a:lnTo>
                <a:lnTo>
                  <a:pt x="9631" y="11223"/>
                </a:lnTo>
                <a:lnTo>
                  <a:pt x="9626" y="11248"/>
                </a:lnTo>
                <a:lnTo>
                  <a:pt x="9623" y="11274"/>
                </a:lnTo>
                <a:lnTo>
                  <a:pt x="9621" y="11301"/>
                </a:lnTo>
                <a:lnTo>
                  <a:pt x="9620" y="11329"/>
                </a:lnTo>
                <a:lnTo>
                  <a:pt x="9621" y="11358"/>
                </a:lnTo>
                <a:lnTo>
                  <a:pt x="9624" y="11388"/>
                </a:lnTo>
                <a:lnTo>
                  <a:pt x="9628" y="11418"/>
                </a:lnTo>
                <a:lnTo>
                  <a:pt x="9634" y="11450"/>
                </a:lnTo>
                <a:lnTo>
                  <a:pt x="9641" y="11481"/>
                </a:lnTo>
                <a:lnTo>
                  <a:pt x="9650" y="11514"/>
                </a:lnTo>
                <a:lnTo>
                  <a:pt x="9660" y="11546"/>
                </a:lnTo>
                <a:lnTo>
                  <a:pt x="9672" y="11580"/>
                </a:lnTo>
                <a:lnTo>
                  <a:pt x="9685" y="11615"/>
                </a:lnTo>
                <a:lnTo>
                  <a:pt x="9699" y="11649"/>
                </a:lnTo>
                <a:lnTo>
                  <a:pt x="9715" y="11685"/>
                </a:lnTo>
                <a:lnTo>
                  <a:pt x="9733" y="11721"/>
                </a:lnTo>
                <a:lnTo>
                  <a:pt x="9751" y="11757"/>
                </a:lnTo>
                <a:lnTo>
                  <a:pt x="9771" y="11795"/>
                </a:lnTo>
                <a:lnTo>
                  <a:pt x="9793" y="11833"/>
                </a:lnTo>
                <a:lnTo>
                  <a:pt x="9815" y="11870"/>
                </a:lnTo>
                <a:lnTo>
                  <a:pt x="9838" y="11909"/>
                </a:lnTo>
                <a:lnTo>
                  <a:pt x="9864" y="11949"/>
                </a:lnTo>
                <a:lnTo>
                  <a:pt x="9890" y="11987"/>
                </a:lnTo>
                <a:lnTo>
                  <a:pt x="9919" y="12027"/>
                </a:lnTo>
                <a:lnTo>
                  <a:pt x="9947" y="12068"/>
                </a:lnTo>
                <a:lnTo>
                  <a:pt x="9978" y="12109"/>
                </a:lnTo>
                <a:lnTo>
                  <a:pt x="10009" y="12149"/>
                </a:lnTo>
                <a:lnTo>
                  <a:pt x="10042" y="12191"/>
                </a:lnTo>
                <a:lnTo>
                  <a:pt x="10065" y="12220"/>
                </a:lnTo>
                <a:lnTo>
                  <a:pt x="10088" y="12248"/>
                </a:lnTo>
                <a:lnTo>
                  <a:pt x="10113" y="12278"/>
                </a:lnTo>
                <a:lnTo>
                  <a:pt x="10138" y="12306"/>
                </a:lnTo>
                <a:lnTo>
                  <a:pt x="10164" y="12336"/>
                </a:lnTo>
                <a:lnTo>
                  <a:pt x="10190" y="12365"/>
                </a:lnTo>
                <a:lnTo>
                  <a:pt x="10217" y="12395"/>
                </a:lnTo>
                <a:lnTo>
                  <a:pt x="10244" y="12423"/>
                </a:lnTo>
                <a:close/>
                <a:moveTo>
                  <a:pt x="12907" y="11251"/>
                </a:moveTo>
                <a:lnTo>
                  <a:pt x="12938" y="11268"/>
                </a:lnTo>
                <a:lnTo>
                  <a:pt x="12971" y="11286"/>
                </a:lnTo>
                <a:lnTo>
                  <a:pt x="13003" y="11304"/>
                </a:lnTo>
                <a:lnTo>
                  <a:pt x="13035" y="11321"/>
                </a:lnTo>
                <a:lnTo>
                  <a:pt x="13067" y="11340"/>
                </a:lnTo>
                <a:lnTo>
                  <a:pt x="13100" y="11358"/>
                </a:lnTo>
                <a:lnTo>
                  <a:pt x="13131" y="11376"/>
                </a:lnTo>
                <a:lnTo>
                  <a:pt x="13164" y="11395"/>
                </a:lnTo>
                <a:lnTo>
                  <a:pt x="13165" y="11396"/>
                </a:lnTo>
                <a:lnTo>
                  <a:pt x="13165" y="11395"/>
                </a:lnTo>
                <a:lnTo>
                  <a:pt x="13173" y="11400"/>
                </a:lnTo>
                <a:lnTo>
                  <a:pt x="13176" y="11401"/>
                </a:lnTo>
                <a:lnTo>
                  <a:pt x="13176" y="11402"/>
                </a:lnTo>
                <a:lnTo>
                  <a:pt x="13177" y="11402"/>
                </a:lnTo>
                <a:lnTo>
                  <a:pt x="13177" y="11402"/>
                </a:lnTo>
                <a:lnTo>
                  <a:pt x="13210" y="11420"/>
                </a:lnTo>
                <a:lnTo>
                  <a:pt x="13241" y="11439"/>
                </a:lnTo>
                <a:lnTo>
                  <a:pt x="13274" y="11459"/>
                </a:lnTo>
                <a:lnTo>
                  <a:pt x="13305" y="11478"/>
                </a:lnTo>
                <a:lnTo>
                  <a:pt x="13338" y="11498"/>
                </a:lnTo>
                <a:lnTo>
                  <a:pt x="13369" y="11517"/>
                </a:lnTo>
                <a:lnTo>
                  <a:pt x="13401" y="11536"/>
                </a:lnTo>
                <a:lnTo>
                  <a:pt x="13432" y="11556"/>
                </a:lnTo>
                <a:lnTo>
                  <a:pt x="13423" y="11495"/>
                </a:lnTo>
                <a:lnTo>
                  <a:pt x="13414" y="11436"/>
                </a:lnTo>
                <a:lnTo>
                  <a:pt x="13404" y="11377"/>
                </a:lnTo>
                <a:lnTo>
                  <a:pt x="13394" y="11319"/>
                </a:lnTo>
                <a:lnTo>
                  <a:pt x="13384" y="11262"/>
                </a:lnTo>
                <a:lnTo>
                  <a:pt x="13372" y="11205"/>
                </a:lnTo>
                <a:lnTo>
                  <a:pt x="13360" y="11149"/>
                </a:lnTo>
                <a:lnTo>
                  <a:pt x="13349" y="11093"/>
                </a:lnTo>
                <a:lnTo>
                  <a:pt x="13294" y="11110"/>
                </a:lnTo>
                <a:lnTo>
                  <a:pt x="13240" y="11129"/>
                </a:lnTo>
                <a:lnTo>
                  <a:pt x="13185" y="11147"/>
                </a:lnTo>
                <a:lnTo>
                  <a:pt x="13130" y="11167"/>
                </a:lnTo>
                <a:lnTo>
                  <a:pt x="13074" y="11187"/>
                </a:lnTo>
                <a:lnTo>
                  <a:pt x="13019" y="11207"/>
                </a:lnTo>
                <a:lnTo>
                  <a:pt x="12963" y="11230"/>
                </a:lnTo>
                <a:lnTo>
                  <a:pt x="12907" y="11251"/>
                </a:lnTo>
                <a:close/>
                <a:moveTo>
                  <a:pt x="13889" y="11862"/>
                </a:moveTo>
                <a:lnTo>
                  <a:pt x="13983" y="11931"/>
                </a:lnTo>
                <a:lnTo>
                  <a:pt x="14075" y="12001"/>
                </a:lnTo>
                <a:lnTo>
                  <a:pt x="14164" y="12070"/>
                </a:lnTo>
                <a:lnTo>
                  <a:pt x="14253" y="12140"/>
                </a:lnTo>
                <a:lnTo>
                  <a:pt x="14337" y="12211"/>
                </a:lnTo>
                <a:lnTo>
                  <a:pt x="14421" y="12282"/>
                </a:lnTo>
                <a:lnTo>
                  <a:pt x="14501" y="12352"/>
                </a:lnTo>
                <a:lnTo>
                  <a:pt x="14579" y="12423"/>
                </a:lnTo>
                <a:lnTo>
                  <a:pt x="14606" y="12395"/>
                </a:lnTo>
                <a:lnTo>
                  <a:pt x="14631" y="12366"/>
                </a:lnTo>
                <a:lnTo>
                  <a:pt x="14656" y="12338"/>
                </a:lnTo>
                <a:lnTo>
                  <a:pt x="14681" y="12309"/>
                </a:lnTo>
                <a:lnTo>
                  <a:pt x="14705" y="12282"/>
                </a:lnTo>
                <a:lnTo>
                  <a:pt x="14730" y="12253"/>
                </a:lnTo>
                <a:lnTo>
                  <a:pt x="14752" y="12225"/>
                </a:lnTo>
                <a:lnTo>
                  <a:pt x="14775" y="12197"/>
                </a:lnTo>
                <a:lnTo>
                  <a:pt x="14808" y="12156"/>
                </a:lnTo>
                <a:lnTo>
                  <a:pt x="14839" y="12115"/>
                </a:lnTo>
                <a:lnTo>
                  <a:pt x="14870" y="12074"/>
                </a:lnTo>
                <a:lnTo>
                  <a:pt x="14898" y="12034"/>
                </a:lnTo>
                <a:lnTo>
                  <a:pt x="14926" y="11994"/>
                </a:lnTo>
                <a:lnTo>
                  <a:pt x="14952" y="11955"/>
                </a:lnTo>
                <a:lnTo>
                  <a:pt x="14978" y="11915"/>
                </a:lnTo>
                <a:lnTo>
                  <a:pt x="15002" y="11877"/>
                </a:lnTo>
                <a:lnTo>
                  <a:pt x="15024" y="11839"/>
                </a:lnTo>
                <a:lnTo>
                  <a:pt x="15046" y="11801"/>
                </a:lnTo>
                <a:lnTo>
                  <a:pt x="15066" y="11764"/>
                </a:lnTo>
                <a:lnTo>
                  <a:pt x="15084" y="11728"/>
                </a:lnTo>
                <a:lnTo>
                  <a:pt x="15102" y="11691"/>
                </a:lnTo>
                <a:lnTo>
                  <a:pt x="15117" y="11655"/>
                </a:lnTo>
                <a:lnTo>
                  <a:pt x="15132" y="11621"/>
                </a:lnTo>
                <a:lnTo>
                  <a:pt x="15144" y="11586"/>
                </a:lnTo>
                <a:lnTo>
                  <a:pt x="15157" y="11553"/>
                </a:lnTo>
                <a:lnTo>
                  <a:pt x="15167" y="11520"/>
                </a:lnTo>
                <a:lnTo>
                  <a:pt x="15175" y="11487"/>
                </a:lnTo>
                <a:lnTo>
                  <a:pt x="15183" y="11456"/>
                </a:lnTo>
                <a:lnTo>
                  <a:pt x="15188" y="11424"/>
                </a:lnTo>
                <a:lnTo>
                  <a:pt x="15192" y="11395"/>
                </a:lnTo>
                <a:lnTo>
                  <a:pt x="15195" y="11365"/>
                </a:lnTo>
                <a:lnTo>
                  <a:pt x="15196" y="11336"/>
                </a:lnTo>
                <a:lnTo>
                  <a:pt x="15196" y="11308"/>
                </a:lnTo>
                <a:lnTo>
                  <a:pt x="15194" y="11281"/>
                </a:lnTo>
                <a:lnTo>
                  <a:pt x="15191" y="11254"/>
                </a:lnTo>
                <a:lnTo>
                  <a:pt x="15186" y="11229"/>
                </a:lnTo>
                <a:lnTo>
                  <a:pt x="15179" y="11203"/>
                </a:lnTo>
                <a:lnTo>
                  <a:pt x="15171" y="11180"/>
                </a:lnTo>
                <a:lnTo>
                  <a:pt x="15161" y="11156"/>
                </a:lnTo>
                <a:lnTo>
                  <a:pt x="15149" y="11134"/>
                </a:lnTo>
                <a:lnTo>
                  <a:pt x="15149" y="11134"/>
                </a:lnTo>
                <a:lnTo>
                  <a:pt x="15135" y="11113"/>
                </a:lnTo>
                <a:lnTo>
                  <a:pt x="15121" y="11092"/>
                </a:lnTo>
                <a:lnTo>
                  <a:pt x="15105" y="11073"/>
                </a:lnTo>
                <a:lnTo>
                  <a:pt x="15086" y="11054"/>
                </a:lnTo>
                <a:lnTo>
                  <a:pt x="15066" y="11038"/>
                </a:lnTo>
                <a:lnTo>
                  <a:pt x="15046" y="11022"/>
                </a:lnTo>
                <a:lnTo>
                  <a:pt x="15022" y="11007"/>
                </a:lnTo>
                <a:lnTo>
                  <a:pt x="14999" y="10992"/>
                </a:lnTo>
                <a:lnTo>
                  <a:pt x="14974" y="10978"/>
                </a:lnTo>
                <a:lnTo>
                  <a:pt x="14946" y="10966"/>
                </a:lnTo>
                <a:lnTo>
                  <a:pt x="14918" y="10955"/>
                </a:lnTo>
                <a:lnTo>
                  <a:pt x="14888" y="10944"/>
                </a:lnTo>
                <a:lnTo>
                  <a:pt x="14857" y="10934"/>
                </a:lnTo>
                <a:lnTo>
                  <a:pt x="14824" y="10926"/>
                </a:lnTo>
                <a:lnTo>
                  <a:pt x="14791" y="10918"/>
                </a:lnTo>
                <a:lnTo>
                  <a:pt x="14756" y="10912"/>
                </a:lnTo>
                <a:lnTo>
                  <a:pt x="14719" y="10906"/>
                </a:lnTo>
                <a:lnTo>
                  <a:pt x="14682" y="10901"/>
                </a:lnTo>
                <a:lnTo>
                  <a:pt x="14643" y="10897"/>
                </a:lnTo>
                <a:lnTo>
                  <a:pt x="14604" y="10894"/>
                </a:lnTo>
                <a:lnTo>
                  <a:pt x="14563" y="10891"/>
                </a:lnTo>
                <a:lnTo>
                  <a:pt x="14520" y="10890"/>
                </a:lnTo>
                <a:lnTo>
                  <a:pt x="14477" y="10890"/>
                </a:lnTo>
                <a:lnTo>
                  <a:pt x="14433" y="10890"/>
                </a:lnTo>
                <a:lnTo>
                  <a:pt x="14387" y="10893"/>
                </a:lnTo>
                <a:lnTo>
                  <a:pt x="14341" y="10895"/>
                </a:lnTo>
                <a:lnTo>
                  <a:pt x="14293" y="10898"/>
                </a:lnTo>
                <a:lnTo>
                  <a:pt x="14245" y="10902"/>
                </a:lnTo>
                <a:lnTo>
                  <a:pt x="14196" y="10907"/>
                </a:lnTo>
                <a:lnTo>
                  <a:pt x="14145" y="10913"/>
                </a:lnTo>
                <a:lnTo>
                  <a:pt x="14094" y="10920"/>
                </a:lnTo>
                <a:lnTo>
                  <a:pt x="14042" y="10927"/>
                </a:lnTo>
                <a:lnTo>
                  <a:pt x="14007" y="10933"/>
                </a:lnTo>
                <a:lnTo>
                  <a:pt x="13971" y="10939"/>
                </a:lnTo>
                <a:lnTo>
                  <a:pt x="13935" y="10945"/>
                </a:lnTo>
                <a:lnTo>
                  <a:pt x="13899" y="10953"/>
                </a:lnTo>
                <a:lnTo>
                  <a:pt x="13862" y="10960"/>
                </a:lnTo>
                <a:lnTo>
                  <a:pt x="13825" y="10967"/>
                </a:lnTo>
                <a:lnTo>
                  <a:pt x="13788" y="10975"/>
                </a:lnTo>
                <a:lnTo>
                  <a:pt x="13751" y="10984"/>
                </a:lnTo>
                <a:lnTo>
                  <a:pt x="13762" y="11035"/>
                </a:lnTo>
                <a:lnTo>
                  <a:pt x="13773" y="11087"/>
                </a:lnTo>
                <a:lnTo>
                  <a:pt x="13783" y="11139"/>
                </a:lnTo>
                <a:lnTo>
                  <a:pt x="13793" y="11192"/>
                </a:lnTo>
                <a:lnTo>
                  <a:pt x="13803" y="11246"/>
                </a:lnTo>
                <a:lnTo>
                  <a:pt x="13813" y="11299"/>
                </a:lnTo>
                <a:lnTo>
                  <a:pt x="13822" y="11354"/>
                </a:lnTo>
                <a:lnTo>
                  <a:pt x="13831" y="11409"/>
                </a:lnTo>
                <a:lnTo>
                  <a:pt x="13839" y="11464"/>
                </a:lnTo>
                <a:lnTo>
                  <a:pt x="13847" y="11519"/>
                </a:lnTo>
                <a:lnTo>
                  <a:pt x="13855" y="11575"/>
                </a:lnTo>
                <a:lnTo>
                  <a:pt x="13862" y="11632"/>
                </a:lnTo>
                <a:lnTo>
                  <a:pt x="13869" y="11689"/>
                </a:lnTo>
                <a:lnTo>
                  <a:pt x="13877" y="11746"/>
                </a:lnTo>
                <a:lnTo>
                  <a:pt x="13883" y="11804"/>
                </a:lnTo>
                <a:lnTo>
                  <a:pt x="13889" y="11862"/>
                </a:lnTo>
                <a:close/>
                <a:moveTo>
                  <a:pt x="13242" y="14741"/>
                </a:moveTo>
                <a:lnTo>
                  <a:pt x="13192" y="14724"/>
                </a:lnTo>
                <a:lnTo>
                  <a:pt x="13142" y="14708"/>
                </a:lnTo>
                <a:lnTo>
                  <a:pt x="13092" y="14691"/>
                </a:lnTo>
                <a:lnTo>
                  <a:pt x="13041" y="14673"/>
                </a:lnTo>
                <a:lnTo>
                  <a:pt x="12990" y="14656"/>
                </a:lnTo>
                <a:lnTo>
                  <a:pt x="12938" y="14638"/>
                </a:lnTo>
                <a:lnTo>
                  <a:pt x="12887" y="14618"/>
                </a:lnTo>
                <a:lnTo>
                  <a:pt x="12836" y="14599"/>
                </a:lnTo>
                <a:lnTo>
                  <a:pt x="12784" y="14579"/>
                </a:lnTo>
                <a:lnTo>
                  <a:pt x="12732" y="14558"/>
                </a:lnTo>
                <a:lnTo>
                  <a:pt x="12679" y="14537"/>
                </a:lnTo>
                <a:lnTo>
                  <a:pt x="12627" y="14516"/>
                </a:lnTo>
                <a:lnTo>
                  <a:pt x="12574" y="14493"/>
                </a:lnTo>
                <a:lnTo>
                  <a:pt x="12521" y="14470"/>
                </a:lnTo>
                <a:lnTo>
                  <a:pt x="12468" y="14447"/>
                </a:lnTo>
                <a:lnTo>
                  <a:pt x="12416" y="14423"/>
                </a:lnTo>
                <a:lnTo>
                  <a:pt x="12362" y="14447"/>
                </a:lnTo>
                <a:lnTo>
                  <a:pt x="12309" y="14471"/>
                </a:lnTo>
                <a:lnTo>
                  <a:pt x="12255" y="14494"/>
                </a:lnTo>
                <a:lnTo>
                  <a:pt x="12202" y="14517"/>
                </a:lnTo>
                <a:lnTo>
                  <a:pt x="12149" y="14538"/>
                </a:lnTo>
                <a:lnTo>
                  <a:pt x="12096" y="14559"/>
                </a:lnTo>
                <a:lnTo>
                  <a:pt x="12045" y="14581"/>
                </a:lnTo>
                <a:lnTo>
                  <a:pt x="11992" y="14601"/>
                </a:lnTo>
                <a:lnTo>
                  <a:pt x="11940" y="14620"/>
                </a:lnTo>
                <a:lnTo>
                  <a:pt x="11888" y="14640"/>
                </a:lnTo>
                <a:lnTo>
                  <a:pt x="11837" y="14659"/>
                </a:lnTo>
                <a:lnTo>
                  <a:pt x="11785" y="14676"/>
                </a:lnTo>
                <a:lnTo>
                  <a:pt x="11734" y="14695"/>
                </a:lnTo>
                <a:lnTo>
                  <a:pt x="11684" y="14711"/>
                </a:lnTo>
                <a:lnTo>
                  <a:pt x="11633" y="14728"/>
                </a:lnTo>
                <a:lnTo>
                  <a:pt x="11583" y="14744"/>
                </a:lnTo>
                <a:lnTo>
                  <a:pt x="11594" y="14780"/>
                </a:lnTo>
                <a:lnTo>
                  <a:pt x="11606" y="14817"/>
                </a:lnTo>
                <a:lnTo>
                  <a:pt x="11618" y="14853"/>
                </a:lnTo>
                <a:lnTo>
                  <a:pt x="11630" y="14888"/>
                </a:lnTo>
                <a:lnTo>
                  <a:pt x="11642" y="14923"/>
                </a:lnTo>
                <a:lnTo>
                  <a:pt x="11654" y="14957"/>
                </a:lnTo>
                <a:lnTo>
                  <a:pt x="11666" y="14991"/>
                </a:lnTo>
                <a:lnTo>
                  <a:pt x="11680" y="15024"/>
                </a:lnTo>
                <a:lnTo>
                  <a:pt x="11699" y="15073"/>
                </a:lnTo>
                <a:lnTo>
                  <a:pt x="11718" y="15121"/>
                </a:lnTo>
                <a:lnTo>
                  <a:pt x="11739" y="15167"/>
                </a:lnTo>
                <a:lnTo>
                  <a:pt x="11759" y="15212"/>
                </a:lnTo>
                <a:lnTo>
                  <a:pt x="11779" y="15257"/>
                </a:lnTo>
                <a:lnTo>
                  <a:pt x="11801" y="15299"/>
                </a:lnTo>
                <a:lnTo>
                  <a:pt x="11822" y="15341"/>
                </a:lnTo>
                <a:lnTo>
                  <a:pt x="11843" y="15380"/>
                </a:lnTo>
                <a:lnTo>
                  <a:pt x="11865" y="15419"/>
                </a:lnTo>
                <a:lnTo>
                  <a:pt x="11887" y="15457"/>
                </a:lnTo>
                <a:lnTo>
                  <a:pt x="11908" y="15492"/>
                </a:lnTo>
                <a:lnTo>
                  <a:pt x="11931" y="15527"/>
                </a:lnTo>
                <a:lnTo>
                  <a:pt x="11953" y="15560"/>
                </a:lnTo>
                <a:lnTo>
                  <a:pt x="11976" y="15591"/>
                </a:lnTo>
                <a:lnTo>
                  <a:pt x="11999" y="15622"/>
                </a:lnTo>
                <a:lnTo>
                  <a:pt x="12022" y="15650"/>
                </a:lnTo>
                <a:lnTo>
                  <a:pt x="12046" y="15677"/>
                </a:lnTo>
                <a:lnTo>
                  <a:pt x="12069" y="15702"/>
                </a:lnTo>
                <a:lnTo>
                  <a:pt x="12093" y="15726"/>
                </a:lnTo>
                <a:lnTo>
                  <a:pt x="12117" y="15748"/>
                </a:lnTo>
                <a:lnTo>
                  <a:pt x="12141" y="15768"/>
                </a:lnTo>
                <a:lnTo>
                  <a:pt x="12165" y="15787"/>
                </a:lnTo>
                <a:lnTo>
                  <a:pt x="12189" y="15804"/>
                </a:lnTo>
                <a:lnTo>
                  <a:pt x="12213" y="15819"/>
                </a:lnTo>
                <a:lnTo>
                  <a:pt x="12238" y="15834"/>
                </a:lnTo>
                <a:lnTo>
                  <a:pt x="12263" y="15846"/>
                </a:lnTo>
                <a:lnTo>
                  <a:pt x="12288" y="15856"/>
                </a:lnTo>
                <a:lnTo>
                  <a:pt x="12312" y="15864"/>
                </a:lnTo>
                <a:lnTo>
                  <a:pt x="12337" y="15870"/>
                </a:lnTo>
                <a:lnTo>
                  <a:pt x="12362" y="15875"/>
                </a:lnTo>
                <a:lnTo>
                  <a:pt x="12387" y="15878"/>
                </a:lnTo>
                <a:lnTo>
                  <a:pt x="12412" y="15879"/>
                </a:lnTo>
                <a:lnTo>
                  <a:pt x="12437" y="15878"/>
                </a:lnTo>
                <a:lnTo>
                  <a:pt x="12461" y="15875"/>
                </a:lnTo>
                <a:lnTo>
                  <a:pt x="12487" y="15870"/>
                </a:lnTo>
                <a:lnTo>
                  <a:pt x="12511" y="15864"/>
                </a:lnTo>
                <a:lnTo>
                  <a:pt x="12537" y="15856"/>
                </a:lnTo>
                <a:lnTo>
                  <a:pt x="12561" y="15846"/>
                </a:lnTo>
                <a:lnTo>
                  <a:pt x="12585" y="15834"/>
                </a:lnTo>
                <a:lnTo>
                  <a:pt x="12610" y="15819"/>
                </a:lnTo>
                <a:lnTo>
                  <a:pt x="12634" y="15804"/>
                </a:lnTo>
                <a:lnTo>
                  <a:pt x="12659" y="15787"/>
                </a:lnTo>
                <a:lnTo>
                  <a:pt x="12683" y="15768"/>
                </a:lnTo>
                <a:lnTo>
                  <a:pt x="12706" y="15748"/>
                </a:lnTo>
                <a:lnTo>
                  <a:pt x="12731" y="15726"/>
                </a:lnTo>
                <a:lnTo>
                  <a:pt x="12754" y="15702"/>
                </a:lnTo>
                <a:lnTo>
                  <a:pt x="12778" y="15677"/>
                </a:lnTo>
                <a:lnTo>
                  <a:pt x="12801" y="15649"/>
                </a:lnTo>
                <a:lnTo>
                  <a:pt x="12824" y="15621"/>
                </a:lnTo>
                <a:lnTo>
                  <a:pt x="12847" y="15591"/>
                </a:lnTo>
                <a:lnTo>
                  <a:pt x="12870" y="15560"/>
                </a:lnTo>
                <a:lnTo>
                  <a:pt x="12892" y="15527"/>
                </a:lnTo>
                <a:lnTo>
                  <a:pt x="12915" y="15492"/>
                </a:lnTo>
                <a:lnTo>
                  <a:pt x="12937" y="15457"/>
                </a:lnTo>
                <a:lnTo>
                  <a:pt x="12959" y="15419"/>
                </a:lnTo>
                <a:lnTo>
                  <a:pt x="12981" y="15380"/>
                </a:lnTo>
                <a:lnTo>
                  <a:pt x="13002" y="15341"/>
                </a:lnTo>
                <a:lnTo>
                  <a:pt x="13023" y="15299"/>
                </a:lnTo>
                <a:lnTo>
                  <a:pt x="13044" y="15256"/>
                </a:lnTo>
                <a:lnTo>
                  <a:pt x="13064" y="15212"/>
                </a:lnTo>
                <a:lnTo>
                  <a:pt x="13085" y="15167"/>
                </a:lnTo>
                <a:lnTo>
                  <a:pt x="13105" y="15121"/>
                </a:lnTo>
                <a:lnTo>
                  <a:pt x="13124" y="15073"/>
                </a:lnTo>
                <a:lnTo>
                  <a:pt x="13144" y="15024"/>
                </a:lnTo>
                <a:lnTo>
                  <a:pt x="13157" y="14990"/>
                </a:lnTo>
                <a:lnTo>
                  <a:pt x="13169" y="14956"/>
                </a:lnTo>
                <a:lnTo>
                  <a:pt x="13182" y="14921"/>
                </a:lnTo>
                <a:lnTo>
                  <a:pt x="13194" y="14886"/>
                </a:lnTo>
                <a:lnTo>
                  <a:pt x="13207" y="14851"/>
                </a:lnTo>
                <a:lnTo>
                  <a:pt x="13219" y="14814"/>
                </a:lnTo>
                <a:lnTo>
                  <a:pt x="13230" y="14777"/>
                </a:lnTo>
                <a:lnTo>
                  <a:pt x="13242" y="14741"/>
                </a:lnTo>
                <a:close/>
                <a:moveTo>
                  <a:pt x="11924" y="14180"/>
                </a:moveTo>
                <a:lnTo>
                  <a:pt x="11889" y="14162"/>
                </a:lnTo>
                <a:lnTo>
                  <a:pt x="11854" y="14144"/>
                </a:lnTo>
                <a:lnTo>
                  <a:pt x="11820" y="14125"/>
                </a:lnTo>
                <a:lnTo>
                  <a:pt x="11786" y="14106"/>
                </a:lnTo>
                <a:lnTo>
                  <a:pt x="11752" y="14087"/>
                </a:lnTo>
                <a:lnTo>
                  <a:pt x="11717" y="14067"/>
                </a:lnTo>
                <a:lnTo>
                  <a:pt x="11683" y="14048"/>
                </a:lnTo>
                <a:lnTo>
                  <a:pt x="11648" y="14029"/>
                </a:lnTo>
                <a:lnTo>
                  <a:pt x="11647" y="14028"/>
                </a:lnTo>
                <a:lnTo>
                  <a:pt x="11647" y="14028"/>
                </a:lnTo>
                <a:lnTo>
                  <a:pt x="11639" y="14024"/>
                </a:lnTo>
                <a:lnTo>
                  <a:pt x="11636" y="14022"/>
                </a:lnTo>
                <a:lnTo>
                  <a:pt x="11636" y="14022"/>
                </a:lnTo>
                <a:lnTo>
                  <a:pt x="11636" y="14022"/>
                </a:lnTo>
                <a:lnTo>
                  <a:pt x="11604" y="14003"/>
                </a:lnTo>
                <a:lnTo>
                  <a:pt x="11574" y="13985"/>
                </a:lnTo>
                <a:lnTo>
                  <a:pt x="11543" y="13967"/>
                </a:lnTo>
                <a:lnTo>
                  <a:pt x="11513" y="13948"/>
                </a:lnTo>
                <a:lnTo>
                  <a:pt x="11482" y="13930"/>
                </a:lnTo>
                <a:lnTo>
                  <a:pt x="11452" y="13912"/>
                </a:lnTo>
                <a:lnTo>
                  <a:pt x="11422" y="13893"/>
                </a:lnTo>
                <a:lnTo>
                  <a:pt x="11392" y="13875"/>
                </a:lnTo>
                <a:lnTo>
                  <a:pt x="11401" y="13935"/>
                </a:lnTo>
                <a:lnTo>
                  <a:pt x="11411" y="13995"/>
                </a:lnTo>
                <a:lnTo>
                  <a:pt x="11420" y="14054"/>
                </a:lnTo>
                <a:lnTo>
                  <a:pt x="11431" y="14113"/>
                </a:lnTo>
                <a:lnTo>
                  <a:pt x="11442" y="14171"/>
                </a:lnTo>
                <a:lnTo>
                  <a:pt x="11453" y="14228"/>
                </a:lnTo>
                <a:lnTo>
                  <a:pt x="11465" y="14284"/>
                </a:lnTo>
                <a:lnTo>
                  <a:pt x="11477" y="14340"/>
                </a:lnTo>
                <a:lnTo>
                  <a:pt x="11532" y="14323"/>
                </a:lnTo>
                <a:lnTo>
                  <a:pt x="11587" y="14305"/>
                </a:lnTo>
                <a:lnTo>
                  <a:pt x="11642" y="14286"/>
                </a:lnTo>
                <a:lnTo>
                  <a:pt x="11698" y="14266"/>
                </a:lnTo>
                <a:lnTo>
                  <a:pt x="11754" y="14246"/>
                </a:lnTo>
                <a:lnTo>
                  <a:pt x="11810" y="14225"/>
                </a:lnTo>
                <a:lnTo>
                  <a:pt x="11867" y="14203"/>
                </a:lnTo>
                <a:lnTo>
                  <a:pt x="11924" y="14180"/>
                </a:lnTo>
                <a:close/>
                <a:moveTo>
                  <a:pt x="10540" y="12717"/>
                </a:moveTo>
                <a:lnTo>
                  <a:pt x="10583" y="12754"/>
                </a:lnTo>
                <a:lnTo>
                  <a:pt x="10625" y="12793"/>
                </a:lnTo>
                <a:lnTo>
                  <a:pt x="10669" y="12831"/>
                </a:lnTo>
                <a:lnTo>
                  <a:pt x="10714" y="12870"/>
                </a:lnTo>
                <a:lnTo>
                  <a:pt x="10758" y="12907"/>
                </a:lnTo>
                <a:lnTo>
                  <a:pt x="10804" y="12945"/>
                </a:lnTo>
                <a:lnTo>
                  <a:pt x="10851" y="12984"/>
                </a:lnTo>
                <a:lnTo>
                  <a:pt x="10899" y="13021"/>
                </a:lnTo>
                <a:lnTo>
                  <a:pt x="10898" y="12983"/>
                </a:lnTo>
                <a:lnTo>
                  <a:pt x="10897" y="12944"/>
                </a:lnTo>
                <a:lnTo>
                  <a:pt x="10896" y="12906"/>
                </a:lnTo>
                <a:lnTo>
                  <a:pt x="10895" y="12868"/>
                </a:lnTo>
                <a:lnTo>
                  <a:pt x="10895" y="12829"/>
                </a:lnTo>
                <a:lnTo>
                  <a:pt x="10894" y="12790"/>
                </a:lnTo>
                <a:lnTo>
                  <a:pt x="10894" y="12751"/>
                </a:lnTo>
                <a:lnTo>
                  <a:pt x="10894" y="12713"/>
                </a:lnTo>
                <a:lnTo>
                  <a:pt x="10894" y="12674"/>
                </a:lnTo>
                <a:lnTo>
                  <a:pt x="10894" y="12636"/>
                </a:lnTo>
                <a:lnTo>
                  <a:pt x="10895" y="12599"/>
                </a:lnTo>
                <a:lnTo>
                  <a:pt x="10895" y="12561"/>
                </a:lnTo>
                <a:lnTo>
                  <a:pt x="10896" y="12524"/>
                </a:lnTo>
                <a:lnTo>
                  <a:pt x="10897" y="12487"/>
                </a:lnTo>
                <a:lnTo>
                  <a:pt x="10898" y="12449"/>
                </a:lnTo>
                <a:lnTo>
                  <a:pt x="10899" y="12412"/>
                </a:lnTo>
                <a:lnTo>
                  <a:pt x="10851" y="12450"/>
                </a:lnTo>
                <a:lnTo>
                  <a:pt x="10804" y="12488"/>
                </a:lnTo>
                <a:lnTo>
                  <a:pt x="10758" y="12526"/>
                </a:lnTo>
                <a:lnTo>
                  <a:pt x="10714" y="12564"/>
                </a:lnTo>
                <a:lnTo>
                  <a:pt x="10669" y="12602"/>
                </a:lnTo>
                <a:lnTo>
                  <a:pt x="10625" y="12640"/>
                </a:lnTo>
                <a:lnTo>
                  <a:pt x="10583" y="12678"/>
                </a:lnTo>
                <a:lnTo>
                  <a:pt x="10540" y="12717"/>
                </a:lnTo>
                <a:close/>
                <a:moveTo>
                  <a:pt x="11334" y="13340"/>
                </a:moveTo>
                <a:lnTo>
                  <a:pt x="11396" y="13382"/>
                </a:lnTo>
                <a:lnTo>
                  <a:pt x="11459" y="13424"/>
                </a:lnTo>
                <a:lnTo>
                  <a:pt x="11523" y="13465"/>
                </a:lnTo>
                <a:lnTo>
                  <a:pt x="11588" y="13506"/>
                </a:lnTo>
                <a:lnTo>
                  <a:pt x="11654" y="13547"/>
                </a:lnTo>
                <a:lnTo>
                  <a:pt x="11720" y="13588"/>
                </a:lnTo>
                <a:lnTo>
                  <a:pt x="11787" y="13627"/>
                </a:lnTo>
                <a:lnTo>
                  <a:pt x="11855" y="13667"/>
                </a:lnTo>
                <a:lnTo>
                  <a:pt x="11867" y="13673"/>
                </a:lnTo>
                <a:lnTo>
                  <a:pt x="11867" y="13674"/>
                </a:lnTo>
                <a:lnTo>
                  <a:pt x="11867" y="13674"/>
                </a:lnTo>
                <a:lnTo>
                  <a:pt x="11936" y="13714"/>
                </a:lnTo>
                <a:lnTo>
                  <a:pt x="12005" y="13752"/>
                </a:lnTo>
                <a:lnTo>
                  <a:pt x="12073" y="13789"/>
                </a:lnTo>
                <a:lnTo>
                  <a:pt x="12142" y="13826"/>
                </a:lnTo>
                <a:lnTo>
                  <a:pt x="12210" y="13862"/>
                </a:lnTo>
                <a:lnTo>
                  <a:pt x="12278" y="13896"/>
                </a:lnTo>
                <a:lnTo>
                  <a:pt x="12346" y="13931"/>
                </a:lnTo>
                <a:lnTo>
                  <a:pt x="12415" y="13963"/>
                </a:lnTo>
                <a:lnTo>
                  <a:pt x="12482" y="13931"/>
                </a:lnTo>
                <a:lnTo>
                  <a:pt x="12548" y="13898"/>
                </a:lnTo>
                <a:lnTo>
                  <a:pt x="12615" y="13864"/>
                </a:lnTo>
                <a:lnTo>
                  <a:pt x="12681" y="13829"/>
                </a:lnTo>
                <a:lnTo>
                  <a:pt x="12748" y="13793"/>
                </a:lnTo>
                <a:lnTo>
                  <a:pt x="12815" y="13757"/>
                </a:lnTo>
                <a:lnTo>
                  <a:pt x="12882" y="13719"/>
                </a:lnTo>
                <a:lnTo>
                  <a:pt x="12949" y="13680"/>
                </a:lnTo>
                <a:lnTo>
                  <a:pt x="12949" y="13680"/>
                </a:lnTo>
                <a:lnTo>
                  <a:pt x="12949" y="13680"/>
                </a:lnTo>
                <a:lnTo>
                  <a:pt x="12950" y="13680"/>
                </a:lnTo>
                <a:lnTo>
                  <a:pt x="12963" y="13673"/>
                </a:lnTo>
                <a:lnTo>
                  <a:pt x="13031" y="13633"/>
                </a:lnTo>
                <a:lnTo>
                  <a:pt x="13099" y="13593"/>
                </a:lnTo>
                <a:lnTo>
                  <a:pt x="13166" y="13552"/>
                </a:lnTo>
                <a:lnTo>
                  <a:pt x="13232" y="13510"/>
                </a:lnTo>
                <a:lnTo>
                  <a:pt x="13298" y="13468"/>
                </a:lnTo>
                <a:lnTo>
                  <a:pt x="13363" y="13427"/>
                </a:lnTo>
                <a:lnTo>
                  <a:pt x="13426" y="13385"/>
                </a:lnTo>
                <a:lnTo>
                  <a:pt x="13489" y="13342"/>
                </a:lnTo>
                <a:lnTo>
                  <a:pt x="13495" y="13266"/>
                </a:lnTo>
                <a:lnTo>
                  <a:pt x="13499" y="13188"/>
                </a:lnTo>
                <a:lnTo>
                  <a:pt x="13503" y="13110"/>
                </a:lnTo>
                <a:lnTo>
                  <a:pt x="13507" y="13031"/>
                </a:lnTo>
                <a:lnTo>
                  <a:pt x="13510" y="12952"/>
                </a:lnTo>
                <a:lnTo>
                  <a:pt x="13512" y="12873"/>
                </a:lnTo>
                <a:lnTo>
                  <a:pt x="13513" y="12793"/>
                </a:lnTo>
                <a:lnTo>
                  <a:pt x="13513" y="12713"/>
                </a:lnTo>
                <a:lnTo>
                  <a:pt x="13513" y="12633"/>
                </a:lnTo>
                <a:lnTo>
                  <a:pt x="13512" y="12554"/>
                </a:lnTo>
                <a:lnTo>
                  <a:pt x="13510" y="12475"/>
                </a:lnTo>
                <a:lnTo>
                  <a:pt x="13507" y="12397"/>
                </a:lnTo>
                <a:lnTo>
                  <a:pt x="13503" y="12320"/>
                </a:lnTo>
                <a:lnTo>
                  <a:pt x="13500" y="12243"/>
                </a:lnTo>
                <a:lnTo>
                  <a:pt x="13495" y="12167"/>
                </a:lnTo>
                <a:lnTo>
                  <a:pt x="13490" y="12091"/>
                </a:lnTo>
                <a:lnTo>
                  <a:pt x="13426" y="12049"/>
                </a:lnTo>
                <a:lnTo>
                  <a:pt x="13362" y="12006"/>
                </a:lnTo>
                <a:lnTo>
                  <a:pt x="13296" y="11963"/>
                </a:lnTo>
                <a:lnTo>
                  <a:pt x="13230" y="11920"/>
                </a:lnTo>
                <a:lnTo>
                  <a:pt x="13163" y="11878"/>
                </a:lnTo>
                <a:lnTo>
                  <a:pt x="13095" y="11838"/>
                </a:lnTo>
                <a:lnTo>
                  <a:pt x="13027" y="11796"/>
                </a:lnTo>
                <a:lnTo>
                  <a:pt x="12956" y="11755"/>
                </a:lnTo>
                <a:lnTo>
                  <a:pt x="12945" y="11749"/>
                </a:lnTo>
                <a:lnTo>
                  <a:pt x="12945" y="11749"/>
                </a:lnTo>
                <a:lnTo>
                  <a:pt x="12944" y="11749"/>
                </a:lnTo>
                <a:lnTo>
                  <a:pt x="12945" y="11748"/>
                </a:lnTo>
                <a:lnTo>
                  <a:pt x="12878" y="11710"/>
                </a:lnTo>
                <a:lnTo>
                  <a:pt x="12812" y="11673"/>
                </a:lnTo>
                <a:lnTo>
                  <a:pt x="12745" y="11637"/>
                </a:lnTo>
                <a:lnTo>
                  <a:pt x="12679" y="11601"/>
                </a:lnTo>
                <a:lnTo>
                  <a:pt x="12613" y="11567"/>
                </a:lnTo>
                <a:lnTo>
                  <a:pt x="12547" y="11533"/>
                </a:lnTo>
                <a:lnTo>
                  <a:pt x="12481" y="11500"/>
                </a:lnTo>
                <a:lnTo>
                  <a:pt x="12415" y="11468"/>
                </a:lnTo>
                <a:lnTo>
                  <a:pt x="12345" y="11502"/>
                </a:lnTo>
                <a:lnTo>
                  <a:pt x="12277" y="11535"/>
                </a:lnTo>
                <a:lnTo>
                  <a:pt x="12207" y="11571"/>
                </a:lnTo>
                <a:lnTo>
                  <a:pt x="12138" y="11608"/>
                </a:lnTo>
                <a:lnTo>
                  <a:pt x="12069" y="11644"/>
                </a:lnTo>
                <a:lnTo>
                  <a:pt x="11999" y="11683"/>
                </a:lnTo>
                <a:lnTo>
                  <a:pt x="11930" y="11722"/>
                </a:lnTo>
                <a:lnTo>
                  <a:pt x="11860" y="11761"/>
                </a:lnTo>
                <a:lnTo>
                  <a:pt x="11861" y="11762"/>
                </a:lnTo>
                <a:lnTo>
                  <a:pt x="11791" y="11802"/>
                </a:lnTo>
                <a:lnTo>
                  <a:pt x="11723" y="11843"/>
                </a:lnTo>
                <a:lnTo>
                  <a:pt x="11656" y="11884"/>
                </a:lnTo>
                <a:lnTo>
                  <a:pt x="11590" y="11924"/>
                </a:lnTo>
                <a:lnTo>
                  <a:pt x="11524" y="11966"/>
                </a:lnTo>
                <a:lnTo>
                  <a:pt x="11460" y="12008"/>
                </a:lnTo>
                <a:lnTo>
                  <a:pt x="11396" y="12051"/>
                </a:lnTo>
                <a:lnTo>
                  <a:pt x="11333" y="12093"/>
                </a:lnTo>
                <a:lnTo>
                  <a:pt x="11328" y="12169"/>
                </a:lnTo>
                <a:lnTo>
                  <a:pt x="11324" y="12244"/>
                </a:lnTo>
                <a:lnTo>
                  <a:pt x="11320" y="12322"/>
                </a:lnTo>
                <a:lnTo>
                  <a:pt x="11317" y="12398"/>
                </a:lnTo>
                <a:lnTo>
                  <a:pt x="11314" y="12476"/>
                </a:lnTo>
                <a:lnTo>
                  <a:pt x="11313" y="12554"/>
                </a:lnTo>
                <a:lnTo>
                  <a:pt x="11311" y="12633"/>
                </a:lnTo>
                <a:lnTo>
                  <a:pt x="11311" y="12713"/>
                </a:lnTo>
                <a:lnTo>
                  <a:pt x="11312" y="12792"/>
                </a:lnTo>
                <a:lnTo>
                  <a:pt x="11313" y="12873"/>
                </a:lnTo>
                <a:lnTo>
                  <a:pt x="11314" y="12952"/>
                </a:lnTo>
                <a:lnTo>
                  <a:pt x="11317" y="13030"/>
                </a:lnTo>
                <a:lnTo>
                  <a:pt x="11320" y="13109"/>
                </a:lnTo>
                <a:lnTo>
                  <a:pt x="11324" y="13186"/>
                </a:lnTo>
                <a:lnTo>
                  <a:pt x="11328" y="13264"/>
                </a:lnTo>
                <a:lnTo>
                  <a:pt x="11334" y="13340"/>
                </a:lnTo>
                <a:close/>
                <a:moveTo>
                  <a:pt x="12908" y="14180"/>
                </a:moveTo>
                <a:lnTo>
                  <a:pt x="12964" y="14202"/>
                </a:lnTo>
                <a:lnTo>
                  <a:pt x="13020" y="14223"/>
                </a:lnTo>
                <a:lnTo>
                  <a:pt x="13074" y="14244"/>
                </a:lnTo>
                <a:lnTo>
                  <a:pt x="13129" y="14264"/>
                </a:lnTo>
                <a:lnTo>
                  <a:pt x="13184" y="14283"/>
                </a:lnTo>
                <a:lnTo>
                  <a:pt x="13239" y="14302"/>
                </a:lnTo>
                <a:lnTo>
                  <a:pt x="13293" y="14319"/>
                </a:lnTo>
                <a:lnTo>
                  <a:pt x="13347" y="14336"/>
                </a:lnTo>
                <a:lnTo>
                  <a:pt x="13359" y="14281"/>
                </a:lnTo>
                <a:lnTo>
                  <a:pt x="13370" y="14225"/>
                </a:lnTo>
                <a:lnTo>
                  <a:pt x="13381" y="14169"/>
                </a:lnTo>
                <a:lnTo>
                  <a:pt x="13393" y="14111"/>
                </a:lnTo>
                <a:lnTo>
                  <a:pt x="13403" y="14054"/>
                </a:lnTo>
                <a:lnTo>
                  <a:pt x="13413" y="13995"/>
                </a:lnTo>
                <a:lnTo>
                  <a:pt x="13422" y="13936"/>
                </a:lnTo>
                <a:lnTo>
                  <a:pt x="13431" y="13877"/>
                </a:lnTo>
                <a:lnTo>
                  <a:pt x="13400" y="13895"/>
                </a:lnTo>
                <a:lnTo>
                  <a:pt x="13369" y="13915"/>
                </a:lnTo>
                <a:lnTo>
                  <a:pt x="13339" y="13934"/>
                </a:lnTo>
                <a:lnTo>
                  <a:pt x="13307" y="13952"/>
                </a:lnTo>
                <a:lnTo>
                  <a:pt x="13276" y="13972"/>
                </a:lnTo>
                <a:lnTo>
                  <a:pt x="13244" y="13990"/>
                </a:lnTo>
                <a:lnTo>
                  <a:pt x="13213" y="14008"/>
                </a:lnTo>
                <a:lnTo>
                  <a:pt x="13181" y="14028"/>
                </a:lnTo>
                <a:lnTo>
                  <a:pt x="13181" y="14028"/>
                </a:lnTo>
                <a:lnTo>
                  <a:pt x="13181" y="14028"/>
                </a:lnTo>
                <a:lnTo>
                  <a:pt x="13181" y="14028"/>
                </a:lnTo>
                <a:lnTo>
                  <a:pt x="13169" y="14035"/>
                </a:lnTo>
                <a:lnTo>
                  <a:pt x="13135" y="14053"/>
                </a:lnTo>
                <a:lnTo>
                  <a:pt x="13103" y="14071"/>
                </a:lnTo>
                <a:lnTo>
                  <a:pt x="13070" y="14091"/>
                </a:lnTo>
                <a:lnTo>
                  <a:pt x="13038" y="14109"/>
                </a:lnTo>
                <a:lnTo>
                  <a:pt x="13005" y="14126"/>
                </a:lnTo>
                <a:lnTo>
                  <a:pt x="12973" y="14145"/>
                </a:lnTo>
                <a:lnTo>
                  <a:pt x="12940" y="14162"/>
                </a:lnTo>
                <a:lnTo>
                  <a:pt x="12908" y="14180"/>
                </a:lnTo>
                <a:close/>
                <a:moveTo>
                  <a:pt x="14283" y="12717"/>
                </a:moveTo>
                <a:lnTo>
                  <a:pt x="14242" y="12678"/>
                </a:lnTo>
                <a:lnTo>
                  <a:pt x="14198" y="12640"/>
                </a:lnTo>
                <a:lnTo>
                  <a:pt x="14155" y="12602"/>
                </a:lnTo>
                <a:lnTo>
                  <a:pt x="14110" y="12564"/>
                </a:lnTo>
                <a:lnTo>
                  <a:pt x="14065" y="12525"/>
                </a:lnTo>
                <a:lnTo>
                  <a:pt x="14019" y="12488"/>
                </a:lnTo>
                <a:lnTo>
                  <a:pt x="13972" y="12449"/>
                </a:lnTo>
                <a:lnTo>
                  <a:pt x="13925" y="12411"/>
                </a:lnTo>
                <a:lnTo>
                  <a:pt x="13926" y="12449"/>
                </a:lnTo>
                <a:lnTo>
                  <a:pt x="13927" y="12486"/>
                </a:lnTo>
                <a:lnTo>
                  <a:pt x="13927" y="12523"/>
                </a:lnTo>
                <a:lnTo>
                  <a:pt x="13928" y="12561"/>
                </a:lnTo>
                <a:lnTo>
                  <a:pt x="13929" y="12599"/>
                </a:lnTo>
                <a:lnTo>
                  <a:pt x="13929" y="12636"/>
                </a:lnTo>
                <a:lnTo>
                  <a:pt x="13929" y="12674"/>
                </a:lnTo>
                <a:lnTo>
                  <a:pt x="13929" y="12713"/>
                </a:lnTo>
                <a:lnTo>
                  <a:pt x="13929" y="12751"/>
                </a:lnTo>
                <a:lnTo>
                  <a:pt x="13929" y="12790"/>
                </a:lnTo>
                <a:lnTo>
                  <a:pt x="13929" y="12829"/>
                </a:lnTo>
                <a:lnTo>
                  <a:pt x="13928" y="12869"/>
                </a:lnTo>
                <a:lnTo>
                  <a:pt x="13927" y="12907"/>
                </a:lnTo>
                <a:lnTo>
                  <a:pt x="13926" y="12946"/>
                </a:lnTo>
                <a:lnTo>
                  <a:pt x="13925" y="12984"/>
                </a:lnTo>
                <a:lnTo>
                  <a:pt x="13924" y="13022"/>
                </a:lnTo>
                <a:lnTo>
                  <a:pt x="13972" y="12985"/>
                </a:lnTo>
                <a:lnTo>
                  <a:pt x="14019" y="12946"/>
                </a:lnTo>
                <a:lnTo>
                  <a:pt x="14065" y="12908"/>
                </a:lnTo>
                <a:lnTo>
                  <a:pt x="14110" y="12870"/>
                </a:lnTo>
                <a:lnTo>
                  <a:pt x="14154" y="12832"/>
                </a:lnTo>
                <a:lnTo>
                  <a:pt x="14198" y="12793"/>
                </a:lnTo>
                <a:lnTo>
                  <a:pt x="14242" y="12755"/>
                </a:lnTo>
                <a:lnTo>
                  <a:pt x="14283" y="12717"/>
                </a:lnTo>
                <a:close/>
                <a:moveTo>
                  <a:pt x="11924" y="11250"/>
                </a:moveTo>
                <a:lnTo>
                  <a:pt x="11867" y="11228"/>
                </a:lnTo>
                <a:lnTo>
                  <a:pt x="11810" y="11206"/>
                </a:lnTo>
                <a:lnTo>
                  <a:pt x="11754" y="11185"/>
                </a:lnTo>
                <a:lnTo>
                  <a:pt x="11697" y="11164"/>
                </a:lnTo>
                <a:lnTo>
                  <a:pt x="11641" y="11145"/>
                </a:lnTo>
                <a:lnTo>
                  <a:pt x="11586" y="11126"/>
                </a:lnTo>
                <a:lnTo>
                  <a:pt x="11530" y="11107"/>
                </a:lnTo>
                <a:lnTo>
                  <a:pt x="11476" y="11090"/>
                </a:lnTo>
                <a:lnTo>
                  <a:pt x="11464" y="11146"/>
                </a:lnTo>
                <a:lnTo>
                  <a:pt x="11452" y="11203"/>
                </a:lnTo>
                <a:lnTo>
                  <a:pt x="11441" y="11260"/>
                </a:lnTo>
                <a:lnTo>
                  <a:pt x="11429" y="11318"/>
                </a:lnTo>
                <a:lnTo>
                  <a:pt x="11419" y="11377"/>
                </a:lnTo>
                <a:lnTo>
                  <a:pt x="11409" y="11437"/>
                </a:lnTo>
                <a:lnTo>
                  <a:pt x="11400" y="11498"/>
                </a:lnTo>
                <a:lnTo>
                  <a:pt x="11391" y="11558"/>
                </a:lnTo>
                <a:lnTo>
                  <a:pt x="11423" y="11538"/>
                </a:lnTo>
                <a:lnTo>
                  <a:pt x="11455" y="11518"/>
                </a:lnTo>
                <a:lnTo>
                  <a:pt x="11487" y="11499"/>
                </a:lnTo>
                <a:lnTo>
                  <a:pt x="11520" y="11479"/>
                </a:lnTo>
                <a:lnTo>
                  <a:pt x="11552" y="11459"/>
                </a:lnTo>
                <a:lnTo>
                  <a:pt x="11585" y="11439"/>
                </a:lnTo>
                <a:lnTo>
                  <a:pt x="11619" y="11420"/>
                </a:lnTo>
                <a:lnTo>
                  <a:pt x="11652" y="11401"/>
                </a:lnTo>
                <a:lnTo>
                  <a:pt x="11652" y="11401"/>
                </a:lnTo>
                <a:lnTo>
                  <a:pt x="11687" y="11381"/>
                </a:lnTo>
                <a:lnTo>
                  <a:pt x="11720" y="11362"/>
                </a:lnTo>
                <a:lnTo>
                  <a:pt x="11755" y="11343"/>
                </a:lnTo>
                <a:lnTo>
                  <a:pt x="11788" y="11324"/>
                </a:lnTo>
                <a:lnTo>
                  <a:pt x="11822" y="11305"/>
                </a:lnTo>
                <a:lnTo>
                  <a:pt x="11856" y="11287"/>
                </a:lnTo>
                <a:lnTo>
                  <a:pt x="11890" y="11268"/>
                </a:lnTo>
                <a:lnTo>
                  <a:pt x="11924" y="11250"/>
                </a:lnTo>
                <a:close/>
                <a:moveTo>
                  <a:pt x="11490" y="9115"/>
                </a:moveTo>
                <a:lnTo>
                  <a:pt x="11490" y="9115"/>
                </a:lnTo>
                <a:lnTo>
                  <a:pt x="11490" y="9115"/>
                </a:lnTo>
                <a:close/>
                <a:moveTo>
                  <a:pt x="1106" y="9112"/>
                </a:moveTo>
                <a:lnTo>
                  <a:pt x="1028" y="9234"/>
                </a:lnTo>
                <a:lnTo>
                  <a:pt x="954" y="9365"/>
                </a:lnTo>
                <a:lnTo>
                  <a:pt x="882" y="9501"/>
                </a:lnTo>
                <a:lnTo>
                  <a:pt x="815" y="9644"/>
                </a:lnTo>
                <a:lnTo>
                  <a:pt x="751" y="9791"/>
                </a:lnTo>
                <a:lnTo>
                  <a:pt x="691" y="9944"/>
                </a:lnTo>
                <a:lnTo>
                  <a:pt x="634" y="10101"/>
                </a:lnTo>
                <a:lnTo>
                  <a:pt x="580" y="10262"/>
                </a:lnTo>
                <a:lnTo>
                  <a:pt x="529" y="10425"/>
                </a:lnTo>
                <a:lnTo>
                  <a:pt x="481" y="10592"/>
                </a:lnTo>
                <a:lnTo>
                  <a:pt x="436" y="10760"/>
                </a:lnTo>
                <a:lnTo>
                  <a:pt x="394" y="10929"/>
                </a:lnTo>
                <a:lnTo>
                  <a:pt x="355" y="11100"/>
                </a:lnTo>
                <a:lnTo>
                  <a:pt x="318" y="11270"/>
                </a:lnTo>
                <a:lnTo>
                  <a:pt x="284" y="11440"/>
                </a:lnTo>
                <a:lnTo>
                  <a:pt x="252" y="11610"/>
                </a:lnTo>
                <a:lnTo>
                  <a:pt x="224" y="11777"/>
                </a:lnTo>
                <a:lnTo>
                  <a:pt x="196" y="11942"/>
                </a:lnTo>
                <a:lnTo>
                  <a:pt x="172" y="12104"/>
                </a:lnTo>
                <a:lnTo>
                  <a:pt x="148" y="12262"/>
                </a:lnTo>
                <a:lnTo>
                  <a:pt x="128" y="12417"/>
                </a:lnTo>
                <a:lnTo>
                  <a:pt x="110" y="12567"/>
                </a:lnTo>
                <a:lnTo>
                  <a:pt x="93" y="12713"/>
                </a:lnTo>
                <a:lnTo>
                  <a:pt x="77" y="12851"/>
                </a:lnTo>
                <a:lnTo>
                  <a:pt x="64" y="12985"/>
                </a:lnTo>
                <a:lnTo>
                  <a:pt x="52" y="13110"/>
                </a:lnTo>
                <a:lnTo>
                  <a:pt x="42" y="13229"/>
                </a:lnTo>
                <a:lnTo>
                  <a:pt x="33" y="13339"/>
                </a:lnTo>
                <a:lnTo>
                  <a:pt x="18" y="13533"/>
                </a:lnTo>
                <a:lnTo>
                  <a:pt x="9" y="13686"/>
                </a:lnTo>
                <a:lnTo>
                  <a:pt x="5" y="13756"/>
                </a:lnTo>
                <a:lnTo>
                  <a:pt x="0" y="13865"/>
                </a:lnTo>
                <a:lnTo>
                  <a:pt x="1" y="13933"/>
                </a:lnTo>
                <a:lnTo>
                  <a:pt x="4" y="13997"/>
                </a:lnTo>
                <a:lnTo>
                  <a:pt x="8" y="14058"/>
                </a:lnTo>
                <a:lnTo>
                  <a:pt x="14" y="14115"/>
                </a:lnTo>
                <a:lnTo>
                  <a:pt x="21" y="14168"/>
                </a:lnTo>
                <a:lnTo>
                  <a:pt x="31" y="14219"/>
                </a:lnTo>
                <a:lnTo>
                  <a:pt x="41" y="14266"/>
                </a:lnTo>
                <a:lnTo>
                  <a:pt x="52" y="14310"/>
                </a:lnTo>
                <a:lnTo>
                  <a:pt x="64" y="14351"/>
                </a:lnTo>
                <a:lnTo>
                  <a:pt x="77" y="14388"/>
                </a:lnTo>
                <a:lnTo>
                  <a:pt x="90" y="14423"/>
                </a:lnTo>
                <a:lnTo>
                  <a:pt x="105" y="14455"/>
                </a:lnTo>
                <a:lnTo>
                  <a:pt x="120" y="14485"/>
                </a:lnTo>
                <a:lnTo>
                  <a:pt x="135" y="14512"/>
                </a:lnTo>
                <a:lnTo>
                  <a:pt x="150" y="14537"/>
                </a:lnTo>
                <a:lnTo>
                  <a:pt x="166" y="14559"/>
                </a:lnTo>
                <a:lnTo>
                  <a:pt x="182" y="14580"/>
                </a:lnTo>
                <a:lnTo>
                  <a:pt x="197" y="14598"/>
                </a:lnTo>
                <a:lnTo>
                  <a:pt x="212" y="14613"/>
                </a:lnTo>
                <a:lnTo>
                  <a:pt x="227" y="14628"/>
                </a:lnTo>
                <a:lnTo>
                  <a:pt x="241" y="14641"/>
                </a:lnTo>
                <a:lnTo>
                  <a:pt x="255" y="14651"/>
                </a:lnTo>
                <a:lnTo>
                  <a:pt x="268" y="14660"/>
                </a:lnTo>
                <a:lnTo>
                  <a:pt x="281" y="14668"/>
                </a:lnTo>
                <a:lnTo>
                  <a:pt x="302" y="14681"/>
                </a:lnTo>
                <a:lnTo>
                  <a:pt x="318" y="14688"/>
                </a:lnTo>
                <a:lnTo>
                  <a:pt x="328" y="14692"/>
                </a:lnTo>
                <a:lnTo>
                  <a:pt x="332" y="14693"/>
                </a:lnTo>
                <a:lnTo>
                  <a:pt x="590" y="14803"/>
                </a:lnTo>
                <a:lnTo>
                  <a:pt x="853" y="14909"/>
                </a:lnTo>
                <a:lnTo>
                  <a:pt x="1120" y="15009"/>
                </a:lnTo>
                <a:lnTo>
                  <a:pt x="1394" y="15103"/>
                </a:lnTo>
                <a:lnTo>
                  <a:pt x="1671" y="15192"/>
                </a:lnTo>
                <a:lnTo>
                  <a:pt x="1954" y="15275"/>
                </a:lnTo>
                <a:lnTo>
                  <a:pt x="2240" y="15354"/>
                </a:lnTo>
                <a:lnTo>
                  <a:pt x="2531" y="15426"/>
                </a:lnTo>
                <a:lnTo>
                  <a:pt x="2823" y="15493"/>
                </a:lnTo>
                <a:lnTo>
                  <a:pt x="3121" y="15555"/>
                </a:lnTo>
                <a:lnTo>
                  <a:pt x="3421" y="15612"/>
                </a:lnTo>
                <a:lnTo>
                  <a:pt x="3723" y="15662"/>
                </a:lnTo>
                <a:lnTo>
                  <a:pt x="4028" y="15708"/>
                </a:lnTo>
                <a:lnTo>
                  <a:pt x="4336" y="15748"/>
                </a:lnTo>
                <a:lnTo>
                  <a:pt x="4645" y="15783"/>
                </a:lnTo>
                <a:lnTo>
                  <a:pt x="4956" y="15811"/>
                </a:lnTo>
                <a:lnTo>
                  <a:pt x="5268" y="15835"/>
                </a:lnTo>
                <a:lnTo>
                  <a:pt x="5582" y="15853"/>
                </a:lnTo>
                <a:lnTo>
                  <a:pt x="5895" y="15866"/>
                </a:lnTo>
                <a:lnTo>
                  <a:pt x="6210" y="15873"/>
                </a:lnTo>
                <a:lnTo>
                  <a:pt x="6524" y="15875"/>
                </a:lnTo>
                <a:lnTo>
                  <a:pt x="6839" y="15871"/>
                </a:lnTo>
                <a:lnTo>
                  <a:pt x="7153" y="15862"/>
                </a:lnTo>
                <a:lnTo>
                  <a:pt x="7467" y="15848"/>
                </a:lnTo>
                <a:lnTo>
                  <a:pt x="7780" y="15827"/>
                </a:lnTo>
                <a:lnTo>
                  <a:pt x="8092" y="15802"/>
                </a:lnTo>
                <a:lnTo>
                  <a:pt x="8402" y="15771"/>
                </a:lnTo>
                <a:lnTo>
                  <a:pt x="8711" y="15735"/>
                </a:lnTo>
                <a:lnTo>
                  <a:pt x="9017" y="15693"/>
                </a:lnTo>
                <a:lnTo>
                  <a:pt x="9322" y="15646"/>
                </a:lnTo>
                <a:lnTo>
                  <a:pt x="9623" y="15593"/>
                </a:lnTo>
                <a:lnTo>
                  <a:pt x="9922" y="15535"/>
                </a:lnTo>
                <a:lnTo>
                  <a:pt x="9611" y="15267"/>
                </a:lnTo>
                <a:lnTo>
                  <a:pt x="9591" y="15257"/>
                </a:lnTo>
                <a:lnTo>
                  <a:pt x="9553" y="15239"/>
                </a:lnTo>
                <a:lnTo>
                  <a:pt x="9526" y="15226"/>
                </a:lnTo>
                <a:lnTo>
                  <a:pt x="9497" y="15212"/>
                </a:lnTo>
                <a:lnTo>
                  <a:pt x="9464" y="15195"/>
                </a:lnTo>
                <a:lnTo>
                  <a:pt x="9428" y="15176"/>
                </a:lnTo>
                <a:lnTo>
                  <a:pt x="9390" y="15154"/>
                </a:lnTo>
                <a:lnTo>
                  <a:pt x="9349" y="15130"/>
                </a:lnTo>
                <a:lnTo>
                  <a:pt x="9308" y="15102"/>
                </a:lnTo>
                <a:lnTo>
                  <a:pt x="9265" y="15072"/>
                </a:lnTo>
                <a:lnTo>
                  <a:pt x="9221" y="15039"/>
                </a:lnTo>
                <a:lnTo>
                  <a:pt x="9178" y="15002"/>
                </a:lnTo>
                <a:lnTo>
                  <a:pt x="9134" y="14964"/>
                </a:lnTo>
                <a:lnTo>
                  <a:pt x="9091" y="14921"/>
                </a:lnTo>
                <a:lnTo>
                  <a:pt x="9049" y="14875"/>
                </a:lnTo>
                <a:lnTo>
                  <a:pt x="9009" y="14825"/>
                </a:lnTo>
                <a:lnTo>
                  <a:pt x="8970" y="14772"/>
                </a:lnTo>
                <a:lnTo>
                  <a:pt x="8935" y="14716"/>
                </a:lnTo>
                <a:lnTo>
                  <a:pt x="8901" y="14656"/>
                </a:lnTo>
                <a:lnTo>
                  <a:pt x="8870" y="14592"/>
                </a:lnTo>
                <a:lnTo>
                  <a:pt x="8844" y="14524"/>
                </a:lnTo>
                <a:lnTo>
                  <a:pt x="8822" y="14451"/>
                </a:lnTo>
                <a:lnTo>
                  <a:pt x="8803" y="14375"/>
                </a:lnTo>
                <a:lnTo>
                  <a:pt x="8791" y="14295"/>
                </a:lnTo>
                <a:lnTo>
                  <a:pt x="8783" y="14210"/>
                </a:lnTo>
                <a:lnTo>
                  <a:pt x="8781" y="14120"/>
                </a:lnTo>
                <a:lnTo>
                  <a:pt x="8786" y="14027"/>
                </a:lnTo>
                <a:lnTo>
                  <a:pt x="8797" y="13928"/>
                </a:lnTo>
                <a:lnTo>
                  <a:pt x="8815" y="13825"/>
                </a:lnTo>
                <a:lnTo>
                  <a:pt x="8841" y="13716"/>
                </a:lnTo>
                <a:lnTo>
                  <a:pt x="8849" y="13686"/>
                </a:lnTo>
                <a:lnTo>
                  <a:pt x="8858" y="13656"/>
                </a:lnTo>
                <a:lnTo>
                  <a:pt x="8867" y="13626"/>
                </a:lnTo>
                <a:lnTo>
                  <a:pt x="8878" y="13596"/>
                </a:lnTo>
                <a:lnTo>
                  <a:pt x="8899" y="13535"/>
                </a:lnTo>
                <a:lnTo>
                  <a:pt x="8923" y="13474"/>
                </a:lnTo>
                <a:lnTo>
                  <a:pt x="8950" y="13411"/>
                </a:lnTo>
                <a:lnTo>
                  <a:pt x="8978" y="13349"/>
                </a:lnTo>
                <a:lnTo>
                  <a:pt x="9010" y="13287"/>
                </a:lnTo>
                <a:lnTo>
                  <a:pt x="9042" y="13224"/>
                </a:lnTo>
                <a:lnTo>
                  <a:pt x="9078" y="13161"/>
                </a:lnTo>
                <a:lnTo>
                  <a:pt x="9116" y="13099"/>
                </a:lnTo>
                <a:lnTo>
                  <a:pt x="9154" y="13035"/>
                </a:lnTo>
                <a:lnTo>
                  <a:pt x="9196" y="12971"/>
                </a:lnTo>
                <a:lnTo>
                  <a:pt x="9240" y="12908"/>
                </a:lnTo>
                <a:lnTo>
                  <a:pt x="9285" y="12845"/>
                </a:lnTo>
                <a:lnTo>
                  <a:pt x="9333" y="12781"/>
                </a:lnTo>
                <a:lnTo>
                  <a:pt x="9383" y="12718"/>
                </a:lnTo>
                <a:lnTo>
                  <a:pt x="9339" y="12662"/>
                </a:lnTo>
                <a:lnTo>
                  <a:pt x="9296" y="12605"/>
                </a:lnTo>
                <a:lnTo>
                  <a:pt x="9254" y="12548"/>
                </a:lnTo>
                <a:lnTo>
                  <a:pt x="9213" y="12489"/>
                </a:lnTo>
                <a:lnTo>
                  <a:pt x="9173" y="12430"/>
                </a:lnTo>
                <a:lnTo>
                  <a:pt x="9135" y="12369"/>
                </a:lnTo>
                <a:lnTo>
                  <a:pt x="9097" y="12308"/>
                </a:lnTo>
                <a:lnTo>
                  <a:pt x="9062" y="12247"/>
                </a:lnTo>
                <a:lnTo>
                  <a:pt x="9027" y="12185"/>
                </a:lnTo>
                <a:lnTo>
                  <a:pt x="8996" y="12122"/>
                </a:lnTo>
                <a:lnTo>
                  <a:pt x="8965" y="12059"/>
                </a:lnTo>
                <a:lnTo>
                  <a:pt x="8936" y="11996"/>
                </a:lnTo>
                <a:lnTo>
                  <a:pt x="8909" y="11931"/>
                </a:lnTo>
                <a:lnTo>
                  <a:pt x="8885" y="11867"/>
                </a:lnTo>
                <a:lnTo>
                  <a:pt x="8862" y="11802"/>
                </a:lnTo>
                <a:lnTo>
                  <a:pt x="8843" y="11738"/>
                </a:lnTo>
                <a:lnTo>
                  <a:pt x="8826" y="11673"/>
                </a:lnTo>
                <a:lnTo>
                  <a:pt x="8810" y="11608"/>
                </a:lnTo>
                <a:lnTo>
                  <a:pt x="8799" y="11541"/>
                </a:lnTo>
                <a:lnTo>
                  <a:pt x="8790" y="11476"/>
                </a:lnTo>
                <a:lnTo>
                  <a:pt x="8783" y="11411"/>
                </a:lnTo>
                <a:lnTo>
                  <a:pt x="8780" y="11346"/>
                </a:lnTo>
                <a:lnTo>
                  <a:pt x="8780" y="11281"/>
                </a:lnTo>
                <a:lnTo>
                  <a:pt x="8783" y="11215"/>
                </a:lnTo>
                <a:lnTo>
                  <a:pt x="8790" y="11150"/>
                </a:lnTo>
                <a:lnTo>
                  <a:pt x="8799" y="11085"/>
                </a:lnTo>
                <a:lnTo>
                  <a:pt x="8814" y="11021"/>
                </a:lnTo>
                <a:lnTo>
                  <a:pt x="8831" y="10957"/>
                </a:lnTo>
                <a:lnTo>
                  <a:pt x="8851" y="10894"/>
                </a:lnTo>
                <a:lnTo>
                  <a:pt x="8877" y="10830"/>
                </a:lnTo>
                <a:lnTo>
                  <a:pt x="8906" y="10767"/>
                </a:lnTo>
                <a:lnTo>
                  <a:pt x="8939" y="10705"/>
                </a:lnTo>
                <a:lnTo>
                  <a:pt x="8975" y="10646"/>
                </a:lnTo>
                <a:lnTo>
                  <a:pt x="9015" y="10589"/>
                </a:lnTo>
                <a:lnTo>
                  <a:pt x="9057" y="10536"/>
                </a:lnTo>
                <a:lnTo>
                  <a:pt x="9101" y="10486"/>
                </a:lnTo>
                <a:lnTo>
                  <a:pt x="9148" y="10439"/>
                </a:lnTo>
                <a:lnTo>
                  <a:pt x="9197" y="10395"/>
                </a:lnTo>
                <a:lnTo>
                  <a:pt x="9248" y="10355"/>
                </a:lnTo>
                <a:lnTo>
                  <a:pt x="9301" y="10317"/>
                </a:lnTo>
                <a:lnTo>
                  <a:pt x="9355" y="10281"/>
                </a:lnTo>
                <a:lnTo>
                  <a:pt x="9411" y="10249"/>
                </a:lnTo>
                <a:lnTo>
                  <a:pt x="9470" y="10219"/>
                </a:lnTo>
                <a:lnTo>
                  <a:pt x="9529" y="10192"/>
                </a:lnTo>
                <a:lnTo>
                  <a:pt x="9591" y="10167"/>
                </a:lnTo>
                <a:lnTo>
                  <a:pt x="9653" y="10145"/>
                </a:lnTo>
                <a:lnTo>
                  <a:pt x="9717" y="10125"/>
                </a:lnTo>
                <a:lnTo>
                  <a:pt x="9783" y="10107"/>
                </a:lnTo>
                <a:lnTo>
                  <a:pt x="9850" y="10092"/>
                </a:lnTo>
                <a:lnTo>
                  <a:pt x="9917" y="10079"/>
                </a:lnTo>
                <a:lnTo>
                  <a:pt x="9985" y="10067"/>
                </a:lnTo>
                <a:lnTo>
                  <a:pt x="10053" y="10058"/>
                </a:lnTo>
                <a:lnTo>
                  <a:pt x="10123" y="10051"/>
                </a:lnTo>
                <a:lnTo>
                  <a:pt x="10192" y="10046"/>
                </a:lnTo>
                <a:lnTo>
                  <a:pt x="10263" y="10043"/>
                </a:lnTo>
                <a:lnTo>
                  <a:pt x="10333" y="10041"/>
                </a:lnTo>
                <a:lnTo>
                  <a:pt x="10405" y="10042"/>
                </a:lnTo>
                <a:lnTo>
                  <a:pt x="10476" y="10043"/>
                </a:lnTo>
                <a:lnTo>
                  <a:pt x="10547" y="10047"/>
                </a:lnTo>
                <a:lnTo>
                  <a:pt x="10618" y="10051"/>
                </a:lnTo>
                <a:lnTo>
                  <a:pt x="10688" y="10057"/>
                </a:lnTo>
                <a:lnTo>
                  <a:pt x="10759" y="10065"/>
                </a:lnTo>
                <a:lnTo>
                  <a:pt x="10829" y="10075"/>
                </a:lnTo>
                <a:lnTo>
                  <a:pt x="10899" y="10084"/>
                </a:lnTo>
                <a:lnTo>
                  <a:pt x="11489" y="9114"/>
                </a:lnTo>
                <a:lnTo>
                  <a:pt x="11513" y="9092"/>
                </a:lnTo>
                <a:lnTo>
                  <a:pt x="11537" y="9069"/>
                </a:lnTo>
                <a:lnTo>
                  <a:pt x="11561" y="9047"/>
                </a:lnTo>
                <a:lnTo>
                  <a:pt x="11585" y="9025"/>
                </a:lnTo>
                <a:lnTo>
                  <a:pt x="11609" y="9005"/>
                </a:lnTo>
                <a:lnTo>
                  <a:pt x="11634" y="8985"/>
                </a:lnTo>
                <a:lnTo>
                  <a:pt x="11658" y="8965"/>
                </a:lnTo>
                <a:lnTo>
                  <a:pt x="11684" y="8947"/>
                </a:lnTo>
                <a:lnTo>
                  <a:pt x="11604" y="8880"/>
                </a:lnTo>
                <a:lnTo>
                  <a:pt x="11518" y="8816"/>
                </a:lnTo>
                <a:lnTo>
                  <a:pt x="11424" y="8754"/>
                </a:lnTo>
                <a:lnTo>
                  <a:pt x="11325" y="8693"/>
                </a:lnTo>
                <a:lnTo>
                  <a:pt x="11219" y="8634"/>
                </a:lnTo>
                <a:lnTo>
                  <a:pt x="11108" y="8577"/>
                </a:lnTo>
                <a:lnTo>
                  <a:pt x="10992" y="8522"/>
                </a:lnTo>
                <a:lnTo>
                  <a:pt x="10873" y="8468"/>
                </a:lnTo>
                <a:lnTo>
                  <a:pt x="10750" y="8416"/>
                </a:lnTo>
                <a:lnTo>
                  <a:pt x="10625" y="8364"/>
                </a:lnTo>
                <a:lnTo>
                  <a:pt x="10497" y="8314"/>
                </a:lnTo>
                <a:lnTo>
                  <a:pt x="10369" y="8265"/>
                </a:lnTo>
                <a:lnTo>
                  <a:pt x="10109" y="8166"/>
                </a:lnTo>
                <a:lnTo>
                  <a:pt x="9852" y="8070"/>
                </a:lnTo>
                <a:lnTo>
                  <a:pt x="9724" y="8021"/>
                </a:lnTo>
                <a:lnTo>
                  <a:pt x="9599" y="7973"/>
                </a:lnTo>
                <a:lnTo>
                  <a:pt x="9477" y="7924"/>
                </a:lnTo>
                <a:lnTo>
                  <a:pt x="9360" y="7876"/>
                </a:lnTo>
                <a:lnTo>
                  <a:pt x="9246" y="7827"/>
                </a:lnTo>
                <a:lnTo>
                  <a:pt x="9136" y="7776"/>
                </a:lnTo>
                <a:lnTo>
                  <a:pt x="9032" y="7725"/>
                </a:lnTo>
                <a:lnTo>
                  <a:pt x="8934" y="7672"/>
                </a:lnTo>
                <a:lnTo>
                  <a:pt x="8842" y="7619"/>
                </a:lnTo>
                <a:lnTo>
                  <a:pt x="8758" y="7564"/>
                </a:lnTo>
                <a:lnTo>
                  <a:pt x="8681" y="7508"/>
                </a:lnTo>
                <a:lnTo>
                  <a:pt x="8613" y="7450"/>
                </a:lnTo>
                <a:lnTo>
                  <a:pt x="8554" y="7390"/>
                </a:lnTo>
                <a:lnTo>
                  <a:pt x="8504" y="7328"/>
                </a:lnTo>
                <a:lnTo>
                  <a:pt x="8466" y="7263"/>
                </a:lnTo>
                <a:lnTo>
                  <a:pt x="8437" y="7197"/>
                </a:lnTo>
                <a:lnTo>
                  <a:pt x="8436" y="7202"/>
                </a:lnTo>
                <a:lnTo>
                  <a:pt x="8432" y="7192"/>
                </a:lnTo>
                <a:lnTo>
                  <a:pt x="6470" y="11277"/>
                </a:lnTo>
                <a:lnTo>
                  <a:pt x="4507" y="7192"/>
                </a:lnTo>
                <a:lnTo>
                  <a:pt x="4503" y="7202"/>
                </a:lnTo>
                <a:lnTo>
                  <a:pt x="4502" y="7197"/>
                </a:lnTo>
                <a:lnTo>
                  <a:pt x="4492" y="7224"/>
                </a:lnTo>
                <a:lnTo>
                  <a:pt x="4478" y="7251"/>
                </a:lnTo>
                <a:lnTo>
                  <a:pt x="4462" y="7279"/>
                </a:lnTo>
                <a:lnTo>
                  <a:pt x="4444" y="7306"/>
                </a:lnTo>
                <a:lnTo>
                  <a:pt x="4422" y="7334"/>
                </a:lnTo>
                <a:lnTo>
                  <a:pt x="4398" y="7361"/>
                </a:lnTo>
                <a:lnTo>
                  <a:pt x="4372" y="7389"/>
                </a:lnTo>
                <a:lnTo>
                  <a:pt x="4344" y="7417"/>
                </a:lnTo>
                <a:lnTo>
                  <a:pt x="4314" y="7445"/>
                </a:lnTo>
                <a:lnTo>
                  <a:pt x="4281" y="7472"/>
                </a:lnTo>
                <a:lnTo>
                  <a:pt x="4248" y="7500"/>
                </a:lnTo>
                <a:lnTo>
                  <a:pt x="4212" y="7527"/>
                </a:lnTo>
                <a:lnTo>
                  <a:pt x="4175" y="7554"/>
                </a:lnTo>
                <a:lnTo>
                  <a:pt x="4137" y="7581"/>
                </a:lnTo>
                <a:lnTo>
                  <a:pt x="4097" y="7608"/>
                </a:lnTo>
                <a:lnTo>
                  <a:pt x="4057" y="7633"/>
                </a:lnTo>
                <a:lnTo>
                  <a:pt x="4015" y="7660"/>
                </a:lnTo>
                <a:lnTo>
                  <a:pt x="3972" y="7685"/>
                </a:lnTo>
                <a:lnTo>
                  <a:pt x="3929" y="7709"/>
                </a:lnTo>
                <a:lnTo>
                  <a:pt x="3886" y="7734"/>
                </a:lnTo>
                <a:lnTo>
                  <a:pt x="3841" y="7757"/>
                </a:lnTo>
                <a:lnTo>
                  <a:pt x="3797" y="7781"/>
                </a:lnTo>
                <a:lnTo>
                  <a:pt x="3753" y="7803"/>
                </a:lnTo>
                <a:lnTo>
                  <a:pt x="3708" y="7825"/>
                </a:lnTo>
                <a:lnTo>
                  <a:pt x="3663" y="7846"/>
                </a:lnTo>
                <a:lnTo>
                  <a:pt x="3618" y="7865"/>
                </a:lnTo>
                <a:lnTo>
                  <a:pt x="3575" y="7885"/>
                </a:lnTo>
                <a:lnTo>
                  <a:pt x="3531" y="7903"/>
                </a:lnTo>
                <a:lnTo>
                  <a:pt x="3488" y="7921"/>
                </a:lnTo>
                <a:lnTo>
                  <a:pt x="3446" y="7938"/>
                </a:lnTo>
                <a:lnTo>
                  <a:pt x="3405" y="7953"/>
                </a:lnTo>
                <a:lnTo>
                  <a:pt x="3364" y="7967"/>
                </a:lnTo>
                <a:lnTo>
                  <a:pt x="2063" y="8469"/>
                </a:lnTo>
                <a:lnTo>
                  <a:pt x="2020" y="8481"/>
                </a:lnTo>
                <a:lnTo>
                  <a:pt x="1977" y="8494"/>
                </a:lnTo>
                <a:lnTo>
                  <a:pt x="1936" y="8509"/>
                </a:lnTo>
                <a:lnTo>
                  <a:pt x="1893" y="8526"/>
                </a:lnTo>
                <a:lnTo>
                  <a:pt x="1850" y="8545"/>
                </a:lnTo>
                <a:lnTo>
                  <a:pt x="1809" y="8565"/>
                </a:lnTo>
                <a:lnTo>
                  <a:pt x="1767" y="8588"/>
                </a:lnTo>
                <a:lnTo>
                  <a:pt x="1726" y="8610"/>
                </a:lnTo>
                <a:lnTo>
                  <a:pt x="1686" y="8634"/>
                </a:lnTo>
                <a:lnTo>
                  <a:pt x="1645" y="8659"/>
                </a:lnTo>
                <a:lnTo>
                  <a:pt x="1606" y="8684"/>
                </a:lnTo>
                <a:lnTo>
                  <a:pt x="1568" y="8711"/>
                </a:lnTo>
                <a:lnTo>
                  <a:pt x="1530" y="8737"/>
                </a:lnTo>
                <a:lnTo>
                  <a:pt x="1493" y="8764"/>
                </a:lnTo>
                <a:lnTo>
                  <a:pt x="1458" y="8791"/>
                </a:lnTo>
                <a:lnTo>
                  <a:pt x="1423" y="8818"/>
                </a:lnTo>
                <a:lnTo>
                  <a:pt x="1391" y="8844"/>
                </a:lnTo>
                <a:lnTo>
                  <a:pt x="1359" y="8871"/>
                </a:lnTo>
                <a:lnTo>
                  <a:pt x="1329" y="8896"/>
                </a:lnTo>
                <a:lnTo>
                  <a:pt x="1300" y="8922"/>
                </a:lnTo>
                <a:lnTo>
                  <a:pt x="1247" y="8969"/>
                </a:lnTo>
                <a:lnTo>
                  <a:pt x="1202" y="9012"/>
                </a:lnTo>
                <a:lnTo>
                  <a:pt x="1164" y="9049"/>
                </a:lnTo>
                <a:lnTo>
                  <a:pt x="1136" y="9079"/>
                </a:lnTo>
                <a:lnTo>
                  <a:pt x="1115" y="9101"/>
                </a:lnTo>
                <a:lnTo>
                  <a:pt x="1106" y="9112"/>
                </a:lnTo>
                <a:close/>
                <a:moveTo>
                  <a:pt x="5230" y="2816"/>
                </a:moveTo>
                <a:lnTo>
                  <a:pt x="5262" y="2816"/>
                </a:lnTo>
                <a:lnTo>
                  <a:pt x="5295" y="2818"/>
                </a:lnTo>
                <a:lnTo>
                  <a:pt x="5327" y="2821"/>
                </a:lnTo>
                <a:lnTo>
                  <a:pt x="5359" y="2825"/>
                </a:lnTo>
                <a:lnTo>
                  <a:pt x="5390" y="2831"/>
                </a:lnTo>
                <a:lnTo>
                  <a:pt x="5422" y="2837"/>
                </a:lnTo>
                <a:lnTo>
                  <a:pt x="5452" y="2844"/>
                </a:lnTo>
                <a:lnTo>
                  <a:pt x="5484" y="2852"/>
                </a:lnTo>
                <a:lnTo>
                  <a:pt x="5513" y="2861"/>
                </a:lnTo>
                <a:lnTo>
                  <a:pt x="5544" y="2871"/>
                </a:lnTo>
                <a:lnTo>
                  <a:pt x="5573" y="2883"/>
                </a:lnTo>
                <a:lnTo>
                  <a:pt x="5602" y="2895"/>
                </a:lnTo>
                <a:lnTo>
                  <a:pt x="5630" y="2907"/>
                </a:lnTo>
                <a:lnTo>
                  <a:pt x="5659" y="2921"/>
                </a:lnTo>
                <a:lnTo>
                  <a:pt x="5687" y="2935"/>
                </a:lnTo>
                <a:lnTo>
                  <a:pt x="5714" y="2950"/>
                </a:lnTo>
                <a:lnTo>
                  <a:pt x="5741" y="2966"/>
                </a:lnTo>
                <a:lnTo>
                  <a:pt x="5768" y="2982"/>
                </a:lnTo>
                <a:lnTo>
                  <a:pt x="5793" y="3000"/>
                </a:lnTo>
                <a:lnTo>
                  <a:pt x="5818" y="3017"/>
                </a:lnTo>
                <a:lnTo>
                  <a:pt x="5843" y="3035"/>
                </a:lnTo>
                <a:lnTo>
                  <a:pt x="5867" y="3054"/>
                </a:lnTo>
                <a:lnTo>
                  <a:pt x="5891" y="3073"/>
                </a:lnTo>
                <a:lnTo>
                  <a:pt x="5914" y="3093"/>
                </a:lnTo>
                <a:lnTo>
                  <a:pt x="5936" y="3113"/>
                </a:lnTo>
                <a:lnTo>
                  <a:pt x="5958" y="3134"/>
                </a:lnTo>
                <a:lnTo>
                  <a:pt x="5979" y="3154"/>
                </a:lnTo>
                <a:lnTo>
                  <a:pt x="5999" y="3176"/>
                </a:lnTo>
                <a:lnTo>
                  <a:pt x="6019" y="3197"/>
                </a:lnTo>
                <a:lnTo>
                  <a:pt x="6038" y="3220"/>
                </a:lnTo>
                <a:lnTo>
                  <a:pt x="6056" y="3241"/>
                </a:lnTo>
                <a:lnTo>
                  <a:pt x="6074" y="3263"/>
                </a:lnTo>
                <a:lnTo>
                  <a:pt x="6916" y="3263"/>
                </a:lnTo>
                <a:lnTo>
                  <a:pt x="6934" y="3241"/>
                </a:lnTo>
                <a:lnTo>
                  <a:pt x="6952" y="3220"/>
                </a:lnTo>
                <a:lnTo>
                  <a:pt x="6971" y="3197"/>
                </a:lnTo>
                <a:lnTo>
                  <a:pt x="6992" y="3176"/>
                </a:lnTo>
                <a:lnTo>
                  <a:pt x="7012" y="3154"/>
                </a:lnTo>
                <a:lnTo>
                  <a:pt x="7033" y="3134"/>
                </a:lnTo>
                <a:lnTo>
                  <a:pt x="7055" y="3113"/>
                </a:lnTo>
                <a:lnTo>
                  <a:pt x="7077" y="3093"/>
                </a:lnTo>
                <a:lnTo>
                  <a:pt x="7100" y="3073"/>
                </a:lnTo>
                <a:lnTo>
                  <a:pt x="7124" y="3054"/>
                </a:lnTo>
                <a:lnTo>
                  <a:pt x="7147" y="3035"/>
                </a:lnTo>
                <a:lnTo>
                  <a:pt x="7173" y="3017"/>
                </a:lnTo>
                <a:lnTo>
                  <a:pt x="7198" y="3000"/>
                </a:lnTo>
                <a:lnTo>
                  <a:pt x="7223" y="2982"/>
                </a:lnTo>
                <a:lnTo>
                  <a:pt x="7250" y="2966"/>
                </a:lnTo>
                <a:lnTo>
                  <a:pt x="7276" y="2950"/>
                </a:lnTo>
                <a:lnTo>
                  <a:pt x="7304" y="2935"/>
                </a:lnTo>
                <a:lnTo>
                  <a:pt x="7331" y="2921"/>
                </a:lnTo>
                <a:lnTo>
                  <a:pt x="7360" y="2907"/>
                </a:lnTo>
                <a:lnTo>
                  <a:pt x="7388" y="2895"/>
                </a:lnTo>
                <a:lnTo>
                  <a:pt x="7418" y="2883"/>
                </a:lnTo>
                <a:lnTo>
                  <a:pt x="7447" y="2871"/>
                </a:lnTo>
                <a:lnTo>
                  <a:pt x="7477" y="2861"/>
                </a:lnTo>
                <a:lnTo>
                  <a:pt x="7507" y="2852"/>
                </a:lnTo>
                <a:lnTo>
                  <a:pt x="7538" y="2844"/>
                </a:lnTo>
                <a:lnTo>
                  <a:pt x="7569" y="2837"/>
                </a:lnTo>
                <a:lnTo>
                  <a:pt x="7600" y="2831"/>
                </a:lnTo>
                <a:lnTo>
                  <a:pt x="7631" y="2825"/>
                </a:lnTo>
                <a:lnTo>
                  <a:pt x="7664" y="2821"/>
                </a:lnTo>
                <a:lnTo>
                  <a:pt x="7695" y="2818"/>
                </a:lnTo>
                <a:lnTo>
                  <a:pt x="7728" y="2816"/>
                </a:lnTo>
                <a:lnTo>
                  <a:pt x="7761" y="2816"/>
                </a:lnTo>
                <a:lnTo>
                  <a:pt x="7794" y="2816"/>
                </a:lnTo>
                <a:lnTo>
                  <a:pt x="7826" y="2818"/>
                </a:lnTo>
                <a:lnTo>
                  <a:pt x="7858" y="2821"/>
                </a:lnTo>
                <a:lnTo>
                  <a:pt x="7890" y="2825"/>
                </a:lnTo>
                <a:lnTo>
                  <a:pt x="7922" y="2831"/>
                </a:lnTo>
                <a:lnTo>
                  <a:pt x="7953" y="2837"/>
                </a:lnTo>
                <a:lnTo>
                  <a:pt x="7984" y="2844"/>
                </a:lnTo>
                <a:lnTo>
                  <a:pt x="8014" y="2852"/>
                </a:lnTo>
                <a:lnTo>
                  <a:pt x="8045" y="2861"/>
                </a:lnTo>
                <a:lnTo>
                  <a:pt x="8075" y="2871"/>
                </a:lnTo>
                <a:lnTo>
                  <a:pt x="8105" y="2883"/>
                </a:lnTo>
                <a:lnTo>
                  <a:pt x="8133" y="2895"/>
                </a:lnTo>
                <a:lnTo>
                  <a:pt x="8162" y="2907"/>
                </a:lnTo>
                <a:lnTo>
                  <a:pt x="8190" y="2921"/>
                </a:lnTo>
                <a:lnTo>
                  <a:pt x="8218" y="2935"/>
                </a:lnTo>
                <a:lnTo>
                  <a:pt x="8245" y="2950"/>
                </a:lnTo>
                <a:lnTo>
                  <a:pt x="8273" y="2966"/>
                </a:lnTo>
                <a:lnTo>
                  <a:pt x="8299" y="2982"/>
                </a:lnTo>
                <a:lnTo>
                  <a:pt x="8325" y="3000"/>
                </a:lnTo>
                <a:lnTo>
                  <a:pt x="8350" y="3017"/>
                </a:lnTo>
                <a:lnTo>
                  <a:pt x="8374" y="3035"/>
                </a:lnTo>
                <a:lnTo>
                  <a:pt x="8399" y="3054"/>
                </a:lnTo>
                <a:lnTo>
                  <a:pt x="8422" y="3073"/>
                </a:lnTo>
                <a:lnTo>
                  <a:pt x="8446" y="3093"/>
                </a:lnTo>
                <a:lnTo>
                  <a:pt x="8468" y="3113"/>
                </a:lnTo>
                <a:lnTo>
                  <a:pt x="8489" y="3134"/>
                </a:lnTo>
                <a:lnTo>
                  <a:pt x="8511" y="3154"/>
                </a:lnTo>
                <a:lnTo>
                  <a:pt x="8531" y="3176"/>
                </a:lnTo>
                <a:lnTo>
                  <a:pt x="8550" y="3197"/>
                </a:lnTo>
                <a:lnTo>
                  <a:pt x="8570" y="3220"/>
                </a:lnTo>
                <a:lnTo>
                  <a:pt x="8588" y="3241"/>
                </a:lnTo>
                <a:lnTo>
                  <a:pt x="8605" y="3263"/>
                </a:lnTo>
                <a:lnTo>
                  <a:pt x="8921" y="3263"/>
                </a:lnTo>
                <a:lnTo>
                  <a:pt x="8935" y="3264"/>
                </a:lnTo>
                <a:lnTo>
                  <a:pt x="8948" y="3267"/>
                </a:lnTo>
                <a:lnTo>
                  <a:pt x="8961" y="3270"/>
                </a:lnTo>
                <a:lnTo>
                  <a:pt x="8974" y="3274"/>
                </a:lnTo>
                <a:lnTo>
                  <a:pt x="8986" y="3279"/>
                </a:lnTo>
                <a:lnTo>
                  <a:pt x="8998" y="3285"/>
                </a:lnTo>
                <a:lnTo>
                  <a:pt x="9010" y="3292"/>
                </a:lnTo>
                <a:lnTo>
                  <a:pt x="9020" y="3300"/>
                </a:lnTo>
                <a:lnTo>
                  <a:pt x="9031" y="3309"/>
                </a:lnTo>
                <a:lnTo>
                  <a:pt x="9040" y="3318"/>
                </a:lnTo>
                <a:lnTo>
                  <a:pt x="9049" y="3329"/>
                </a:lnTo>
                <a:lnTo>
                  <a:pt x="9059" y="3340"/>
                </a:lnTo>
                <a:lnTo>
                  <a:pt x="9066" y="3351"/>
                </a:lnTo>
                <a:lnTo>
                  <a:pt x="9073" y="3363"/>
                </a:lnTo>
                <a:lnTo>
                  <a:pt x="9079" y="3376"/>
                </a:lnTo>
                <a:lnTo>
                  <a:pt x="9085" y="3389"/>
                </a:lnTo>
                <a:lnTo>
                  <a:pt x="9096" y="3346"/>
                </a:lnTo>
                <a:lnTo>
                  <a:pt x="9107" y="3302"/>
                </a:lnTo>
                <a:lnTo>
                  <a:pt x="9118" y="3259"/>
                </a:lnTo>
                <a:lnTo>
                  <a:pt x="9127" y="3216"/>
                </a:lnTo>
                <a:lnTo>
                  <a:pt x="9136" y="3172"/>
                </a:lnTo>
                <a:lnTo>
                  <a:pt x="9143" y="3127"/>
                </a:lnTo>
                <a:lnTo>
                  <a:pt x="9151" y="3083"/>
                </a:lnTo>
                <a:lnTo>
                  <a:pt x="9157" y="3038"/>
                </a:lnTo>
                <a:lnTo>
                  <a:pt x="9163" y="2994"/>
                </a:lnTo>
                <a:lnTo>
                  <a:pt x="9168" y="2948"/>
                </a:lnTo>
                <a:lnTo>
                  <a:pt x="9172" y="2903"/>
                </a:lnTo>
                <a:lnTo>
                  <a:pt x="9175" y="2857"/>
                </a:lnTo>
                <a:lnTo>
                  <a:pt x="9179" y="2811"/>
                </a:lnTo>
                <a:lnTo>
                  <a:pt x="9181" y="2765"/>
                </a:lnTo>
                <a:lnTo>
                  <a:pt x="9182" y="2720"/>
                </a:lnTo>
                <a:lnTo>
                  <a:pt x="9182" y="2673"/>
                </a:lnTo>
                <a:lnTo>
                  <a:pt x="9182" y="2621"/>
                </a:lnTo>
                <a:lnTo>
                  <a:pt x="9180" y="2570"/>
                </a:lnTo>
                <a:lnTo>
                  <a:pt x="9178" y="2519"/>
                </a:lnTo>
                <a:lnTo>
                  <a:pt x="9174" y="2468"/>
                </a:lnTo>
                <a:lnTo>
                  <a:pt x="9170" y="2417"/>
                </a:lnTo>
                <a:lnTo>
                  <a:pt x="9164" y="2366"/>
                </a:lnTo>
                <a:lnTo>
                  <a:pt x="9158" y="2316"/>
                </a:lnTo>
                <a:lnTo>
                  <a:pt x="9151" y="2266"/>
                </a:lnTo>
                <a:lnTo>
                  <a:pt x="9143" y="2217"/>
                </a:lnTo>
                <a:lnTo>
                  <a:pt x="9135" y="2169"/>
                </a:lnTo>
                <a:lnTo>
                  <a:pt x="9125" y="2120"/>
                </a:lnTo>
                <a:lnTo>
                  <a:pt x="9114" y="2071"/>
                </a:lnTo>
                <a:lnTo>
                  <a:pt x="9102" y="2023"/>
                </a:lnTo>
                <a:lnTo>
                  <a:pt x="9090" y="1975"/>
                </a:lnTo>
                <a:lnTo>
                  <a:pt x="9077" y="1927"/>
                </a:lnTo>
                <a:lnTo>
                  <a:pt x="9063" y="1880"/>
                </a:lnTo>
                <a:lnTo>
                  <a:pt x="9053" y="1824"/>
                </a:lnTo>
                <a:lnTo>
                  <a:pt x="9044" y="1768"/>
                </a:lnTo>
                <a:lnTo>
                  <a:pt x="9034" y="1711"/>
                </a:lnTo>
                <a:lnTo>
                  <a:pt x="9023" y="1654"/>
                </a:lnTo>
                <a:lnTo>
                  <a:pt x="9011" y="1597"/>
                </a:lnTo>
                <a:lnTo>
                  <a:pt x="8999" y="1540"/>
                </a:lnTo>
                <a:lnTo>
                  <a:pt x="8984" y="1483"/>
                </a:lnTo>
                <a:lnTo>
                  <a:pt x="8970" y="1426"/>
                </a:lnTo>
                <a:lnTo>
                  <a:pt x="8955" y="1369"/>
                </a:lnTo>
                <a:lnTo>
                  <a:pt x="8939" y="1313"/>
                </a:lnTo>
                <a:lnTo>
                  <a:pt x="8922" y="1258"/>
                </a:lnTo>
                <a:lnTo>
                  <a:pt x="8904" y="1203"/>
                </a:lnTo>
                <a:lnTo>
                  <a:pt x="8885" y="1149"/>
                </a:lnTo>
                <a:lnTo>
                  <a:pt x="8864" y="1096"/>
                </a:lnTo>
                <a:lnTo>
                  <a:pt x="8844" y="1044"/>
                </a:lnTo>
                <a:lnTo>
                  <a:pt x="8822" y="994"/>
                </a:lnTo>
                <a:lnTo>
                  <a:pt x="8798" y="945"/>
                </a:lnTo>
                <a:lnTo>
                  <a:pt x="8774" y="897"/>
                </a:lnTo>
                <a:lnTo>
                  <a:pt x="8748" y="853"/>
                </a:lnTo>
                <a:lnTo>
                  <a:pt x="8721" y="809"/>
                </a:lnTo>
                <a:lnTo>
                  <a:pt x="8694" y="767"/>
                </a:lnTo>
                <a:lnTo>
                  <a:pt x="8664" y="727"/>
                </a:lnTo>
                <a:lnTo>
                  <a:pt x="8634" y="691"/>
                </a:lnTo>
                <a:lnTo>
                  <a:pt x="8602" y="656"/>
                </a:lnTo>
                <a:lnTo>
                  <a:pt x="8569" y="623"/>
                </a:lnTo>
                <a:lnTo>
                  <a:pt x="8534" y="594"/>
                </a:lnTo>
                <a:lnTo>
                  <a:pt x="8498" y="567"/>
                </a:lnTo>
                <a:lnTo>
                  <a:pt x="8462" y="544"/>
                </a:lnTo>
                <a:lnTo>
                  <a:pt x="8423" y="524"/>
                </a:lnTo>
                <a:lnTo>
                  <a:pt x="8382" y="506"/>
                </a:lnTo>
                <a:lnTo>
                  <a:pt x="8341" y="492"/>
                </a:lnTo>
                <a:lnTo>
                  <a:pt x="8298" y="482"/>
                </a:lnTo>
                <a:lnTo>
                  <a:pt x="8259" y="476"/>
                </a:lnTo>
                <a:lnTo>
                  <a:pt x="8221" y="470"/>
                </a:lnTo>
                <a:lnTo>
                  <a:pt x="8184" y="465"/>
                </a:lnTo>
                <a:lnTo>
                  <a:pt x="8148" y="462"/>
                </a:lnTo>
                <a:lnTo>
                  <a:pt x="8113" y="460"/>
                </a:lnTo>
                <a:lnTo>
                  <a:pt x="8080" y="460"/>
                </a:lnTo>
                <a:lnTo>
                  <a:pt x="8046" y="461"/>
                </a:lnTo>
                <a:lnTo>
                  <a:pt x="8014" y="462"/>
                </a:lnTo>
                <a:lnTo>
                  <a:pt x="7974" y="436"/>
                </a:lnTo>
                <a:lnTo>
                  <a:pt x="7933" y="409"/>
                </a:lnTo>
                <a:lnTo>
                  <a:pt x="7892" y="384"/>
                </a:lnTo>
                <a:lnTo>
                  <a:pt x="7850" y="359"/>
                </a:lnTo>
                <a:lnTo>
                  <a:pt x="7808" y="335"/>
                </a:lnTo>
                <a:lnTo>
                  <a:pt x="7765" y="312"/>
                </a:lnTo>
                <a:lnTo>
                  <a:pt x="7722" y="289"/>
                </a:lnTo>
                <a:lnTo>
                  <a:pt x="7678" y="267"/>
                </a:lnTo>
                <a:lnTo>
                  <a:pt x="7634" y="246"/>
                </a:lnTo>
                <a:lnTo>
                  <a:pt x="7589" y="226"/>
                </a:lnTo>
                <a:lnTo>
                  <a:pt x="7544" y="207"/>
                </a:lnTo>
                <a:lnTo>
                  <a:pt x="7499" y="188"/>
                </a:lnTo>
                <a:lnTo>
                  <a:pt x="7453" y="170"/>
                </a:lnTo>
                <a:lnTo>
                  <a:pt x="7406" y="153"/>
                </a:lnTo>
                <a:lnTo>
                  <a:pt x="7360" y="138"/>
                </a:lnTo>
                <a:lnTo>
                  <a:pt x="7313" y="122"/>
                </a:lnTo>
                <a:lnTo>
                  <a:pt x="7265" y="107"/>
                </a:lnTo>
                <a:lnTo>
                  <a:pt x="7217" y="94"/>
                </a:lnTo>
                <a:lnTo>
                  <a:pt x="7170" y="81"/>
                </a:lnTo>
                <a:lnTo>
                  <a:pt x="7121" y="69"/>
                </a:lnTo>
                <a:lnTo>
                  <a:pt x="7072" y="58"/>
                </a:lnTo>
                <a:lnTo>
                  <a:pt x="7022" y="49"/>
                </a:lnTo>
                <a:lnTo>
                  <a:pt x="6973" y="40"/>
                </a:lnTo>
                <a:lnTo>
                  <a:pt x="6924" y="32"/>
                </a:lnTo>
                <a:lnTo>
                  <a:pt x="6873" y="24"/>
                </a:lnTo>
                <a:lnTo>
                  <a:pt x="6823" y="17"/>
                </a:lnTo>
                <a:lnTo>
                  <a:pt x="6772" y="12"/>
                </a:lnTo>
                <a:lnTo>
                  <a:pt x="6721" y="8"/>
                </a:lnTo>
                <a:lnTo>
                  <a:pt x="6669" y="4"/>
                </a:lnTo>
                <a:lnTo>
                  <a:pt x="6618" y="2"/>
                </a:lnTo>
                <a:lnTo>
                  <a:pt x="6567" y="0"/>
                </a:lnTo>
                <a:lnTo>
                  <a:pt x="6514" y="0"/>
                </a:lnTo>
                <a:lnTo>
                  <a:pt x="6461" y="0"/>
                </a:lnTo>
                <a:lnTo>
                  <a:pt x="6408" y="2"/>
                </a:lnTo>
                <a:lnTo>
                  <a:pt x="6355" y="4"/>
                </a:lnTo>
                <a:lnTo>
                  <a:pt x="6302" y="8"/>
                </a:lnTo>
                <a:lnTo>
                  <a:pt x="6251" y="12"/>
                </a:lnTo>
                <a:lnTo>
                  <a:pt x="6199" y="17"/>
                </a:lnTo>
                <a:lnTo>
                  <a:pt x="6147" y="24"/>
                </a:lnTo>
                <a:lnTo>
                  <a:pt x="6096" y="32"/>
                </a:lnTo>
                <a:lnTo>
                  <a:pt x="6045" y="40"/>
                </a:lnTo>
                <a:lnTo>
                  <a:pt x="5994" y="49"/>
                </a:lnTo>
                <a:lnTo>
                  <a:pt x="5944" y="59"/>
                </a:lnTo>
                <a:lnTo>
                  <a:pt x="5895" y="69"/>
                </a:lnTo>
                <a:lnTo>
                  <a:pt x="5846" y="81"/>
                </a:lnTo>
                <a:lnTo>
                  <a:pt x="5797" y="95"/>
                </a:lnTo>
                <a:lnTo>
                  <a:pt x="5748" y="108"/>
                </a:lnTo>
                <a:lnTo>
                  <a:pt x="5699" y="122"/>
                </a:lnTo>
                <a:lnTo>
                  <a:pt x="5653" y="138"/>
                </a:lnTo>
                <a:lnTo>
                  <a:pt x="5605" y="154"/>
                </a:lnTo>
                <a:lnTo>
                  <a:pt x="5558" y="171"/>
                </a:lnTo>
                <a:lnTo>
                  <a:pt x="5511" y="188"/>
                </a:lnTo>
                <a:lnTo>
                  <a:pt x="5466" y="208"/>
                </a:lnTo>
                <a:lnTo>
                  <a:pt x="5420" y="227"/>
                </a:lnTo>
                <a:lnTo>
                  <a:pt x="5375" y="248"/>
                </a:lnTo>
                <a:lnTo>
                  <a:pt x="5330" y="269"/>
                </a:lnTo>
                <a:lnTo>
                  <a:pt x="5287" y="290"/>
                </a:lnTo>
                <a:lnTo>
                  <a:pt x="5243" y="313"/>
                </a:lnTo>
                <a:lnTo>
                  <a:pt x="5200" y="337"/>
                </a:lnTo>
                <a:lnTo>
                  <a:pt x="5158" y="361"/>
                </a:lnTo>
                <a:lnTo>
                  <a:pt x="5115" y="386"/>
                </a:lnTo>
                <a:lnTo>
                  <a:pt x="5073" y="411"/>
                </a:lnTo>
                <a:lnTo>
                  <a:pt x="5033" y="438"/>
                </a:lnTo>
                <a:lnTo>
                  <a:pt x="4992" y="465"/>
                </a:lnTo>
                <a:lnTo>
                  <a:pt x="4957" y="462"/>
                </a:lnTo>
                <a:lnTo>
                  <a:pt x="4922" y="460"/>
                </a:lnTo>
                <a:lnTo>
                  <a:pt x="4884" y="460"/>
                </a:lnTo>
                <a:lnTo>
                  <a:pt x="4845" y="461"/>
                </a:lnTo>
                <a:lnTo>
                  <a:pt x="4805" y="464"/>
                </a:lnTo>
                <a:lnTo>
                  <a:pt x="4763" y="469"/>
                </a:lnTo>
                <a:lnTo>
                  <a:pt x="4720" y="475"/>
                </a:lnTo>
                <a:lnTo>
                  <a:pt x="4677" y="482"/>
                </a:lnTo>
                <a:lnTo>
                  <a:pt x="4620" y="497"/>
                </a:lnTo>
                <a:lnTo>
                  <a:pt x="4565" y="517"/>
                </a:lnTo>
                <a:lnTo>
                  <a:pt x="4513" y="544"/>
                </a:lnTo>
                <a:lnTo>
                  <a:pt x="4463" y="577"/>
                </a:lnTo>
                <a:lnTo>
                  <a:pt x="4416" y="614"/>
                </a:lnTo>
                <a:lnTo>
                  <a:pt x="4372" y="657"/>
                </a:lnTo>
                <a:lnTo>
                  <a:pt x="4329" y="705"/>
                </a:lnTo>
                <a:lnTo>
                  <a:pt x="4289" y="756"/>
                </a:lnTo>
                <a:lnTo>
                  <a:pt x="4252" y="812"/>
                </a:lnTo>
                <a:lnTo>
                  <a:pt x="4216" y="871"/>
                </a:lnTo>
                <a:lnTo>
                  <a:pt x="4183" y="933"/>
                </a:lnTo>
                <a:lnTo>
                  <a:pt x="4151" y="998"/>
                </a:lnTo>
                <a:lnTo>
                  <a:pt x="4122" y="1066"/>
                </a:lnTo>
                <a:lnTo>
                  <a:pt x="4094" y="1137"/>
                </a:lnTo>
                <a:lnTo>
                  <a:pt x="4069" y="1209"/>
                </a:lnTo>
                <a:lnTo>
                  <a:pt x="4045" y="1282"/>
                </a:lnTo>
                <a:lnTo>
                  <a:pt x="4023" y="1358"/>
                </a:lnTo>
                <a:lnTo>
                  <a:pt x="4003" y="1434"/>
                </a:lnTo>
                <a:lnTo>
                  <a:pt x="3983" y="1511"/>
                </a:lnTo>
                <a:lnTo>
                  <a:pt x="3966" y="1587"/>
                </a:lnTo>
                <a:lnTo>
                  <a:pt x="3950" y="1664"/>
                </a:lnTo>
                <a:lnTo>
                  <a:pt x="3936" y="1741"/>
                </a:lnTo>
                <a:lnTo>
                  <a:pt x="3922" y="1816"/>
                </a:lnTo>
                <a:lnTo>
                  <a:pt x="3910" y="1890"/>
                </a:lnTo>
                <a:lnTo>
                  <a:pt x="3900" y="1963"/>
                </a:lnTo>
                <a:lnTo>
                  <a:pt x="3891" y="2034"/>
                </a:lnTo>
                <a:lnTo>
                  <a:pt x="3882" y="2103"/>
                </a:lnTo>
                <a:lnTo>
                  <a:pt x="3875" y="2170"/>
                </a:lnTo>
                <a:lnTo>
                  <a:pt x="3868" y="2234"/>
                </a:lnTo>
                <a:lnTo>
                  <a:pt x="3862" y="2295"/>
                </a:lnTo>
                <a:lnTo>
                  <a:pt x="3857" y="2352"/>
                </a:lnTo>
                <a:lnTo>
                  <a:pt x="3853" y="2405"/>
                </a:lnTo>
                <a:lnTo>
                  <a:pt x="3869" y="2311"/>
                </a:lnTo>
                <a:lnTo>
                  <a:pt x="3864" y="2355"/>
                </a:lnTo>
                <a:lnTo>
                  <a:pt x="3859" y="2400"/>
                </a:lnTo>
                <a:lnTo>
                  <a:pt x="3855" y="2445"/>
                </a:lnTo>
                <a:lnTo>
                  <a:pt x="3852" y="2490"/>
                </a:lnTo>
                <a:lnTo>
                  <a:pt x="3850" y="2535"/>
                </a:lnTo>
                <a:lnTo>
                  <a:pt x="3848" y="2581"/>
                </a:lnTo>
                <a:lnTo>
                  <a:pt x="3847" y="2627"/>
                </a:lnTo>
                <a:lnTo>
                  <a:pt x="3846" y="2673"/>
                </a:lnTo>
                <a:lnTo>
                  <a:pt x="3847" y="2712"/>
                </a:lnTo>
                <a:lnTo>
                  <a:pt x="3847" y="2752"/>
                </a:lnTo>
                <a:lnTo>
                  <a:pt x="3849" y="2791"/>
                </a:lnTo>
                <a:lnTo>
                  <a:pt x="3851" y="2831"/>
                </a:lnTo>
                <a:lnTo>
                  <a:pt x="3853" y="2869"/>
                </a:lnTo>
                <a:lnTo>
                  <a:pt x="3856" y="2908"/>
                </a:lnTo>
                <a:lnTo>
                  <a:pt x="3860" y="2947"/>
                </a:lnTo>
                <a:lnTo>
                  <a:pt x="3864" y="2985"/>
                </a:lnTo>
                <a:lnTo>
                  <a:pt x="3869" y="3024"/>
                </a:lnTo>
                <a:lnTo>
                  <a:pt x="3875" y="3062"/>
                </a:lnTo>
                <a:lnTo>
                  <a:pt x="3881" y="3101"/>
                </a:lnTo>
                <a:lnTo>
                  <a:pt x="3887" y="3138"/>
                </a:lnTo>
                <a:lnTo>
                  <a:pt x="3894" y="3176"/>
                </a:lnTo>
                <a:lnTo>
                  <a:pt x="3901" y="3214"/>
                </a:lnTo>
                <a:lnTo>
                  <a:pt x="3909" y="3250"/>
                </a:lnTo>
                <a:lnTo>
                  <a:pt x="3917" y="3288"/>
                </a:lnTo>
                <a:lnTo>
                  <a:pt x="3926" y="3282"/>
                </a:lnTo>
                <a:lnTo>
                  <a:pt x="3937" y="3278"/>
                </a:lnTo>
                <a:lnTo>
                  <a:pt x="3946" y="3274"/>
                </a:lnTo>
                <a:lnTo>
                  <a:pt x="3956" y="3270"/>
                </a:lnTo>
                <a:lnTo>
                  <a:pt x="3966" y="3268"/>
                </a:lnTo>
                <a:lnTo>
                  <a:pt x="3977" y="3266"/>
                </a:lnTo>
                <a:lnTo>
                  <a:pt x="3987" y="3264"/>
                </a:lnTo>
                <a:lnTo>
                  <a:pt x="3999" y="3263"/>
                </a:lnTo>
                <a:lnTo>
                  <a:pt x="4385" y="3263"/>
                </a:lnTo>
                <a:lnTo>
                  <a:pt x="4402" y="3241"/>
                </a:lnTo>
                <a:lnTo>
                  <a:pt x="4422" y="3220"/>
                </a:lnTo>
                <a:lnTo>
                  <a:pt x="4440" y="3197"/>
                </a:lnTo>
                <a:lnTo>
                  <a:pt x="4460" y="3176"/>
                </a:lnTo>
                <a:lnTo>
                  <a:pt x="4480" y="3154"/>
                </a:lnTo>
                <a:lnTo>
                  <a:pt x="4502" y="3134"/>
                </a:lnTo>
                <a:lnTo>
                  <a:pt x="4523" y="3113"/>
                </a:lnTo>
                <a:lnTo>
                  <a:pt x="4546" y="3093"/>
                </a:lnTo>
                <a:lnTo>
                  <a:pt x="4568" y="3073"/>
                </a:lnTo>
                <a:lnTo>
                  <a:pt x="4592" y="3054"/>
                </a:lnTo>
                <a:lnTo>
                  <a:pt x="4616" y="3035"/>
                </a:lnTo>
                <a:lnTo>
                  <a:pt x="4641" y="3017"/>
                </a:lnTo>
                <a:lnTo>
                  <a:pt x="4667" y="3000"/>
                </a:lnTo>
                <a:lnTo>
                  <a:pt x="4692" y="2982"/>
                </a:lnTo>
                <a:lnTo>
                  <a:pt x="4718" y="2966"/>
                </a:lnTo>
                <a:lnTo>
                  <a:pt x="4745" y="2950"/>
                </a:lnTo>
                <a:lnTo>
                  <a:pt x="4772" y="2935"/>
                </a:lnTo>
                <a:lnTo>
                  <a:pt x="4800" y="2921"/>
                </a:lnTo>
                <a:lnTo>
                  <a:pt x="4828" y="2907"/>
                </a:lnTo>
                <a:lnTo>
                  <a:pt x="4857" y="2895"/>
                </a:lnTo>
                <a:lnTo>
                  <a:pt x="4886" y="2883"/>
                </a:lnTo>
                <a:lnTo>
                  <a:pt x="4916" y="2871"/>
                </a:lnTo>
                <a:lnTo>
                  <a:pt x="4945" y="2861"/>
                </a:lnTo>
                <a:lnTo>
                  <a:pt x="4976" y="2852"/>
                </a:lnTo>
                <a:lnTo>
                  <a:pt x="5006" y="2844"/>
                </a:lnTo>
                <a:lnTo>
                  <a:pt x="5038" y="2837"/>
                </a:lnTo>
                <a:lnTo>
                  <a:pt x="5069" y="2831"/>
                </a:lnTo>
                <a:lnTo>
                  <a:pt x="5101" y="2825"/>
                </a:lnTo>
                <a:lnTo>
                  <a:pt x="5132" y="2821"/>
                </a:lnTo>
                <a:lnTo>
                  <a:pt x="5165" y="2818"/>
                </a:lnTo>
                <a:lnTo>
                  <a:pt x="5197" y="2816"/>
                </a:lnTo>
                <a:lnTo>
                  <a:pt x="5230" y="28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7338" y="188640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>
              <a:solidFill>
                <a:srgbClr val="004077"/>
              </a:solidFill>
            </a:endParaRPr>
          </a:p>
          <a:p>
            <a:pPr algn="ctr"/>
            <a:r>
              <a:rPr lang="ru-RU" sz="2400" dirty="0" smtClean="0"/>
              <a:t>Стыковочные ленты </a:t>
            </a:r>
            <a:r>
              <a:rPr lang="ru-RU" sz="2400" dirty="0"/>
              <a:t>«</a:t>
            </a:r>
            <a:r>
              <a:rPr lang="ru-RU" sz="2400" dirty="0" smtClean="0"/>
              <a:t>БРИТ» - эффективный материал для обеспечения долговечности технологических швов и стыков </a:t>
            </a:r>
            <a:r>
              <a:rPr lang="ru-RU" sz="2400" dirty="0" smtClean="0">
                <a:solidFill>
                  <a:srgbClr val="004077"/>
                </a:solidFill>
              </a:rPr>
              <a:t> </a:t>
            </a:r>
            <a:endParaRPr lang="ru-RU" sz="2400" dirty="0"/>
          </a:p>
        </p:txBody>
      </p:sp>
      <p:pic>
        <p:nvPicPr>
          <p:cNvPr id="5" name="Рисунок 4" descr="DSC_151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22" y="1695538"/>
            <a:ext cx="3183333" cy="22735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300" y="4329100"/>
            <a:ext cx="3487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Эффективность применения </a:t>
            </a:r>
            <a:r>
              <a:rPr lang="ru-RU" sz="2000" b="1" dirty="0" smtClean="0">
                <a:solidFill>
                  <a:schemeClr val="accent1"/>
                </a:solidFill>
              </a:rPr>
              <a:t>стыковочных лент подтверждена</a:t>
            </a:r>
            <a:r>
              <a:rPr lang="ru-RU" sz="2000" b="1" dirty="0" smtClean="0">
                <a:solidFill>
                  <a:schemeClr val="accent6"/>
                </a:solidFill>
              </a:rPr>
              <a:t/>
            </a:r>
            <a:br>
              <a:rPr lang="ru-RU" sz="2000" b="1" dirty="0" smtClean="0">
                <a:solidFill>
                  <a:schemeClr val="accent6"/>
                </a:solidFill>
              </a:rPr>
            </a:br>
            <a:r>
              <a:rPr lang="ru-RU" sz="2000" b="1" dirty="0" smtClean="0">
                <a:solidFill>
                  <a:schemeClr val="accent6"/>
                </a:solidFill>
              </a:rPr>
              <a:t>многолетним опытом мониторинга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4963" y="1187460"/>
            <a:ext cx="7973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СТО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6"/>
                </a:solidFill>
              </a:rPr>
              <a:t>77310225.25.001-2009</a:t>
            </a:r>
            <a:r>
              <a:rPr lang="ru-RU" b="1" dirty="0" smtClean="0">
                <a:solidFill>
                  <a:schemeClr val="accent1"/>
                </a:solidFill>
              </a:rPr>
              <a:t> согласован </a:t>
            </a:r>
            <a:r>
              <a:rPr lang="ru-RU" b="1" dirty="0" smtClean="0">
                <a:solidFill>
                  <a:schemeClr val="accent1"/>
                </a:solidFill>
                <a:cs typeface="Arial" pitchFamily="34" charset="0"/>
              </a:rPr>
              <a:t>ГК «</a:t>
            </a:r>
            <a:r>
              <a:rPr lang="ru-RU" b="1" dirty="0" err="1" smtClean="0">
                <a:solidFill>
                  <a:schemeClr val="accent1"/>
                </a:solidFill>
                <a:cs typeface="Arial" pitchFamily="34" charset="0"/>
              </a:rPr>
              <a:t>Автодор</a:t>
            </a:r>
            <a:r>
              <a:rPr lang="ru-RU" b="1" dirty="0" smtClean="0">
                <a:solidFill>
                  <a:schemeClr val="accent1"/>
                </a:solidFill>
                <a:cs typeface="Arial" pitchFamily="34" charset="0"/>
              </a:rPr>
              <a:t>» </a:t>
            </a:r>
            <a:endParaRPr lang="ru-RU" b="1" dirty="0" smtClean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3319" y="4593134"/>
            <a:ext cx="4925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Наименование и типоразмеры: </a:t>
            </a:r>
            <a:endParaRPr lang="ru-RU" b="1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БРИТ–А	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[50x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]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мм	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250</a:t>
            </a:r>
            <a:r>
              <a:rPr lang="ru-RU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гр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/пм</a:t>
            </a:r>
          </a:p>
          <a:p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БРИТ–А	</a:t>
            </a:r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[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50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x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8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]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мм	370гр/пм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БРИТ–ЩМА</a:t>
            </a:r>
            <a:r>
              <a:rPr lang="ru-RU" dirty="0">
                <a:solidFill>
                  <a:schemeClr val="accent1"/>
                </a:solidFill>
              </a:rPr>
              <a:t>	</a:t>
            </a:r>
            <a:r>
              <a:rPr lang="en-US" dirty="0">
                <a:solidFill>
                  <a:schemeClr val="accent1"/>
                </a:solidFill>
              </a:rPr>
              <a:t>[50x</a:t>
            </a:r>
            <a:r>
              <a:rPr lang="ru-RU" dirty="0">
                <a:solidFill>
                  <a:schemeClr val="accent1"/>
                </a:solidFill>
              </a:rPr>
              <a:t>6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мм	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300гр/пм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БРИТ–</a:t>
            </a:r>
            <a:r>
              <a:rPr lang="ru-RU" dirty="0" err="1" smtClean="0">
                <a:solidFill>
                  <a:schemeClr val="accent1"/>
                </a:solidFill>
              </a:rPr>
              <a:t>Аэро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	</a:t>
            </a:r>
            <a:r>
              <a:rPr lang="en-US" dirty="0">
                <a:solidFill>
                  <a:schemeClr val="accent1"/>
                </a:solidFill>
              </a:rPr>
              <a:t>[50x</a:t>
            </a:r>
            <a:r>
              <a:rPr lang="ru-RU" dirty="0">
                <a:solidFill>
                  <a:schemeClr val="accent1"/>
                </a:solidFill>
              </a:rPr>
              <a:t>8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мм	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370гр/пм</a:t>
            </a:r>
            <a:endParaRPr lang="ru-RU" dirty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oglasovanie"/>
          <p:cNvSpPr>
            <a:spLocks noEditPoints="1"/>
          </p:cNvSpPr>
          <p:nvPr/>
        </p:nvSpPr>
        <p:spPr bwMode="auto">
          <a:xfrm>
            <a:off x="1149682" y="1088740"/>
            <a:ext cx="578002" cy="549352"/>
          </a:xfrm>
          <a:custGeom>
            <a:avLst/>
            <a:gdLst>
              <a:gd name="T0" fmla="*/ 10059 w 14994"/>
              <a:gd name="T1" fmla="*/ 2626 h 16218"/>
              <a:gd name="T2" fmla="*/ 10059 w 14994"/>
              <a:gd name="T3" fmla="*/ 2626 h 16218"/>
              <a:gd name="T4" fmla="*/ 4297 w 14994"/>
              <a:gd name="T5" fmla="*/ 5408 h 16218"/>
              <a:gd name="T6" fmla="*/ 2393 w 14994"/>
              <a:gd name="T7" fmla="*/ 7228 h 16218"/>
              <a:gd name="T8" fmla="*/ 6252 w 14994"/>
              <a:gd name="T9" fmla="*/ 11292 h 16218"/>
              <a:gd name="T10" fmla="*/ 7186 w 14994"/>
              <a:gd name="T11" fmla="*/ 12276 h 16218"/>
              <a:gd name="T12" fmla="*/ 8137 w 14994"/>
              <a:gd name="T13" fmla="*/ 11312 h 16218"/>
              <a:gd name="T14" fmla="*/ 10059 w 14994"/>
              <a:gd name="T15" fmla="*/ 9361 h 16218"/>
              <a:gd name="T16" fmla="*/ 11116 w 14994"/>
              <a:gd name="T17" fmla="*/ 8288 h 16218"/>
              <a:gd name="T18" fmla="*/ 14994 w 14994"/>
              <a:gd name="T19" fmla="*/ 4354 h 16218"/>
              <a:gd name="T20" fmla="*/ 13130 w 14994"/>
              <a:gd name="T21" fmla="*/ 2491 h 16218"/>
              <a:gd name="T22" fmla="*/ 11116 w 14994"/>
              <a:gd name="T23" fmla="*/ 4535 h 16218"/>
              <a:gd name="T24" fmla="*/ 10059 w 14994"/>
              <a:gd name="T25" fmla="*/ 5608 h 16218"/>
              <a:gd name="T26" fmla="*/ 7223 w 14994"/>
              <a:gd name="T27" fmla="*/ 8487 h 16218"/>
              <a:gd name="T28" fmla="*/ 4297 w 14994"/>
              <a:gd name="T29" fmla="*/ 5408 h 16218"/>
              <a:gd name="T30" fmla="*/ 11116 w 14994"/>
              <a:gd name="T31" fmla="*/ 2626 h 16218"/>
              <a:gd name="T32" fmla="*/ 11116 w 14994"/>
              <a:gd name="T33" fmla="*/ 2626 h 16218"/>
              <a:gd name="T34" fmla="*/ 1057 w 14994"/>
              <a:gd name="T35" fmla="*/ 15156 h 16218"/>
              <a:gd name="T36" fmla="*/ 1057 w 14994"/>
              <a:gd name="T37" fmla="*/ 1062 h 16218"/>
              <a:gd name="T38" fmla="*/ 10066 w 14994"/>
              <a:gd name="T39" fmla="*/ 1062 h 16218"/>
              <a:gd name="T40" fmla="*/ 10059 w 14994"/>
              <a:gd name="T41" fmla="*/ 2626 h 16218"/>
              <a:gd name="T42" fmla="*/ 10059 w 14994"/>
              <a:gd name="T43" fmla="*/ 4358 h 16218"/>
              <a:gd name="T44" fmla="*/ 11116 w 14994"/>
              <a:gd name="T45" fmla="*/ 3284 h 16218"/>
              <a:gd name="T46" fmla="*/ 11114 w 14994"/>
              <a:gd name="T47" fmla="*/ 2626 h 16218"/>
              <a:gd name="T48" fmla="*/ 11120 w 14994"/>
              <a:gd name="T49" fmla="*/ 531 h 16218"/>
              <a:gd name="T50" fmla="*/ 11122 w 14994"/>
              <a:gd name="T51" fmla="*/ 0 h 16218"/>
              <a:gd name="T52" fmla="*/ 10594 w 14994"/>
              <a:gd name="T53" fmla="*/ 0 h 16218"/>
              <a:gd name="T54" fmla="*/ 529 w 14994"/>
              <a:gd name="T55" fmla="*/ 0 h 16218"/>
              <a:gd name="T56" fmla="*/ 0 w 14994"/>
              <a:gd name="T57" fmla="*/ 0 h 16218"/>
              <a:gd name="T58" fmla="*/ 0 w 14994"/>
              <a:gd name="T59" fmla="*/ 531 h 16218"/>
              <a:gd name="T60" fmla="*/ 0 w 14994"/>
              <a:gd name="T61" fmla="*/ 15687 h 16218"/>
              <a:gd name="T62" fmla="*/ 0 w 14994"/>
              <a:gd name="T63" fmla="*/ 16218 h 16218"/>
              <a:gd name="T64" fmla="*/ 529 w 14994"/>
              <a:gd name="T65" fmla="*/ 16218 h 16218"/>
              <a:gd name="T66" fmla="*/ 10588 w 14994"/>
              <a:gd name="T67" fmla="*/ 16218 h 16218"/>
              <a:gd name="T68" fmla="*/ 11116 w 14994"/>
              <a:gd name="T69" fmla="*/ 16218 h 16218"/>
              <a:gd name="T70" fmla="*/ 11116 w 14994"/>
              <a:gd name="T71" fmla="*/ 15687 h 16218"/>
              <a:gd name="T72" fmla="*/ 11116 w 14994"/>
              <a:gd name="T73" fmla="*/ 9539 h 16218"/>
              <a:gd name="T74" fmla="*/ 10059 w 14994"/>
              <a:gd name="T75" fmla="*/ 10612 h 16218"/>
              <a:gd name="T76" fmla="*/ 10059 w 14994"/>
              <a:gd name="T77" fmla="*/ 15156 h 16218"/>
              <a:gd name="T78" fmla="*/ 1057 w 14994"/>
              <a:gd name="T79" fmla="*/ 15156 h 16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994" h="16218">
                <a:moveTo>
                  <a:pt x="10059" y="2626"/>
                </a:moveTo>
                <a:lnTo>
                  <a:pt x="10059" y="2626"/>
                </a:lnTo>
                <a:close/>
                <a:moveTo>
                  <a:pt x="4297" y="5408"/>
                </a:moveTo>
                <a:lnTo>
                  <a:pt x="2393" y="7228"/>
                </a:lnTo>
                <a:lnTo>
                  <a:pt x="6252" y="11292"/>
                </a:lnTo>
                <a:lnTo>
                  <a:pt x="7186" y="12276"/>
                </a:lnTo>
                <a:lnTo>
                  <a:pt x="8137" y="11312"/>
                </a:lnTo>
                <a:lnTo>
                  <a:pt x="10059" y="9361"/>
                </a:lnTo>
                <a:lnTo>
                  <a:pt x="11116" y="8288"/>
                </a:lnTo>
                <a:lnTo>
                  <a:pt x="14994" y="4354"/>
                </a:lnTo>
                <a:lnTo>
                  <a:pt x="13130" y="2491"/>
                </a:lnTo>
                <a:lnTo>
                  <a:pt x="11116" y="4535"/>
                </a:lnTo>
                <a:lnTo>
                  <a:pt x="10059" y="5608"/>
                </a:lnTo>
                <a:lnTo>
                  <a:pt x="7223" y="8487"/>
                </a:lnTo>
                <a:lnTo>
                  <a:pt x="4297" y="5408"/>
                </a:lnTo>
                <a:close/>
                <a:moveTo>
                  <a:pt x="11116" y="2626"/>
                </a:moveTo>
                <a:lnTo>
                  <a:pt x="11116" y="2626"/>
                </a:lnTo>
                <a:close/>
                <a:moveTo>
                  <a:pt x="1057" y="15156"/>
                </a:moveTo>
                <a:lnTo>
                  <a:pt x="1057" y="1062"/>
                </a:lnTo>
                <a:lnTo>
                  <a:pt x="10066" y="1062"/>
                </a:lnTo>
                <a:lnTo>
                  <a:pt x="10059" y="2626"/>
                </a:lnTo>
                <a:lnTo>
                  <a:pt x="10059" y="4358"/>
                </a:lnTo>
                <a:lnTo>
                  <a:pt x="11116" y="3284"/>
                </a:lnTo>
                <a:lnTo>
                  <a:pt x="11114" y="2626"/>
                </a:lnTo>
                <a:lnTo>
                  <a:pt x="11120" y="531"/>
                </a:lnTo>
                <a:lnTo>
                  <a:pt x="11122" y="0"/>
                </a:lnTo>
                <a:lnTo>
                  <a:pt x="10594" y="0"/>
                </a:lnTo>
                <a:lnTo>
                  <a:pt x="529" y="0"/>
                </a:lnTo>
                <a:lnTo>
                  <a:pt x="0" y="0"/>
                </a:lnTo>
                <a:lnTo>
                  <a:pt x="0" y="531"/>
                </a:lnTo>
                <a:lnTo>
                  <a:pt x="0" y="15687"/>
                </a:lnTo>
                <a:lnTo>
                  <a:pt x="0" y="16218"/>
                </a:lnTo>
                <a:lnTo>
                  <a:pt x="529" y="16218"/>
                </a:lnTo>
                <a:lnTo>
                  <a:pt x="10588" y="16218"/>
                </a:lnTo>
                <a:lnTo>
                  <a:pt x="11116" y="16218"/>
                </a:lnTo>
                <a:lnTo>
                  <a:pt x="11116" y="15687"/>
                </a:lnTo>
                <a:lnTo>
                  <a:pt x="11116" y="9539"/>
                </a:lnTo>
                <a:lnTo>
                  <a:pt x="10059" y="10612"/>
                </a:lnTo>
                <a:lnTo>
                  <a:pt x="10059" y="15156"/>
                </a:lnTo>
                <a:lnTo>
                  <a:pt x="1057" y="151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55976" y="1682802"/>
            <a:ext cx="4663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Область применения:</a:t>
            </a:r>
          </a:p>
          <a:p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•примыкания 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 </a:t>
            </a:r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асфальтобетонным и   </a:t>
            </a:r>
          </a:p>
          <a:p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цементобетонным 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покрытиям </a:t>
            </a:r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автомобильных 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дорог, тротуаров, </a:t>
            </a:r>
            <a:endParaRPr lang="ru-RU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стоянок.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•примыкания к бордюрному камню.</a:t>
            </a:r>
          </a:p>
          <a:p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•примыкания к водоотводным лоткам.</a:t>
            </a:r>
          </a:p>
          <a:p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•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примыкания к смотровым люкам и </a:t>
            </a:r>
            <a:endParaRPr lang="ru-RU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колодцам </a:t>
            </a:r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ливневой канализации.</a:t>
            </a:r>
          </a:p>
          <a:p>
            <a:endParaRPr lang="ru-RU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87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dirty="0" smtClean="0"/>
              <a:t>М-1 «Беларусь»: развязка на Смоленск.</a:t>
            </a:r>
            <a:br>
              <a:rPr lang="ru-RU" dirty="0" smtClean="0"/>
            </a:br>
            <a:r>
              <a:rPr lang="ru-RU" dirty="0" smtClean="0"/>
              <a:t>Подрядчик ООО «</a:t>
            </a:r>
            <a:r>
              <a:rPr lang="ru-RU" dirty="0" err="1" smtClean="0"/>
              <a:t>Асдор</a:t>
            </a:r>
            <a:r>
              <a:rPr lang="ru-RU" dirty="0" smtClean="0"/>
              <a:t>» (2012 г.)</a:t>
            </a:r>
            <a:endParaRPr lang="ru-RU" dirty="0"/>
          </a:p>
        </p:txBody>
      </p:sp>
      <p:pic>
        <p:nvPicPr>
          <p:cNvPr id="4" name="Рисунок 3" descr="DSC_01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28" y="3866086"/>
            <a:ext cx="4051028" cy="248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19" descr="DSC_0181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875" y="1268760"/>
            <a:ext cx="4036837" cy="2484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97318" y="5733256"/>
            <a:ext cx="1258358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382 км</a:t>
            </a:r>
          </a:p>
        </p:txBody>
      </p:sp>
      <p:sp>
        <p:nvSpPr>
          <p:cNvPr id="14" name="Овал 13"/>
          <p:cNvSpPr/>
          <p:nvPr/>
        </p:nvSpPr>
        <p:spPr>
          <a:xfrm rot="20461472">
            <a:off x="7063013" y="4476492"/>
            <a:ext cx="346567" cy="187096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5750" y="4349849"/>
            <a:ext cx="154817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Трещина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7451" y="2350896"/>
            <a:ext cx="1666471" cy="12899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544108" y="1287662"/>
            <a:ext cx="2448271" cy="36933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dirty="0" smtClean="0">
                <a:solidFill>
                  <a:schemeClr val="bg1"/>
                </a:solidFill>
              </a:rPr>
              <a:t>Эксплуатация – 4 года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4" y="3866086"/>
            <a:ext cx="2791638" cy="248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51" y="4749959"/>
            <a:ext cx="3651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2" y="1283731"/>
            <a:ext cx="2774870" cy="24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05" y="2276716"/>
            <a:ext cx="3651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51092" y="3018177"/>
            <a:ext cx="2105961" cy="70788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стыковочной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лентой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254" y="5597913"/>
            <a:ext cx="2791638" cy="70788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outerShdw blurRad="63500" dist="127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стыковочной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ленты</a:t>
            </a:r>
          </a:p>
        </p:txBody>
      </p:sp>
    </p:spTree>
    <p:extLst>
      <p:ext uri="{BB962C8B-B14F-4D97-AF65-F5344CB8AC3E}">
        <p14:creationId xmlns:p14="http://schemas.microsoft.com/office/powerpoint/2010/main" val="37013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405" y="1268413"/>
            <a:ext cx="3381495" cy="5076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18" r="1824"/>
          <a:stretch/>
        </p:blipFill>
        <p:spPr>
          <a:xfrm>
            <a:off x="4119520" y="4191000"/>
            <a:ext cx="4737144" cy="2156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255" y="1268760"/>
            <a:ext cx="4735408" cy="21242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23928" y="3501008"/>
            <a:ext cx="492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263">
              <a:defRPr/>
            </a:pPr>
            <a:r>
              <a:rPr lang="ru-RU" sz="2400" b="1" dirty="0"/>
              <a:t>С</a:t>
            </a:r>
            <a:r>
              <a:rPr lang="ru-RU" sz="2400" b="1" dirty="0" smtClean="0"/>
              <a:t>рок </a:t>
            </a:r>
            <a:r>
              <a:rPr lang="ru-RU" sz="2400" b="1" dirty="0"/>
              <a:t>эксплуатации </a:t>
            </a:r>
            <a:r>
              <a:rPr lang="ru-RU" sz="2400" b="1" dirty="0" smtClean="0">
                <a:solidFill>
                  <a:schemeClr val="accent3"/>
                </a:solidFill>
              </a:rPr>
              <a:t>12 </a:t>
            </a:r>
            <a:r>
              <a:rPr lang="ru-RU" sz="2400" b="1" dirty="0" smtClean="0">
                <a:solidFill>
                  <a:schemeClr val="accent3"/>
                </a:solidFill>
              </a:rPr>
              <a:t>месяцев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325" y="5340114"/>
            <a:ext cx="3364575" cy="107721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стыковочной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лентой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1255" y="2708920"/>
            <a:ext cx="473049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Без стыковочной ленты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287337" y="260350"/>
            <a:ext cx="8569326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0" y="260350"/>
            <a:ext cx="8569324" cy="605514"/>
          </a:xfrm>
        </p:spPr>
        <p:txBody>
          <a:bodyPr/>
          <a:lstStyle/>
          <a:p>
            <a:r>
              <a:rPr lang="ru-RU" dirty="0"/>
              <a:t>М-1 «Беларусь»: стыковочные ленты обеспечивают сохранение целостности асфальтобетона</a:t>
            </a:r>
          </a:p>
        </p:txBody>
      </p:sp>
    </p:spTree>
    <p:extLst>
      <p:ext uri="{BB962C8B-B14F-4D97-AF65-F5344CB8AC3E}">
        <p14:creationId xmlns:p14="http://schemas.microsoft.com/office/powerpoint/2010/main" val="105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dirty="0" smtClean="0"/>
              <a:t>М-1 «Беларусь»: эффективность применения </a:t>
            </a:r>
            <a:r>
              <a:rPr lang="ru-RU" dirty="0"/>
              <a:t>лент </a:t>
            </a:r>
          </a:p>
        </p:txBody>
      </p:sp>
      <p:pic>
        <p:nvPicPr>
          <p:cNvPr id="7" name="Picture 2" descr="IMG_20130220_163840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09" b="20598"/>
          <a:stretch/>
        </p:blipFill>
        <p:spPr bwMode="auto">
          <a:xfrm>
            <a:off x="4103948" y="1268760"/>
            <a:ext cx="4721231" cy="50502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44208" y="2253062"/>
            <a:ext cx="2360617" cy="70788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outerShdw blurRad="63500" dist="127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стыковочной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0095" y="5445224"/>
            <a:ext cx="2105961" cy="707886"/>
          </a:xfrm>
          <a:prstGeom prst="rect">
            <a:avLst/>
          </a:prstGeom>
          <a:noFill/>
          <a:effectLst>
            <a:outerShdw blurRad="63500" dist="63500" algn="ctr" rotWithShape="0">
              <a:schemeClr val="bg1">
                <a:alpha val="38000"/>
              </a:scheme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стыковочной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лентой</a:t>
            </a:r>
          </a:p>
        </p:txBody>
      </p:sp>
      <p:sp>
        <p:nvSpPr>
          <p:cNvPr id="17" name="Овал 16"/>
          <p:cNvSpPr/>
          <p:nvPr/>
        </p:nvSpPr>
        <p:spPr>
          <a:xfrm rot="21328386">
            <a:off x="6140384" y="2000274"/>
            <a:ext cx="346567" cy="143818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pic>
        <p:nvPicPr>
          <p:cNvPr id="12" name="Picture 3" descr="C:\Documents and Settings\Администратор\Рабочий стол\фото для статьи\Копия фото 2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39693" y="3603517"/>
            <a:ext cx="2604074" cy="244827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524" y="1657253"/>
            <a:ext cx="37084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/>
                </a:solidFill>
              </a:rPr>
              <a:t>Эксплуатационная  </a:t>
            </a:r>
            <a:r>
              <a:rPr lang="ru-RU" sz="2200" b="1" dirty="0" smtClean="0">
                <a:solidFill>
                  <a:schemeClr val="accent6"/>
                </a:solidFill>
              </a:rPr>
              <a:t>надежность</a:t>
            </a:r>
            <a:r>
              <a:rPr lang="ru-RU" sz="2200" b="1" dirty="0" smtClean="0">
                <a:solidFill>
                  <a:schemeClr val="accent3"/>
                </a:solidFill>
              </a:rPr>
              <a:t> </a:t>
            </a:r>
            <a:r>
              <a:rPr lang="ru-RU" sz="2200" b="1" dirty="0">
                <a:solidFill>
                  <a:schemeClr val="accent3"/>
                </a:solidFill>
              </a:rPr>
              <a:t>верхних слоев </a:t>
            </a:r>
            <a:r>
              <a:rPr lang="ru-RU" sz="2200" b="1" dirty="0">
                <a:solidFill>
                  <a:schemeClr val="accent6"/>
                </a:solidFill>
              </a:rPr>
              <a:t>покрытия</a:t>
            </a:r>
          </a:p>
        </p:txBody>
      </p:sp>
    </p:spTree>
    <p:extLst>
      <p:ext uri="{BB962C8B-B14F-4D97-AF65-F5344CB8AC3E}">
        <p14:creationId xmlns:p14="http://schemas.microsoft.com/office/powerpoint/2010/main" val="5881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speech"/>
  <p:tag name="LANG" val="rus"/>
  <p:tag name="THINKCELLUNDODONOTDELET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ead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nterpri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Uni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uth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gpn_speech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800"/>
          </a:spcBef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800"/>
          </a:spcBef>
          <a:defRPr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gpn_speech</Template>
  <TotalTime>1666</TotalTime>
  <Words>476</Words>
  <Application>Microsoft Office PowerPoint</Application>
  <PresentationFormat>Экран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gpn_speech</vt:lpstr>
      <vt:lpstr> Технологии продления  срока службы асфальтобетонных покрытий </vt:lpstr>
      <vt:lpstr>Компания «НОВА-Брит»</vt:lpstr>
      <vt:lpstr>Современные технологии продления  срока службы дорожных покрытий</vt:lpstr>
      <vt:lpstr>Защитно-восстанавливающие составы - эффективный материал для устранения поверхностных дефектов </vt:lpstr>
      <vt:lpstr>Презентация PowerPoint</vt:lpstr>
      <vt:lpstr>Презентация PowerPoint</vt:lpstr>
      <vt:lpstr>М-1 «Беларусь»: развязка на Смоленск. Подрядчик ООО «Асдор» (2012 г.)</vt:lpstr>
      <vt:lpstr>М-1 «Беларусь»: стыковочные ленты обеспечивают сохранение целостности асфальтобетона</vt:lpstr>
      <vt:lpstr>М-1 «Беларусь»: эффективность применения лент </vt:lpstr>
      <vt:lpstr>Мониторинг платных участков М-11 и М-1:                        стыки, устроенные без применения лент, разрушаются</vt:lpstr>
      <vt:lpstr>Применение стыковочных лент оправдывается                   уже в первые годы эксплуатации покрытий</vt:lpstr>
      <vt:lpstr>Долговечность технологических швов и стыков</vt:lpstr>
    </vt:vector>
  </TitlesOfParts>
  <Company>PowerLexis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OrlovDV</cp:lastModifiedBy>
  <cp:revision>173</cp:revision>
  <cp:lastPrinted>2016-05-17T12:23:44Z</cp:lastPrinted>
  <dcterms:created xsi:type="dcterms:W3CDTF">2013-07-30T10:25:23Z</dcterms:created>
  <dcterms:modified xsi:type="dcterms:W3CDTF">2016-05-26T10:17:31Z</dcterms:modified>
</cp:coreProperties>
</file>