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63" r:id="rId4"/>
    <p:sldId id="264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5E88"/>
    <a:srgbClr val="144766"/>
    <a:srgbClr val="3E9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/>
    <p:restoredTop sz="94613"/>
  </p:normalViewPr>
  <p:slideViewPr>
    <p:cSldViewPr snapToGrid="0">
      <p:cViewPr>
        <p:scale>
          <a:sx n="91" d="100"/>
          <a:sy n="91" d="100"/>
        </p:scale>
        <p:origin x="-1210" y="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50;&#1086;&#1083;&#1077;&#1103;%20&#1074;%20&#1089;&#1088;&#1072;&#1074;&#1085;&#1077;&#1085;&#1080;&#1080;,%20&#1075;&#1088;&#1072;&#1092;&#1080;&#1082;&#1080;%20(2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50;&#1086;&#1083;&#1077;&#1103;%20&#1074;%20&#1089;&#1088;&#1072;&#1074;&#1085;&#1077;&#1085;&#1080;&#1080;,%20&#1075;&#1088;&#1072;&#1092;&#1080;&#1082;&#1080;%20(2)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358008348094E-2"/>
          <c:y val="5.8287533335441503E-2"/>
          <c:w val="0.92589133322306005"/>
          <c:h val="0.88763274473805398"/>
        </c:manualLayout>
      </c:layout>
      <c:lineChart>
        <c:grouping val="standard"/>
        <c:varyColors val="0"/>
        <c:ser>
          <c:idx val="0"/>
          <c:order val="0"/>
          <c:tx>
            <c:strRef>
              <c:f>'АБ-16'!$B$2</c:f>
              <c:strCache>
                <c:ptCount val="1"/>
              </c:strCache>
            </c:strRef>
          </c:tx>
          <c:marker>
            <c:symbol val="none"/>
          </c:marker>
          <c:cat>
            <c:numRef>
              <c:f>'АБ-16'!$C$1:$N$1</c:f>
              <c:numCache>
                <c:formatCode>General</c:formatCode>
                <c:ptCount val="12"/>
                <c:pt idx="0">
                  <c:v>0</c:v>
                </c:pt>
                <c:pt idx="1">
                  <c:v>500</c:v>
                </c:pt>
                <c:pt idx="2">
                  <c:v>1000</c:v>
                </c:pt>
                <c:pt idx="3">
                  <c:v>2000</c:v>
                </c:pt>
                <c:pt idx="4">
                  <c:v>3000</c:v>
                </c:pt>
                <c:pt idx="5">
                  <c:v>4000</c:v>
                </c:pt>
                <c:pt idx="6">
                  <c:v>5000</c:v>
                </c:pt>
                <c:pt idx="7">
                  <c:v>6000</c:v>
                </c:pt>
                <c:pt idx="8">
                  <c:v>7000</c:v>
                </c:pt>
                <c:pt idx="9">
                  <c:v>8000</c:v>
                </c:pt>
                <c:pt idx="10">
                  <c:v>9000</c:v>
                </c:pt>
                <c:pt idx="11">
                  <c:v>10000</c:v>
                </c:pt>
              </c:numCache>
            </c:numRef>
          </c:cat>
          <c:val>
            <c:numRef>
              <c:f>'АБ-16'!$C$2:$N$2</c:f>
              <c:numCache>
                <c:formatCode>General</c:formatCode>
                <c:ptCount val="12"/>
                <c:pt idx="0">
                  <c:v>0</c:v>
                </c:pt>
                <c:pt idx="1">
                  <c:v>2.4</c:v>
                </c:pt>
                <c:pt idx="2">
                  <c:v>3.45</c:v>
                </c:pt>
                <c:pt idx="3">
                  <c:v>4.25</c:v>
                </c:pt>
                <c:pt idx="4">
                  <c:v>5</c:v>
                </c:pt>
                <c:pt idx="5">
                  <c:v>5.7</c:v>
                </c:pt>
                <c:pt idx="6">
                  <c:v>6.3</c:v>
                </c:pt>
                <c:pt idx="7">
                  <c:v>6.9</c:v>
                </c:pt>
                <c:pt idx="8">
                  <c:v>7.4</c:v>
                </c:pt>
                <c:pt idx="9">
                  <c:v>7.85</c:v>
                </c:pt>
                <c:pt idx="10">
                  <c:v>8.2000000000000011</c:v>
                </c:pt>
                <c:pt idx="11">
                  <c:v>8.5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FE3B-47E6-A36F-B32FB7B01D6F}"/>
            </c:ext>
          </c:extLst>
        </c:ser>
        <c:ser>
          <c:idx val="1"/>
          <c:order val="1"/>
          <c:tx>
            <c:strRef>
              <c:f>'АБ-16'!$B$3</c:f>
              <c:strCache>
                <c:ptCount val="1"/>
              </c:strCache>
            </c:strRef>
          </c:tx>
          <c:marker>
            <c:symbol val="none"/>
          </c:marker>
          <c:cat>
            <c:numRef>
              <c:f>'АБ-16'!$C$1:$N$1</c:f>
              <c:numCache>
                <c:formatCode>General</c:formatCode>
                <c:ptCount val="12"/>
                <c:pt idx="0">
                  <c:v>0</c:v>
                </c:pt>
                <c:pt idx="1">
                  <c:v>500</c:v>
                </c:pt>
                <c:pt idx="2">
                  <c:v>1000</c:v>
                </c:pt>
                <c:pt idx="3">
                  <c:v>2000</c:v>
                </c:pt>
                <c:pt idx="4">
                  <c:v>3000</c:v>
                </c:pt>
                <c:pt idx="5">
                  <c:v>4000</c:v>
                </c:pt>
                <c:pt idx="6">
                  <c:v>5000</c:v>
                </c:pt>
                <c:pt idx="7">
                  <c:v>6000</c:v>
                </c:pt>
                <c:pt idx="8">
                  <c:v>7000</c:v>
                </c:pt>
                <c:pt idx="9">
                  <c:v>8000</c:v>
                </c:pt>
                <c:pt idx="10">
                  <c:v>9000</c:v>
                </c:pt>
                <c:pt idx="11">
                  <c:v>10000</c:v>
                </c:pt>
              </c:numCache>
            </c:numRef>
          </c:cat>
          <c:val>
            <c:numRef>
              <c:f>'АБ-16'!$C$3:$N$3</c:f>
              <c:numCache>
                <c:formatCode>General</c:formatCode>
                <c:ptCount val="12"/>
                <c:pt idx="0">
                  <c:v>0</c:v>
                </c:pt>
                <c:pt idx="1">
                  <c:v>0.65</c:v>
                </c:pt>
                <c:pt idx="2">
                  <c:v>0.95</c:v>
                </c:pt>
                <c:pt idx="3">
                  <c:v>1.1499999999999999</c:v>
                </c:pt>
                <c:pt idx="4">
                  <c:v>1.25</c:v>
                </c:pt>
                <c:pt idx="5">
                  <c:v>1.32</c:v>
                </c:pt>
                <c:pt idx="6">
                  <c:v>1.4</c:v>
                </c:pt>
                <c:pt idx="7">
                  <c:v>1.45</c:v>
                </c:pt>
                <c:pt idx="8">
                  <c:v>1.5</c:v>
                </c:pt>
                <c:pt idx="9">
                  <c:v>1.55</c:v>
                </c:pt>
                <c:pt idx="10">
                  <c:v>1.6</c:v>
                </c:pt>
                <c:pt idx="11">
                  <c:v>1.65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FE3B-47E6-A36F-B32FB7B01D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053824"/>
        <c:axId val="8742016"/>
      </c:lineChart>
      <c:catAx>
        <c:axId val="11905382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8742016"/>
        <c:crosses val="autoZero"/>
        <c:auto val="1"/>
        <c:lblAlgn val="ctr"/>
        <c:lblOffset val="100"/>
        <c:noMultiLvlLbl val="0"/>
      </c:catAx>
      <c:valAx>
        <c:axId val="8742016"/>
        <c:scaling>
          <c:orientation val="minMax"/>
        </c:scaling>
        <c:delete val="0"/>
        <c:axPos val="l"/>
        <c:majorGridlines/>
        <c:minorGridlines/>
        <c:numFmt formatCode="General" sourceLinked="1"/>
        <c:majorTickMark val="out"/>
        <c:minorTickMark val="none"/>
        <c:tickLblPos val="low"/>
        <c:crossAx val="11905382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2478146202774097E-2"/>
          <c:y val="3.0648777598452401E-2"/>
          <c:w val="0.91622718450905305"/>
          <c:h val="0.90019551903838102"/>
        </c:manualLayout>
      </c:layout>
      <c:lineChart>
        <c:grouping val="standard"/>
        <c:varyColors val="0"/>
        <c:ser>
          <c:idx val="0"/>
          <c:order val="0"/>
          <c:tx>
            <c:strRef>
              <c:f>'ЩМА 15'!$B$2</c:f>
              <c:strCache>
                <c:ptCount val="1"/>
              </c:strCache>
            </c:strRef>
          </c:tx>
          <c:marker>
            <c:symbol val="none"/>
          </c:marker>
          <c:cat>
            <c:numRef>
              <c:f>'ЩМА 15'!$C$1:$O$1</c:f>
              <c:numCache>
                <c:formatCode>General</c:formatCode>
                <c:ptCount val="13"/>
                <c:pt idx="0">
                  <c:v>0</c:v>
                </c:pt>
                <c:pt idx="1">
                  <c:v>100</c:v>
                </c:pt>
                <c:pt idx="2">
                  <c:v>500</c:v>
                </c:pt>
                <c:pt idx="3">
                  <c:v>1000</c:v>
                </c:pt>
                <c:pt idx="4">
                  <c:v>2000</c:v>
                </c:pt>
                <c:pt idx="5">
                  <c:v>3000</c:v>
                </c:pt>
                <c:pt idx="6">
                  <c:v>4000</c:v>
                </c:pt>
                <c:pt idx="7">
                  <c:v>5000</c:v>
                </c:pt>
                <c:pt idx="8">
                  <c:v>6000</c:v>
                </c:pt>
                <c:pt idx="9">
                  <c:v>7000</c:v>
                </c:pt>
                <c:pt idx="10">
                  <c:v>8000</c:v>
                </c:pt>
                <c:pt idx="11">
                  <c:v>9000</c:v>
                </c:pt>
                <c:pt idx="12">
                  <c:v>10000</c:v>
                </c:pt>
              </c:numCache>
            </c:numRef>
          </c:cat>
          <c:val>
            <c:numRef>
              <c:f>'ЩМА 15'!$C$2:$O$2</c:f>
              <c:numCache>
                <c:formatCode>General</c:formatCode>
                <c:ptCount val="13"/>
                <c:pt idx="0">
                  <c:v>0</c:v>
                </c:pt>
                <c:pt idx="1">
                  <c:v>1</c:v>
                </c:pt>
                <c:pt idx="2">
                  <c:v>1.75</c:v>
                </c:pt>
                <c:pt idx="3">
                  <c:v>2.2200000000000002</c:v>
                </c:pt>
                <c:pt idx="4">
                  <c:v>2.6</c:v>
                </c:pt>
                <c:pt idx="5">
                  <c:v>2.92</c:v>
                </c:pt>
                <c:pt idx="6">
                  <c:v>3.2</c:v>
                </c:pt>
                <c:pt idx="7">
                  <c:v>3.45</c:v>
                </c:pt>
                <c:pt idx="8">
                  <c:v>3.63</c:v>
                </c:pt>
                <c:pt idx="9">
                  <c:v>3.78</c:v>
                </c:pt>
                <c:pt idx="10">
                  <c:v>3.93</c:v>
                </c:pt>
                <c:pt idx="11">
                  <c:v>4.07</c:v>
                </c:pt>
                <c:pt idx="12">
                  <c:v>4.2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9524-4E43-9301-000E8DAD6F14}"/>
            </c:ext>
          </c:extLst>
        </c:ser>
        <c:ser>
          <c:idx val="1"/>
          <c:order val="1"/>
          <c:tx>
            <c:strRef>
              <c:f>'ЩМА 15'!$B$3</c:f>
              <c:strCache>
                <c:ptCount val="1"/>
              </c:strCache>
            </c:strRef>
          </c:tx>
          <c:marker>
            <c:symbol val="none"/>
          </c:marker>
          <c:cat>
            <c:numRef>
              <c:f>'ЩМА 15'!$C$1:$O$1</c:f>
              <c:numCache>
                <c:formatCode>General</c:formatCode>
                <c:ptCount val="13"/>
                <c:pt idx="0">
                  <c:v>0</c:v>
                </c:pt>
                <c:pt idx="1">
                  <c:v>100</c:v>
                </c:pt>
                <c:pt idx="2">
                  <c:v>500</c:v>
                </c:pt>
                <c:pt idx="3">
                  <c:v>1000</c:v>
                </c:pt>
                <c:pt idx="4">
                  <c:v>2000</c:v>
                </c:pt>
                <c:pt idx="5">
                  <c:v>3000</c:v>
                </c:pt>
                <c:pt idx="6">
                  <c:v>4000</c:v>
                </c:pt>
                <c:pt idx="7">
                  <c:v>5000</c:v>
                </c:pt>
                <c:pt idx="8">
                  <c:v>6000</c:v>
                </c:pt>
                <c:pt idx="9">
                  <c:v>7000</c:v>
                </c:pt>
                <c:pt idx="10">
                  <c:v>8000</c:v>
                </c:pt>
                <c:pt idx="11">
                  <c:v>9000</c:v>
                </c:pt>
                <c:pt idx="12">
                  <c:v>10000</c:v>
                </c:pt>
              </c:numCache>
            </c:numRef>
          </c:cat>
          <c:val>
            <c:numRef>
              <c:f>'ЩМА 15'!$C$3:$O$3</c:f>
              <c:numCache>
                <c:formatCode>General</c:formatCode>
                <c:ptCount val="13"/>
                <c:pt idx="0">
                  <c:v>0</c:v>
                </c:pt>
                <c:pt idx="1">
                  <c:v>0.7</c:v>
                </c:pt>
                <c:pt idx="2">
                  <c:v>1</c:v>
                </c:pt>
                <c:pt idx="3">
                  <c:v>1.18</c:v>
                </c:pt>
                <c:pt idx="4">
                  <c:v>1.32</c:v>
                </c:pt>
                <c:pt idx="5">
                  <c:v>1.42</c:v>
                </c:pt>
                <c:pt idx="6">
                  <c:v>1.51</c:v>
                </c:pt>
                <c:pt idx="7">
                  <c:v>1.6</c:v>
                </c:pt>
                <c:pt idx="8">
                  <c:v>1.67</c:v>
                </c:pt>
                <c:pt idx="9">
                  <c:v>1.73</c:v>
                </c:pt>
                <c:pt idx="10">
                  <c:v>1.77</c:v>
                </c:pt>
                <c:pt idx="11">
                  <c:v>1.8</c:v>
                </c:pt>
                <c:pt idx="12">
                  <c:v>1.82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9524-4E43-9301-000E8DAD6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1442304"/>
        <c:axId val="88611584"/>
      </c:lineChart>
      <c:catAx>
        <c:axId val="12144230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88611584"/>
        <c:crosses val="autoZero"/>
        <c:auto val="1"/>
        <c:lblAlgn val="ctr"/>
        <c:lblOffset val="100"/>
        <c:noMultiLvlLbl val="0"/>
      </c:catAx>
      <c:valAx>
        <c:axId val="88611584"/>
        <c:scaling>
          <c:orientation val="minMax"/>
        </c:scaling>
        <c:delete val="0"/>
        <c:axPos val="l"/>
        <c:majorGridlines/>
        <c:minorGridlines/>
        <c:numFmt formatCode="General" sourceLinked="1"/>
        <c:majorTickMark val="out"/>
        <c:minorTickMark val="none"/>
        <c:tickLblPos val="nextTo"/>
        <c:crossAx val="12144230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dirty="0">
                <a:solidFill>
                  <a:srgbClr val="1A5E88"/>
                </a:solidFill>
                <a:latin typeface="Francker CYR Condensed Regular" panose="020B0706040704040203" pitchFamily="34" charset="-52"/>
              </a:rPr>
              <a:t>Показатель ровности по </a:t>
            </a:r>
            <a:r>
              <a:rPr lang="en-US" sz="1400" dirty="0">
                <a:solidFill>
                  <a:srgbClr val="1A5E88"/>
                </a:solidFill>
                <a:latin typeface="Francker CYR Condensed Regular" panose="020B0706040704040203" pitchFamily="34" charset="-52"/>
              </a:rPr>
              <a:t>IRI</a:t>
            </a:r>
            <a:endParaRPr lang="ru-RU" sz="1400" dirty="0">
              <a:solidFill>
                <a:srgbClr val="1A5E88"/>
              </a:solidFill>
              <a:latin typeface="Francker CYR Condensed Regular" panose="020B0706040704040203" pitchFamily="34" charset="-52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Референтный участок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М-6 «Каспий</c:v>
                </c:pt>
                <c:pt idx="1">
                  <c:v>А-132</c:v>
                </c:pt>
                <c:pt idx="2">
                  <c:v>Р-119</c:v>
                </c:pt>
                <c:pt idx="3">
                  <c:v>М-18</c:v>
                </c:pt>
                <c:pt idx="4">
                  <c:v>Р-105</c:v>
                </c:pt>
                <c:pt idx="5">
                  <c:v>Краснодар-Ейск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2.42</c:v>
                </c:pt>
                <c:pt idx="1">
                  <c:v>2.9</c:v>
                </c:pt>
                <c:pt idx="2">
                  <c:v>2.09</c:v>
                </c:pt>
                <c:pt idx="3">
                  <c:v>1.85</c:v>
                </c:pt>
                <c:pt idx="4">
                  <c:v>2.34</c:v>
                </c:pt>
                <c:pt idx="5">
                  <c:v>2.1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63D-47DC-8501-21BBE99A29D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Участок с УНИРЕМ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М-6 «Каспий</c:v>
                </c:pt>
                <c:pt idx="1">
                  <c:v>А-132</c:v>
                </c:pt>
                <c:pt idx="2">
                  <c:v>Р-119</c:v>
                </c:pt>
                <c:pt idx="3">
                  <c:v>М-18</c:v>
                </c:pt>
                <c:pt idx="4">
                  <c:v>Р-105</c:v>
                </c:pt>
                <c:pt idx="5">
                  <c:v>Краснодар-Ейск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2.35</c:v>
                </c:pt>
                <c:pt idx="1">
                  <c:v>1.86</c:v>
                </c:pt>
                <c:pt idx="2">
                  <c:v>1.77</c:v>
                </c:pt>
                <c:pt idx="3">
                  <c:v>1.36</c:v>
                </c:pt>
                <c:pt idx="4">
                  <c:v>1.8</c:v>
                </c:pt>
                <c:pt idx="5">
                  <c:v>1.93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63D-47DC-8501-21BBE99A29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6177024"/>
        <c:axId val="80611008"/>
      </c:barChart>
      <c:catAx>
        <c:axId val="186177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80611008"/>
        <c:crosses val="autoZero"/>
        <c:auto val="1"/>
        <c:lblAlgn val="ctr"/>
        <c:lblOffset val="100"/>
        <c:noMultiLvlLbl val="0"/>
      </c:catAx>
      <c:valAx>
        <c:axId val="806110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6177024"/>
        <c:crosses val="autoZero"/>
        <c:crossBetween val="between"/>
      </c:valAx>
      <c:dTable>
        <c:showHorzBorder val="1"/>
        <c:showVertBorder val="1"/>
        <c:showOutline val="1"/>
        <c:showKeys val="0"/>
      </c:dTable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dirty="0">
                <a:solidFill>
                  <a:srgbClr val="1A5E88"/>
                </a:solidFill>
                <a:latin typeface="Francker CYR Condensed Regular" panose="020B0706040704040203" pitchFamily="34" charset="-52"/>
              </a:rPr>
              <a:t>Результаты бальной оценки участков автомобильных дорог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Референтный участок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</c:spPr>
          <c:invertIfNegative val="0"/>
          <c:cat>
            <c:strRef>
              <c:f>Лист1!$A$2:$A$7</c:f>
              <c:strCache>
                <c:ptCount val="6"/>
                <c:pt idx="0">
                  <c:v>М-6 «Каспий</c:v>
                </c:pt>
                <c:pt idx="1">
                  <c:v>А-132</c:v>
                </c:pt>
                <c:pt idx="2">
                  <c:v>Р-119</c:v>
                </c:pt>
                <c:pt idx="3">
                  <c:v>М-18</c:v>
                </c:pt>
                <c:pt idx="4">
                  <c:v>Р-105</c:v>
                </c:pt>
                <c:pt idx="5">
                  <c:v>Краснодар-Ейск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4.5</c:v>
                </c:pt>
                <c:pt idx="1">
                  <c:v>4.5</c:v>
                </c:pt>
                <c:pt idx="2">
                  <c:v>4.5</c:v>
                </c:pt>
                <c:pt idx="3">
                  <c:v>3.5</c:v>
                </c:pt>
                <c:pt idx="4">
                  <c:v>5</c:v>
                </c:pt>
                <c:pt idx="5">
                  <c:v>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494-4E9D-B624-CDB57DEDEB7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Участок с УНИРЕМ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Лист1!$A$2:$A$7</c:f>
              <c:strCache>
                <c:ptCount val="6"/>
                <c:pt idx="0">
                  <c:v>М-6 «Каспий</c:v>
                </c:pt>
                <c:pt idx="1">
                  <c:v>А-132</c:v>
                </c:pt>
                <c:pt idx="2">
                  <c:v>Р-119</c:v>
                </c:pt>
                <c:pt idx="3">
                  <c:v>М-18</c:v>
                </c:pt>
                <c:pt idx="4">
                  <c:v>Р-105</c:v>
                </c:pt>
                <c:pt idx="5">
                  <c:v>Краснодар-Ейск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4.8</c:v>
                </c:pt>
                <c:pt idx="1">
                  <c:v>4.8</c:v>
                </c:pt>
                <c:pt idx="2">
                  <c:v>4.8</c:v>
                </c:pt>
                <c:pt idx="3">
                  <c:v>4</c:v>
                </c:pt>
                <c:pt idx="4">
                  <c:v>5</c:v>
                </c:pt>
                <c:pt idx="5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494-4E9D-B624-CDB57DEDEB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6288640"/>
        <c:axId val="80615040"/>
      </c:barChart>
      <c:catAx>
        <c:axId val="1862886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80615040"/>
        <c:crosses val="autoZero"/>
        <c:auto val="1"/>
        <c:lblAlgn val="ctr"/>
        <c:lblOffset val="100"/>
        <c:noMultiLvlLbl val="0"/>
      </c:catAx>
      <c:valAx>
        <c:axId val="806150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6288640"/>
        <c:crosses val="autoZero"/>
        <c:crossBetween val="between"/>
      </c:valAx>
      <c:dTable>
        <c:showHorzBorder val="1"/>
        <c:showVertBorder val="1"/>
        <c:showOutline val="1"/>
        <c:showKeys val="0"/>
      </c:dTable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image" Target="../media/image18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image" Target="../media/image18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F30898-552F-F74B-A660-9A38D59CFBB7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809E0F7-665B-6547-956D-A0B2F53EFB89}">
      <dgm:prSet phldrT="[Текст]" custT="1"/>
      <dgm:spPr/>
      <dgm:t>
        <a:bodyPr/>
        <a:lstStyle/>
        <a:p>
          <a:r>
            <a:rPr lang="ru-RU" sz="1200" dirty="0" smtClean="0"/>
            <a:t>Строительство </a:t>
          </a:r>
          <a:r>
            <a:rPr lang="ru-RU" sz="1000" dirty="0" smtClean="0"/>
            <a:t>(реконструкция)</a:t>
          </a:r>
          <a:endParaRPr lang="ru-RU" sz="1000" dirty="0"/>
        </a:p>
      </dgm:t>
    </dgm:pt>
    <dgm:pt modelId="{95E58341-93A8-0445-A34D-EC9F03590D63}" type="parTrans" cxnId="{5331921B-0E65-5F47-A6AD-C20DD0F54BBB}">
      <dgm:prSet/>
      <dgm:spPr/>
      <dgm:t>
        <a:bodyPr/>
        <a:lstStyle/>
        <a:p>
          <a:endParaRPr lang="ru-RU" sz="2800"/>
        </a:p>
      </dgm:t>
    </dgm:pt>
    <dgm:pt modelId="{1BE8FBC7-3591-164B-8515-270E8661E5CD}" type="sibTrans" cxnId="{5331921B-0E65-5F47-A6AD-C20DD0F54BBB}">
      <dgm:prSet custT="1"/>
      <dgm:spPr/>
      <dgm:t>
        <a:bodyPr/>
        <a:lstStyle/>
        <a:p>
          <a:endParaRPr lang="ru-RU" sz="900" dirty="0"/>
        </a:p>
      </dgm:t>
    </dgm:pt>
    <dgm:pt modelId="{EEE14299-0163-AE4E-A8D1-75AF89D27B6D}">
      <dgm:prSet phldrT="[Текст]" custT="1"/>
      <dgm:spPr/>
      <dgm:t>
        <a:bodyPr/>
        <a:lstStyle/>
        <a:p>
          <a:r>
            <a:rPr lang="ru-RU" sz="1300" dirty="0" smtClean="0"/>
            <a:t>Ремонт </a:t>
          </a:r>
        </a:p>
        <a:p>
          <a:r>
            <a:rPr lang="ru-RU" sz="1300" dirty="0" smtClean="0"/>
            <a:t>через 4 года</a:t>
          </a:r>
          <a:endParaRPr lang="ru-RU" sz="1300" dirty="0"/>
        </a:p>
      </dgm:t>
    </dgm:pt>
    <dgm:pt modelId="{8AF5DE15-1450-084F-9A71-D9EAB605596A}" type="parTrans" cxnId="{17896F4E-4C62-CA49-9FDE-A2B8147A8FED}">
      <dgm:prSet/>
      <dgm:spPr/>
      <dgm:t>
        <a:bodyPr/>
        <a:lstStyle/>
        <a:p>
          <a:endParaRPr lang="ru-RU" sz="2800"/>
        </a:p>
      </dgm:t>
    </dgm:pt>
    <dgm:pt modelId="{BDAAE83A-E36C-5E4E-B068-C3CAE9267887}" type="sibTrans" cxnId="{17896F4E-4C62-CA49-9FDE-A2B8147A8FED}">
      <dgm:prSet custT="1"/>
      <dgm:spPr/>
      <dgm:t>
        <a:bodyPr/>
        <a:lstStyle/>
        <a:p>
          <a:endParaRPr lang="ru-RU" sz="900" dirty="0"/>
        </a:p>
      </dgm:t>
    </dgm:pt>
    <dgm:pt modelId="{033F1915-F5E8-8942-9D87-286DB12A50C6}">
      <dgm:prSet phldrT="[Текст]" custT="1"/>
      <dgm:spPr/>
      <dgm:t>
        <a:bodyPr/>
        <a:lstStyle/>
        <a:p>
          <a:r>
            <a:rPr lang="ru-RU" sz="1300" dirty="0" smtClean="0"/>
            <a:t>Ремонт </a:t>
          </a:r>
        </a:p>
        <a:p>
          <a:r>
            <a:rPr lang="ru-RU" sz="1300" dirty="0" smtClean="0"/>
            <a:t>через 8 лет</a:t>
          </a:r>
          <a:endParaRPr lang="ru-RU" sz="1300" dirty="0"/>
        </a:p>
      </dgm:t>
    </dgm:pt>
    <dgm:pt modelId="{736F4A82-4443-AE40-AA56-B1590CD87590}" type="parTrans" cxnId="{072771FE-759E-B54E-AFFD-2C500C9F6731}">
      <dgm:prSet/>
      <dgm:spPr/>
      <dgm:t>
        <a:bodyPr/>
        <a:lstStyle/>
        <a:p>
          <a:endParaRPr lang="ru-RU" sz="2800"/>
        </a:p>
      </dgm:t>
    </dgm:pt>
    <dgm:pt modelId="{75C68FF4-6C10-8A46-A30A-B8E0A8CBD785}" type="sibTrans" cxnId="{072771FE-759E-B54E-AFFD-2C500C9F6731}">
      <dgm:prSet custT="1"/>
      <dgm:spPr/>
      <dgm:t>
        <a:bodyPr/>
        <a:lstStyle/>
        <a:p>
          <a:endParaRPr lang="ru-RU" sz="900" dirty="0"/>
        </a:p>
      </dgm:t>
    </dgm:pt>
    <dgm:pt modelId="{F3C710A4-79D1-DD4B-978B-5F92FD40838F}">
      <dgm:prSet phldrT="[Текст]" custT="1"/>
      <dgm:spPr/>
      <dgm:t>
        <a:bodyPr/>
        <a:lstStyle/>
        <a:p>
          <a:r>
            <a:rPr lang="ru-RU" sz="1300" dirty="0" smtClean="0"/>
            <a:t>Капитальный ремонт через 12 лет</a:t>
          </a:r>
          <a:endParaRPr lang="ru-RU" sz="1300" dirty="0"/>
        </a:p>
      </dgm:t>
    </dgm:pt>
    <dgm:pt modelId="{AB287CA5-8B18-F34C-8F5C-A28BAB3C9D70}" type="parTrans" cxnId="{D3E20D17-707F-6E41-A12A-472EF9067B6F}">
      <dgm:prSet/>
      <dgm:spPr/>
      <dgm:t>
        <a:bodyPr/>
        <a:lstStyle/>
        <a:p>
          <a:endParaRPr lang="ru-RU" sz="2800"/>
        </a:p>
      </dgm:t>
    </dgm:pt>
    <dgm:pt modelId="{4E258C09-D4E5-1A4B-AE7A-4DCBC2986AD7}" type="sibTrans" cxnId="{D3E20D17-707F-6E41-A12A-472EF9067B6F}">
      <dgm:prSet custT="1"/>
      <dgm:spPr/>
      <dgm:t>
        <a:bodyPr/>
        <a:lstStyle/>
        <a:p>
          <a:endParaRPr lang="ru-RU" sz="900" dirty="0"/>
        </a:p>
      </dgm:t>
    </dgm:pt>
    <dgm:pt modelId="{09A4EAC3-C368-7343-94A1-67F9DA227AEB}">
      <dgm:prSet phldrT="[Текст]" custT="1"/>
      <dgm:spPr/>
      <dgm:t>
        <a:bodyPr/>
        <a:lstStyle/>
        <a:p>
          <a:r>
            <a:rPr lang="ru-RU" sz="1300" dirty="0" smtClean="0"/>
            <a:t>Ремонт </a:t>
          </a:r>
        </a:p>
        <a:p>
          <a:r>
            <a:rPr lang="ru-RU" sz="1300" dirty="0" smtClean="0"/>
            <a:t>через 16 лет</a:t>
          </a:r>
          <a:endParaRPr lang="ru-RU" sz="1300" dirty="0"/>
        </a:p>
      </dgm:t>
    </dgm:pt>
    <dgm:pt modelId="{E3E1B422-BDFB-904D-AF19-B657C0A34AD4}" type="parTrans" cxnId="{DBB773D8-FE13-5F4A-8109-592E34C646B8}">
      <dgm:prSet/>
      <dgm:spPr/>
      <dgm:t>
        <a:bodyPr/>
        <a:lstStyle/>
        <a:p>
          <a:endParaRPr lang="ru-RU" sz="2800"/>
        </a:p>
      </dgm:t>
    </dgm:pt>
    <dgm:pt modelId="{981A4283-1FCB-974D-8FB1-E017650B47CA}" type="sibTrans" cxnId="{DBB773D8-FE13-5F4A-8109-592E34C646B8}">
      <dgm:prSet custT="1"/>
      <dgm:spPr/>
      <dgm:t>
        <a:bodyPr/>
        <a:lstStyle/>
        <a:p>
          <a:endParaRPr lang="ru-RU" sz="900" dirty="0"/>
        </a:p>
      </dgm:t>
    </dgm:pt>
    <dgm:pt modelId="{B7DE0498-F1FA-EB4A-9654-393D4F87AE7F}">
      <dgm:prSet phldrT="[Текст]" custT="1"/>
      <dgm:spPr/>
      <dgm:t>
        <a:bodyPr/>
        <a:lstStyle/>
        <a:p>
          <a:r>
            <a:rPr lang="ru-RU" sz="1300" dirty="0" smtClean="0"/>
            <a:t>Ремонт</a:t>
          </a:r>
        </a:p>
        <a:p>
          <a:r>
            <a:rPr lang="ru-RU" sz="1300" dirty="0" smtClean="0"/>
            <a:t> через 20 лет</a:t>
          </a:r>
          <a:endParaRPr lang="ru-RU" sz="1300" dirty="0"/>
        </a:p>
      </dgm:t>
    </dgm:pt>
    <dgm:pt modelId="{AAE9C061-01C6-A84F-8EC2-96541E65ABAF}" type="parTrans" cxnId="{15F60E7F-F4D9-D045-AF05-0312C30098F8}">
      <dgm:prSet/>
      <dgm:spPr/>
      <dgm:t>
        <a:bodyPr/>
        <a:lstStyle/>
        <a:p>
          <a:endParaRPr lang="ru-RU" sz="2800"/>
        </a:p>
      </dgm:t>
    </dgm:pt>
    <dgm:pt modelId="{D5CC9509-1C01-4D49-91F4-7C9042CFD530}" type="sibTrans" cxnId="{15F60E7F-F4D9-D045-AF05-0312C30098F8}">
      <dgm:prSet custT="1"/>
      <dgm:spPr/>
      <dgm:t>
        <a:bodyPr/>
        <a:lstStyle/>
        <a:p>
          <a:endParaRPr lang="ru-RU" sz="900" dirty="0"/>
        </a:p>
      </dgm:t>
    </dgm:pt>
    <dgm:pt modelId="{E92B8458-FD78-BC41-B9C9-16D73214675E}" type="pres">
      <dgm:prSet presAssocID="{59F30898-552F-F74B-A660-9A38D59CFBB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8C7BD6-280C-BB4F-A632-08238E9EABF6}" type="pres">
      <dgm:prSet presAssocID="{6809E0F7-665B-6547-956D-A0B2F53EFB89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C7A12-F4BA-674D-9755-31775E732C84}" type="pres">
      <dgm:prSet presAssocID="{1BE8FBC7-3591-164B-8515-270E8661E5CD}" presName="sibTrans" presStyleLbl="sibTrans2D1" presStyleIdx="0" presStyleCnt="6"/>
      <dgm:spPr/>
      <dgm:t>
        <a:bodyPr/>
        <a:lstStyle/>
        <a:p>
          <a:endParaRPr lang="ru-RU"/>
        </a:p>
      </dgm:t>
    </dgm:pt>
    <dgm:pt modelId="{25E53ECF-B3C6-574E-80F0-F9080C63FDEE}" type="pres">
      <dgm:prSet presAssocID="{1BE8FBC7-3591-164B-8515-270E8661E5CD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D779040C-3877-0041-8D43-6506552E3F25}" type="pres">
      <dgm:prSet presAssocID="{EEE14299-0163-AE4E-A8D1-75AF89D27B6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C7DAD4-E2AD-FF4E-995C-6F796A577456}" type="pres">
      <dgm:prSet presAssocID="{BDAAE83A-E36C-5E4E-B068-C3CAE9267887}" presName="sibTrans" presStyleLbl="sibTrans2D1" presStyleIdx="1" presStyleCnt="6"/>
      <dgm:spPr/>
      <dgm:t>
        <a:bodyPr/>
        <a:lstStyle/>
        <a:p>
          <a:endParaRPr lang="ru-RU"/>
        </a:p>
      </dgm:t>
    </dgm:pt>
    <dgm:pt modelId="{B51BFDE1-9BFF-B04B-8FB1-286D6324FE0B}" type="pres">
      <dgm:prSet presAssocID="{BDAAE83A-E36C-5E4E-B068-C3CAE9267887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C7DE4935-B45D-BA47-8C28-C55BDCB65683}" type="pres">
      <dgm:prSet presAssocID="{033F1915-F5E8-8942-9D87-286DB12A50C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281044-8CFF-EE4D-BD2C-C4B543877A12}" type="pres">
      <dgm:prSet presAssocID="{75C68FF4-6C10-8A46-A30A-B8E0A8CBD785}" presName="sibTrans" presStyleLbl="sibTrans2D1" presStyleIdx="2" presStyleCnt="6"/>
      <dgm:spPr/>
      <dgm:t>
        <a:bodyPr/>
        <a:lstStyle/>
        <a:p>
          <a:endParaRPr lang="ru-RU"/>
        </a:p>
      </dgm:t>
    </dgm:pt>
    <dgm:pt modelId="{AF47B6D6-E1FC-9C46-B4D5-2191356068ED}" type="pres">
      <dgm:prSet presAssocID="{75C68FF4-6C10-8A46-A30A-B8E0A8CBD785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26A8F60D-2BB6-A74B-9BFB-4CD47BF5E37F}" type="pres">
      <dgm:prSet presAssocID="{F3C710A4-79D1-DD4B-978B-5F92FD40838F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2F87CA-6064-604A-8454-BA560C3A9E2C}" type="pres">
      <dgm:prSet presAssocID="{4E258C09-D4E5-1A4B-AE7A-4DCBC2986AD7}" presName="sibTrans" presStyleLbl="sibTrans2D1" presStyleIdx="3" presStyleCnt="6"/>
      <dgm:spPr/>
      <dgm:t>
        <a:bodyPr/>
        <a:lstStyle/>
        <a:p>
          <a:endParaRPr lang="ru-RU"/>
        </a:p>
      </dgm:t>
    </dgm:pt>
    <dgm:pt modelId="{C95D1A62-3F89-E743-B0B4-64D386AD92FC}" type="pres">
      <dgm:prSet presAssocID="{4E258C09-D4E5-1A4B-AE7A-4DCBC2986AD7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70E7B7BF-9D1F-B849-B585-38784766913B}" type="pres">
      <dgm:prSet presAssocID="{09A4EAC3-C368-7343-94A1-67F9DA227AE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B8B8A6-CFF2-1D4A-AFDF-5B4C2132E0A8}" type="pres">
      <dgm:prSet presAssocID="{981A4283-1FCB-974D-8FB1-E017650B47CA}" presName="sibTrans" presStyleLbl="sibTrans2D1" presStyleIdx="4" presStyleCnt="6"/>
      <dgm:spPr/>
      <dgm:t>
        <a:bodyPr/>
        <a:lstStyle/>
        <a:p>
          <a:endParaRPr lang="ru-RU"/>
        </a:p>
      </dgm:t>
    </dgm:pt>
    <dgm:pt modelId="{38EC8586-94B4-9341-813A-CE54028F136B}" type="pres">
      <dgm:prSet presAssocID="{981A4283-1FCB-974D-8FB1-E017650B47CA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9005ACF2-DF0C-D848-B235-4A29A786CF72}" type="pres">
      <dgm:prSet presAssocID="{B7DE0498-F1FA-EB4A-9654-393D4F87AE7F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3811AC-6054-B841-9391-7837206CBA29}" type="pres">
      <dgm:prSet presAssocID="{D5CC9509-1C01-4D49-91F4-7C9042CFD530}" presName="sibTrans" presStyleLbl="sibTrans2D1" presStyleIdx="5" presStyleCnt="6"/>
      <dgm:spPr/>
      <dgm:t>
        <a:bodyPr/>
        <a:lstStyle/>
        <a:p>
          <a:endParaRPr lang="ru-RU"/>
        </a:p>
      </dgm:t>
    </dgm:pt>
    <dgm:pt modelId="{DCA15C8E-6CF7-AC42-8753-65B26B0381FC}" type="pres">
      <dgm:prSet presAssocID="{D5CC9509-1C01-4D49-91F4-7C9042CFD530}" presName="connectorText" presStyleLbl="sibTrans2D1" presStyleIdx="5" presStyleCnt="6"/>
      <dgm:spPr/>
      <dgm:t>
        <a:bodyPr/>
        <a:lstStyle/>
        <a:p>
          <a:endParaRPr lang="ru-RU"/>
        </a:p>
      </dgm:t>
    </dgm:pt>
  </dgm:ptLst>
  <dgm:cxnLst>
    <dgm:cxn modelId="{276CBEAF-66DD-4AD9-9B99-C8F83ED6BC1A}" type="presOf" srcId="{09A4EAC3-C368-7343-94A1-67F9DA227AEB}" destId="{70E7B7BF-9D1F-B849-B585-38784766913B}" srcOrd="0" destOrd="0" presId="urn:microsoft.com/office/officeart/2005/8/layout/cycle2"/>
    <dgm:cxn modelId="{8C5B9A78-BB34-4253-8B82-47A49BCDD220}" type="presOf" srcId="{EEE14299-0163-AE4E-A8D1-75AF89D27B6D}" destId="{D779040C-3877-0041-8D43-6506552E3F25}" srcOrd="0" destOrd="0" presId="urn:microsoft.com/office/officeart/2005/8/layout/cycle2"/>
    <dgm:cxn modelId="{F5704F52-6083-4C86-92C4-DDFAE80E2811}" type="presOf" srcId="{033F1915-F5E8-8942-9D87-286DB12A50C6}" destId="{C7DE4935-B45D-BA47-8C28-C55BDCB65683}" srcOrd="0" destOrd="0" presId="urn:microsoft.com/office/officeart/2005/8/layout/cycle2"/>
    <dgm:cxn modelId="{5E3D2194-A8E2-4489-956D-BE13BAA26277}" type="presOf" srcId="{75C68FF4-6C10-8A46-A30A-B8E0A8CBD785}" destId="{58281044-8CFF-EE4D-BD2C-C4B543877A12}" srcOrd="0" destOrd="0" presId="urn:microsoft.com/office/officeart/2005/8/layout/cycle2"/>
    <dgm:cxn modelId="{17896F4E-4C62-CA49-9FDE-A2B8147A8FED}" srcId="{59F30898-552F-F74B-A660-9A38D59CFBB7}" destId="{EEE14299-0163-AE4E-A8D1-75AF89D27B6D}" srcOrd="1" destOrd="0" parTransId="{8AF5DE15-1450-084F-9A71-D9EAB605596A}" sibTransId="{BDAAE83A-E36C-5E4E-B068-C3CAE9267887}"/>
    <dgm:cxn modelId="{D25E5BCB-E61E-4C80-9D61-CA9CDEBAA23D}" type="presOf" srcId="{981A4283-1FCB-974D-8FB1-E017650B47CA}" destId="{38EC8586-94B4-9341-813A-CE54028F136B}" srcOrd="1" destOrd="0" presId="urn:microsoft.com/office/officeart/2005/8/layout/cycle2"/>
    <dgm:cxn modelId="{A070566C-95BB-41CA-8865-1C7C5C130D59}" type="presOf" srcId="{75C68FF4-6C10-8A46-A30A-B8E0A8CBD785}" destId="{AF47B6D6-E1FC-9C46-B4D5-2191356068ED}" srcOrd="1" destOrd="0" presId="urn:microsoft.com/office/officeart/2005/8/layout/cycle2"/>
    <dgm:cxn modelId="{C9A4BDB2-FE49-4021-B5C9-6D33B9D47530}" type="presOf" srcId="{D5CC9509-1C01-4D49-91F4-7C9042CFD530}" destId="{DCA15C8E-6CF7-AC42-8753-65B26B0381FC}" srcOrd="1" destOrd="0" presId="urn:microsoft.com/office/officeart/2005/8/layout/cycle2"/>
    <dgm:cxn modelId="{15F60E7F-F4D9-D045-AF05-0312C30098F8}" srcId="{59F30898-552F-F74B-A660-9A38D59CFBB7}" destId="{B7DE0498-F1FA-EB4A-9654-393D4F87AE7F}" srcOrd="5" destOrd="0" parTransId="{AAE9C061-01C6-A84F-8EC2-96541E65ABAF}" sibTransId="{D5CC9509-1C01-4D49-91F4-7C9042CFD530}"/>
    <dgm:cxn modelId="{697ECFCC-15BE-4121-AD54-5776288ED0E5}" type="presOf" srcId="{981A4283-1FCB-974D-8FB1-E017650B47CA}" destId="{FCB8B8A6-CFF2-1D4A-AFDF-5B4C2132E0A8}" srcOrd="0" destOrd="0" presId="urn:microsoft.com/office/officeart/2005/8/layout/cycle2"/>
    <dgm:cxn modelId="{CD8EE01D-542F-4708-9EA3-3B93EE179AE6}" type="presOf" srcId="{4E258C09-D4E5-1A4B-AE7A-4DCBC2986AD7}" destId="{372F87CA-6064-604A-8454-BA560C3A9E2C}" srcOrd="0" destOrd="0" presId="urn:microsoft.com/office/officeart/2005/8/layout/cycle2"/>
    <dgm:cxn modelId="{72376C98-526C-4D7E-BDC2-923E59D0E54C}" type="presOf" srcId="{F3C710A4-79D1-DD4B-978B-5F92FD40838F}" destId="{26A8F60D-2BB6-A74B-9BFB-4CD47BF5E37F}" srcOrd="0" destOrd="0" presId="urn:microsoft.com/office/officeart/2005/8/layout/cycle2"/>
    <dgm:cxn modelId="{A637A2F7-CAAC-4819-92E1-1C7F9F7F147B}" type="presOf" srcId="{4E258C09-D4E5-1A4B-AE7A-4DCBC2986AD7}" destId="{C95D1A62-3F89-E743-B0B4-64D386AD92FC}" srcOrd="1" destOrd="0" presId="urn:microsoft.com/office/officeart/2005/8/layout/cycle2"/>
    <dgm:cxn modelId="{04904E69-A16D-4D46-A572-9AB713FB2233}" type="presOf" srcId="{BDAAE83A-E36C-5E4E-B068-C3CAE9267887}" destId="{B51BFDE1-9BFF-B04B-8FB1-286D6324FE0B}" srcOrd="1" destOrd="0" presId="urn:microsoft.com/office/officeart/2005/8/layout/cycle2"/>
    <dgm:cxn modelId="{E919CE59-B7E5-420E-B0E1-CDBAA0B91D8D}" type="presOf" srcId="{D5CC9509-1C01-4D49-91F4-7C9042CFD530}" destId="{F03811AC-6054-B841-9391-7837206CBA29}" srcOrd="0" destOrd="0" presId="urn:microsoft.com/office/officeart/2005/8/layout/cycle2"/>
    <dgm:cxn modelId="{5ED737C3-4971-4DF6-8577-170445B3D6D4}" type="presOf" srcId="{6809E0F7-665B-6547-956D-A0B2F53EFB89}" destId="{458C7BD6-280C-BB4F-A632-08238E9EABF6}" srcOrd="0" destOrd="0" presId="urn:microsoft.com/office/officeart/2005/8/layout/cycle2"/>
    <dgm:cxn modelId="{A5A3165A-AD62-4012-ADE4-EBC94568B83D}" type="presOf" srcId="{B7DE0498-F1FA-EB4A-9654-393D4F87AE7F}" destId="{9005ACF2-DF0C-D848-B235-4A29A786CF72}" srcOrd="0" destOrd="0" presId="urn:microsoft.com/office/officeart/2005/8/layout/cycle2"/>
    <dgm:cxn modelId="{9D7FD9AF-F550-43D7-8CC0-332219711B6E}" type="presOf" srcId="{1BE8FBC7-3591-164B-8515-270E8661E5CD}" destId="{27BC7A12-F4BA-674D-9755-31775E732C84}" srcOrd="0" destOrd="0" presId="urn:microsoft.com/office/officeart/2005/8/layout/cycle2"/>
    <dgm:cxn modelId="{D3E20D17-707F-6E41-A12A-472EF9067B6F}" srcId="{59F30898-552F-F74B-A660-9A38D59CFBB7}" destId="{F3C710A4-79D1-DD4B-978B-5F92FD40838F}" srcOrd="3" destOrd="0" parTransId="{AB287CA5-8B18-F34C-8F5C-A28BAB3C9D70}" sibTransId="{4E258C09-D4E5-1A4B-AE7A-4DCBC2986AD7}"/>
    <dgm:cxn modelId="{137AB2DF-7EED-4788-85A5-E66FDE93B126}" type="presOf" srcId="{1BE8FBC7-3591-164B-8515-270E8661E5CD}" destId="{25E53ECF-B3C6-574E-80F0-F9080C63FDEE}" srcOrd="1" destOrd="0" presId="urn:microsoft.com/office/officeart/2005/8/layout/cycle2"/>
    <dgm:cxn modelId="{53FDE6E6-EA36-494A-B557-B8ED3A087C56}" type="presOf" srcId="{BDAAE83A-E36C-5E4E-B068-C3CAE9267887}" destId="{37C7DAD4-E2AD-FF4E-995C-6F796A577456}" srcOrd="0" destOrd="0" presId="urn:microsoft.com/office/officeart/2005/8/layout/cycle2"/>
    <dgm:cxn modelId="{95D0C60E-C85F-4628-9C50-B63D81316BD5}" type="presOf" srcId="{59F30898-552F-F74B-A660-9A38D59CFBB7}" destId="{E92B8458-FD78-BC41-B9C9-16D73214675E}" srcOrd="0" destOrd="0" presId="urn:microsoft.com/office/officeart/2005/8/layout/cycle2"/>
    <dgm:cxn modelId="{5331921B-0E65-5F47-A6AD-C20DD0F54BBB}" srcId="{59F30898-552F-F74B-A660-9A38D59CFBB7}" destId="{6809E0F7-665B-6547-956D-A0B2F53EFB89}" srcOrd="0" destOrd="0" parTransId="{95E58341-93A8-0445-A34D-EC9F03590D63}" sibTransId="{1BE8FBC7-3591-164B-8515-270E8661E5CD}"/>
    <dgm:cxn modelId="{DBB773D8-FE13-5F4A-8109-592E34C646B8}" srcId="{59F30898-552F-F74B-A660-9A38D59CFBB7}" destId="{09A4EAC3-C368-7343-94A1-67F9DA227AEB}" srcOrd="4" destOrd="0" parTransId="{E3E1B422-BDFB-904D-AF19-B657C0A34AD4}" sibTransId="{981A4283-1FCB-974D-8FB1-E017650B47CA}"/>
    <dgm:cxn modelId="{072771FE-759E-B54E-AFFD-2C500C9F6731}" srcId="{59F30898-552F-F74B-A660-9A38D59CFBB7}" destId="{033F1915-F5E8-8942-9D87-286DB12A50C6}" srcOrd="2" destOrd="0" parTransId="{736F4A82-4443-AE40-AA56-B1590CD87590}" sibTransId="{75C68FF4-6C10-8A46-A30A-B8E0A8CBD785}"/>
    <dgm:cxn modelId="{BD581D58-56BE-456B-B5E4-E714356C66D4}" type="presParOf" srcId="{E92B8458-FD78-BC41-B9C9-16D73214675E}" destId="{458C7BD6-280C-BB4F-A632-08238E9EABF6}" srcOrd="0" destOrd="0" presId="urn:microsoft.com/office/officeart/2005/8/layout/cycle2"/>
    <dgm:cxn modelId="{BA5E5DC3-32A8-464F-9847-D85CB316E7D1}" type="presParOf" srcId="{E92B8458-FD78-BC41-B9C9-16D73214675E}" destId="{27BC7A12-F4BA-674D-9755-31775E732C84}" srcOrd="1" destOrd="0" presId="urn:microsoft.com/office/officeart/2005/8/layout/cycle2"/>
    <dgm:cxn modelId="{17AD1A41-C127-4D7F-B041-61CBD770C21A}" type="presParOf" srcId="{27BC7A12-F4BA-674D-9755-31775E732C84}" destId="{25E53ECF-B3C6-574E-80F0-F9080C63FDEE}" srcOrd="0" destOrd="0" presId="urn:microsoft.com/office/officeart/2005/8/layout/cycle2"/>
    <dgm:cxn modelId="{4F103EFF-5FFA-424B-BBD8-9B1EDAC67BEA}" type="presParOf" srcId="{E92B8458-FD78-BC41-B9C9-16D73214675E}" destId="{D779040C-3877-0041-8D43-6506552E3F25}" srcOrd="2" destOrd="0" presId="urn:microsoft.com/office/officeart/2005/8/layout/cycle2"/>
    <dgm:cxn modelId="{D219E74C-AC15-41A8-9309-7CD3D482AADA}" type="presParOf" srcId="{E92B8458-FD78-BC41-B9C9-16D73214675E}" destId="{37C7DAD4-E2AD-FF4E-995C-6F796A577456}" srcOrd="3" destOrd="0" presId="urn:microsoft.com/office/officeart/2005/8/layout/cycle2"/>
    <dgm:cxn modelId="{B2AC45F2-2B40-47BB-8D0D-5082507005C7}" type="presParOf" srcId="{37C7DAD4-E2AD-FF4E-995C-6F796A577456}" destId="{B51BFDE1-9BFF-B04B-8FB1-286D6324FE0B}" srcOrd="0" destOrd="0" presId="urn:microsoft.com/office/officeart/2005/8/layout/cycle2"/>
    <dgm:cxn modelId="{4CF74B87-E0AC-49AE-AD09-862AAAEA34F3}" type="presParOf" srcId="{E92B8458-FD78-BC41-B9C9-16D73214675E}" destId="{C7DE4935-B45D-BA47-8C28-C55BDCB65683}" srcOrd="4" destOrd="0" presId="urn:microsoft.com/office/officeart/2005/8/layout/cycle2"/>
    <dgm:cxn modelId="{64DB879E-2C86-4121-984B-7252EF5E4265}" type="presParOf" srcId="{E92B8458-FD78-BC41-B9C9-16D73214675E}" destId="{58281044-8CFF-EE4D-BD2C-C4B543877A12}" srcOrd="5" destOrd="0" presId="urn:microsoft.com/office/officeart/2005/8/layout/cycle2"/>
    <dgm:cxn modelId="{FDA6CDD8-240C-4F07-8632-DEC2412AB600}" type="presParOf" srcId="{58281044-8CFF-EE4D-BD2C-C4B543877A12}" destId="{AF47B6D6-E1FC-9C46-B4D5-2191356068ED}" srcOrd="0" destOrd="0" presId="urn:microsoft.com/office/officeart/2005/8/layout/cycle2"/>
    <dgm:cxn modelId="{59464802-9EC6-4A0E-B40A-D8CB2AEE3BAB}" type="presParOf" srcId="{E92B8458-FD78-BC41-B9C9-16D73214675E}" destId="{26A8F60D-2BB6-A74B-9BFB-4CD47BF5E37F}" srcOrd="6" destOrd="0" presId="urn:microsoft.com/office/officeart/2005/8/layout/cycle2"/>
    <dgm:cxn modelId="{44BD990B-DC93-4C45-BC5C-1FADDD6DC27A}" type="presParOf" srcId="{E92B8458-FD78-BC41-B9C9-16D73214675E}" destId="{372F87CA-6064-604A-8454-BA560C3A9E2C}" srcOrd="7" destOrd="0" presId="urn:microsoft.com/office/officeart/2005/8/layout/cycle2"/>
    <dgm:cxn modelId="{5AD9EC60-4E6D-4A0B-8CBF-B6BF0210535A}" type="presParOf" srcId="{372F87CA-6064-604A-8454-BA560C3A9E2C}" destId="{C95D1A62-3F89-E743-B0B4-64D386AD92FC}" srcOrd="0" destOrd="0" presId="urn:microsoft.com/office/officeart/2005/8/layout/cycle2"/>
    <dgm:cxn modelId="{916B2B55-A2D2-4586-AE1E-1BB668F577E1}" type="presParOf" srcId="{E92B8458-FD78-BC41-B9C9-16D73214675E}" destId="{70E7B7BF-9D1F-B849-B585-38784766913B}" srcOrd="8" destOrd="0" presId="urn:microsoft.com/office/officeart/2005/8/layout/cycle2"/>
    <dgm:cxn modelId="{6EB0775E-C7CA-44BD-B2FF-1A41BC089EF8}" type="presParOf" srcId="{E92B8458-FD78-BC41-B9C9-16D73214675E}" destId="{FCB8B8A6-CFF2-1D4A-AFDF-5B4C2132E0A8}" srcOrd="9" destOrd="0" presId="urn:microsoft.com/office/officeart/2005/8/layout/cycle2"/>
    <dgm:cxn modelId="{2B4E80FD-8CF4-47A5-8FA0-67E0A14FE418}" type="presParOf" srcId="{FCB8B8A6-CFF2-1D4A-AFDF-5B4C2132E0A8}" destId="{38EC8586-94B4-9341-813A-CE54028F136B}" srcOrd="0" destOrd="0" presId="urn:microsoft.com/office/officeart/2005/8/layout/cycle2"/>
    <dgm:cxn modelId="{BEBDF680-0E70-4C66-9FB9-3A40F67C7CBF}" type="presParOf" srcId="{E92B8458-FD78-BC41-B9C9-16D73214675E}" destId="{9005ACF2-DF0C-D848-B235-4A29A786CF72}" srcOrd="10" destOrd="0" presId="urn:microsoft.com/office/officeart/2005/8/layout/cycle2"/>
    <dgm:cxn modelId="{92E2BA9C-1293-4E9B-ACA2-C09C568CC386}" type="presParOf" srcId="{E92B8458-FD78-BC41-B9C9-16D73214675E}" destId="{F03811AC-6054-B841-9391-7837206CBA29}" srcOrd="11" destOrd="0" presId="urn:microsoft.com/office/officeart/2005/8/layout/cycle2"/>
    <dgm:cxn modelId="{5CD0B2CF-005C-414E-912C-8B5483F3AFBC}" type="presParOf" srcId="{F03811AC-6054-B841-9391-7837206CBA29}" destId="{DCA15C8E-6CF7-AC42-8753-65B26B0381F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909CFB-4F19-254F-9189-4C46BE16D6C7}" type="doc">
      <dgm:prSet loTypeId="urn:microsoft.com/office/officeart/2005/8/layout/radial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966065B-F356-BA43-A6EB-250144B21F33}">
      <dgm:prSet phldrT="[Текст]"/>
      <dgm:spPr/>
      <dgm:t>
        <a:bodyPr/>
        <a:lstStyle/>
        <a:p>
          <a:r>
            <a:rPr lang="ru-RU" dirty="0" smtClean="0"/>
            <a:t>Модификация позволяет продлить срок службы покрытия</a:t>
          </a:r>
          <a:endParaRPr lang="ru-RU" dirty="0"/>
        </a:p>
      </dgm:t>
    </dgm:pt>
    <dgm:pt modelId="{2F1FF472-90B6-BD4C-8998-16EE1E061098}" type="parTrans" cxnId="{F9ED113D-C0C2-AA42-8042-02932A6DFB82}">
      <dgm:prSet/>
      <dgm:spPr/>
      <dgm:t>
        <a:bodyPr/>
        <a:lstStyle/>
        <a:p>
          <a:endParaRPr lang="ru-RU"/>
        </a:p>
      </dgm:t>
    </dgm:pt>
    <dgm:pt modelId="{05D98F4A-951F-D143-B6CD-4B42EFD269F1}" type="sibTrans" cxnId="{F9ED113D-C0C2-AA42-8042-02932A6DFB82}">
      <dgm:prSet/>
      <dgm:spPr/>
      <dgm:t>
        <a:bodyPr/>
        <a:lstStyle/>
        <a:p>
          <a:endParaRPr lang="ru-RU"/>
        </a:p>
      </dgm:t>
    </dgm:pt>
    <dgm:pt modelId="{80D817D7-CB0D-9D46-9180-69C5AD281889}">
      <dgm:prSet phldrT="[Текст]"/>
      <dgm:spPr/>
      <dgm:t>
        <a:bodyPr/>
        <a:lstStyle/>
        <a:p>
          <a:r>
            <a:rPr lang="ru-RU" dirty="0" smtClean="0"/>
            <a:t>Предотвращение или снижение колееобразования на покрытии</a:t>
          </a:r>
          <a:endParaRPr lang="ru-RU" dirty="0"/>
        </a:p>
      </dgm:t>
    </dgm:pt>
    <dgm:pt modelId="{117EE64F-A67E-E848-83FA-7FC8AD97EF26}" type="parTrans" cxnId="{9DCAF3F2-B2B2-5A42-98A4-3C3CF743ACAF}">
      <dgm:prSet/>
      <dgm:spPr/>
      <dgm:t>
        <a:bodyPr/>
        <a:lstStyle/>
        <a:p>
          <a:endParaRPr lang="ru-RU"/>
        </a:p>
      </dgm:t>
    </dgm:pt>
    <dgm:pt modelId="{4F3B8C1B-849F-5446-9F7A-07F4B1F2A7DA}" type="sibTrans" cxnId="{9DCAF3F2-B2B2-5A42-98A4-3C3CF743ACAF}">
      <dgm:prSet/>
      <dgm:spPr/>
      <dgm:t>
        <a:bodyPr/>
        <a:lstStyle/>
        <a:p>
          <a:endParaRPr lang="ru-RU"/>
        </a:p>
      </dgm:t>
    </dgm:pt>
    <dgm:pt modelId="{9E777412-0CFE-1F4F-A1FA-2B577F579FC0}">
      <dgm:prSet phldrT="[Текст]"/>
      <dgm:spPr/>
      <dgm:t>
        <a:bodyPr/>
        <a:lstStyle/>
        <a:p>
          <a:r>
            <a:rPr lang="ru-RU" dirty="0" smtClean="0"/>
            <a:t>Сокращение</a:t>
          </a:r>
        </a:p>
        <a:p>
          <a:r>
            <a:rPr lang="ru-RU" dirty="0" smtClean="0"/>
            <a:t>количества температурных трещин и дефектов покрытия</a:t>
          </a:r>
          <a:endParaRPr lang="ru-RU" dirty="0"/>
        </a:p>
      </dgm:t>
    </dgm:pt>
    <dgm:pt modelId="{DA721BC1-6E79-9B45-B09E-EAF6FFBA1895}" type="parTrans" cxnId="{9CA971D7-2DF2-2248-A4A0-8B95F0EC29D1}">
      <dgm:prSet/>
      <dgm:spPr/>
      <dgm:t>
        <a:bodyPr/>
        <a:lstStyle/>
        <a:p>
          <a:endParaRPr lang="ru-RU"/>
        </a:p>
      </dgm:t>
    </dgm:pt>
    <dgm:pt modelId="{C866EB62-E0BF-CB44-9B0F-8BB49EE78A56}" type="sibTrans" cxnId="{9CA971D7-2DF2-2248-A4A0-8B95F0EC29D1}">
      <dgm:prSet/>
      <dgm:spPr/>
      <dgm:t>
        <a:bodyPr/>
        <a:lstStyle/>
        <a:p>
          <a:endParaRPr lang="ru-RU"/>
        </a:p>
      </dgm:t>
    </dgm:pt>
    <dgm:pt modelId="{3C89E040-2C10-B44D-9DAC-32918829E0C6}">
      <dgm:prSet phldrT="[Текст]"/>
      <dgm:spPr/>
      <dgm:t>
        <a:bodyPr/>
        <a:lstStyle/>
        <a:p>
          <a:r>
            <a:rPr lang="ru-RU" dirty="0" smtClean="0"/>
            <a:t>Повышение усталостной долговечности</a:t>
          </a:r>
          <a:endParaRPr lang="ru-RU" dirty="0"/>
        </a:p>
      </dgm:t>
    </dgm:pt>
    <dgm:pt modelId="{33083614-6426-9B45-8562-56D10102BCAB}" type="parTrans" cxnId="{0B2F34A0-1E0E-1E4C-8553-F2EC140D53EF}">
      <dgm:prSet/>
      <dgm:spPr/>
      <dgm:t>
        <a:bodyPr/>
        <a:lstStyle/>
        <a:p>
          <a:endParaRPr lang="ru-RU"/>
        </a:p>
      </dgm:t>
    </dgm:pt>
    <dgm:pt modelId="{978D84F6-010B-3D47-A6EB-BC9ADFB9C8C8}" type="sibTrans" cxnId="{0B2F34A0-1E0E-1E4C-8553-F2EC140D53EF}">
      <dgm:prSet/>
      <dgm:spPr/>
      <dgm:t>
        <a:bodyPr/>
        <a:lstStyle/>
        <a:p>
          <a:endParaRPr lang="ru-RU"/>
        </a:p>
      </dgm:t>
    </dgm:pt>
    <dgm:pt modelId="{AE894E52-E7E2-46CF-8DCE-3F03252CC824}">
      <dgm:prSet phldrT="[Текст]"/>
      <dgm:spPr/>
      <dgm:t>
        <a:bodyPr/>
        <a:lstStyle/>
        <a:p>
          <a:r>
            <a:rPr lang="ru-RU" dirty="0" smtClean="0"/>
            <a:t>Сохранение</a:t>
          </a:r>
        </a:p>
        <a:p>
          <a:r>
            <a:rPr lang="ru-RU" dirty="0" smtClean="0"/>
            <a:t>ровности покрытия во времени</a:t>
          </a:r>
          <a:endParaRPr lang="ru-RU" dirty="0"/>
        </a:p>
      </dgm:t>
    </dgm:pt>
    <dgm:pt modelId="{76F9B964-7D65-4A4F-A81C-CAFAB7890924}" type="parTrans" cxnId="{340255C0-752B-46D8-B3AA-089CF5354DE6}">
      <dgm:prSet/>
      <dgm:spPr/>
      <dgm:t>
        <a:bodyPr/>
        <a:lstStyle/>
        <a:p>
          <a:endParaRPr lang="ru-RU"/>
        </a:p>
      </dgm:t>
    </dgm:pt>
    <dgm:pt modelId="{70B81A45-9D61-4383-BA12-239919C24414}" type="sibTrans" cxnId="{340255C0-752B-46D8-B3AA-089CF5354DE6}">
      <dgm:prSet/>
      <dgm:spPr/>
      <dgm:t>
        <a:bodyPr/>
        <a:lstStyle/>
        <a:p>
          <a:endParaRPr lang="ru-RU"/>
        </a:p>
      </dgm:t>
    </dgm:pt>
    <dgm:pt modelId="{97C60AE2-AEBA-6A49-8DAA-7A99BBBD6A12}" type="pres">
      <dgm:prSet presAssocID="{C5909CFB-4F19-254F-9189-4C46BE16D6C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3EDD02-6687-BD4C-A5A6-CC873C9BAF1D}" type="pres">
      <dgm:prSet presAssocID="{7966065B-F356-BA43-A6EB-250144B21F33}" presName="centerShape" presStyleLbl="node0" presStyleIdx="0" presStyleCnt="1"/>
      <dgm:spPr/>
      <dgm:t>
        <a:bodyPr/>
        <a:lstStyle/>
        <a:p>
          <a:endParaRPr lang="ru-RU"/>
        </a:p>
      </dgm:t>
    </dgm:pt>
    <dgm:pt modelId="{C20A592A-0C43-544F-AC70-CADEE1C5CFCF}" type="pres">
      <dgm:prSet presAssocID="{117EE64F-A67E-E848-83FA-7FC8AD97EF26}" presName="parTrans" presStyleLbl="bgSibTrans2D1" presStyleIdx="0" presStyleCnt="4"/>
      <dgm:spPr/>
      <dgm:t>
        <a:bodyPr/>
        <a:lstStyle/>
        <a:p>
          <a:endParaRPr lang="ru-RU"/>
        </a:p>
      </dgm:t>
    </dgm:pt>
    <dgm:pt modelId="{3E1A54E5-DDB2-B44A-95F6-3538B492DDC9}" type="pres">
      <dgm:prSet presAssocID="{80D817D7-CB0D-9D46-9180-69C5AD28188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EA4180-2187-BE49-824B-52289BF28CEC}" type="pres">
      <dgm:prSet presAssocID="{DA721BC1-6E79-9B45-B09E-EAF6FFBA1895}" presName="parTrans" presStyleLbl="bgSibTrans2D1" presStyleIdx="1" presStyleCnt="4"/>
      <dgm:spPr/>
      <dgm:t>
        <a:bodyPr/>
        <a:lstStyle/>
        <a:p>
          <a:endParaRPr lang="ru-RU"/>
        </a:p>
      </dgm:t>
    </dgm:pt>
    <dgm:pt modelId="{E4F4B70E-5B25-8447-B42D-906D64251BFD}" type="pres">
      <dgm:prSet presAssocID="{9E777412-0CFE-1F4F-A1FA-2B577F579FC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01B807-B32E-8C4E-9E4E-1ECD7D06ED67}" type="pres">
      <dgm:prSet presAssocID="{33083614-6426-9B45-8562-56D10102BCAB}" presName="parTrans" presStyleLbl="bgSibTrans2D1" presStyleIdx="2" presStyleCnt="4"/>
      <dgm:spPr/>
      <dgm:t>
        <a:bodyPr/>
        <a:lstStyle/>
        <a:p>
          <a:endParaRPr lang="ru-RU"/>
        </a:p>
      </dgm:t>
    </dgm:pt>
    <dgm:pt modelId="{0827E8CF-586D-2F40-BF17-95FBC7281B65}" type="pres">
      <dgm:prSet presAssocID="{3C89E040-2C10-B44D-9DAC-32918829E0C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023A09-5C5A-46EB-A9CE-213A30E70F25}" type="pres">
      <dgm:prSet presAssocID="{76F9B964-7D65-4A4F-A81C-CAFAB7890924}" presName="parTrans" presStyleLbl="bgSibTrans2D1" presStyleIdx="3" presStyleCnt="4"/>
      <dgm:spPr/>
      <dgm:t>
        <a:bodyPr/>
        <a:lstStyle/>
        <a:p>
          <a:endParaRPr lang="ru-RU"/>
        </a:p>
      </dgm:t>
    </dgm:pt>
    <dgm:pt modelId="{C1341DBF-C5A5-4006-95EE-F257AED67125}" type="pres">
      <dgm:prSet presAssocID="{AE894E52-E7E2-46CF-8DCE-3F03252CC82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99108E8-BEDB-2E46-BE35-14CFCD98562A}" type="presOf" srcId="{7966065B-F356-BA43-A6EB-250144B21F33}" destId="{F53EDD02-6687-BD4C-A5A6-CC873C9BAF1D}" srcOrd="0" destOrd="0" presId="urn:microsoft.com/office/officeart/2005/8/layout/radial4"/>
    <dgm:cxn modelId="{EA165377-3897-6F49-BBDA-94C66D53171B}" type="presOf" srcId="{3C89E040-2C10-B44D-9DAC-32918829E0C6}" destId="{0827E8CF-586D-2F40-BF17-95FBC7281B65}" srcOrd="0" destOrd="0" presId="urn:microsoft.com/office/officeart/2005/8/layout/radial4"/>
    <dgm:cxn modelId="{0B633374-735E-DA44-BF8E-FCD2283BB896}" type="presOf" srcId="{C5909CFB-4F19-254F-9189-4C46BE16D6C7}" destId="{97C60AE2-AEBA-6A49-8DAA-7A99BBBD6A12}" srcOrd="0" destOrd="0" presId="urn:microsoft.com/office/officeart/2005/8/layout/radial4"/>
    <dgm:cxn modelId="{EFBDC715-FA3C-4482-8750-209827E59A79}" type="presOf" srcId="{76F9B964-7D65-4A4F-A81C-CAFAB7890924}" destId="{23023A09-5C5A-46EB-A9CE-213A30E70F25}" srcOrd="0" destOrd="0" presId="urn:microsoft.com/office/officeart/2005/8/layout/radial4"/>
    <dgm:cxn modelId="{F9ED113D-C0C2-AA42-8042-02932A6DFB82}" srcId="{C5909CFB-4F19-254F-9189-4C46BE16D6C7}" destId="{7966065B-F356-BA43-A6EB-250144B21F33}" srcOrd="0" destOrd="0" parTransId="{2F1FF472-90B6-BD4C-8998-16EE1E061098}" sibTransId="{05D98F4A-951F-D143-B6CD-4B42EFD269F1}"/>
    <dgm:cxn modelId="{9CA971D7-2DF2-2248-A4A0-8B95F0EC29D1}" srcId="{7966065B-F356-BA43-A6EB-250144B21F33}" destId="{9E777412-0CFE-1F4F-A1FA-2B577F579FC0}" srcOrd="1" destOrd="0" parTransId="{DA721BC1-6E79-9B45-B09E-EAF6FFBA1895}" sibTransId="{C866EB62-E0BF-CB44-9B0F-8BB49EE78A56}"/>
    <dgm:cxn modelId="{639651DD-6C66-8D4C-9F6D-5A9C8BDA63BD}" type="presOf" srcId="{33083614-6426-9B45-8562-56D10102BCAB}" destId="{3B01B807-B32E-8C4E-9E4E-1ECD7D06ED67}" srcOrd="0" destOrd="0" presId="urn:microsoft.com/office/officeart/2005/8/layout/radial4"/>
    <dgm:cxn modelId="{B043D091-A3F6-4DB7-ABB7-0EFA4AA0A0B8}" type="presOf" srcId="{AE894E52-E7E2-46CF-8DCE-3F03252CC824}" destId="{C1341DBF-C5A5-4006-95EE-F257AED67125}" srcOrd="0" destOrd="0" presId="urn:microsoft.com/office/officeart/2005/8/layout/radial4"/>
    <dgm:cxn modelId="{10203708-B8B7-5B46-B188-52A467DA4BC1}" type="presOf" srcId="{9E777412-0CFE-1F4F-A1FA-2B577F579FC0}" destId="{E4F4B70E-5B25-8447-B42D-906D64251BFD}" srcOrd="0" destOrd="0" presId="urn:microsoft.com/office/officeart/2005/8/layout/radial4"/>
    <dgm:cxn modelId="{7D761009-DD44-6440-9397-F5144C877948}" type="presOf" srcId="{DA721BC1-6E79-9B45-B09E-EAF6FFBA1895}" destId="{9AEA4180-2187-BE49-824B-52289BF28CEC}" srcOrd="0" destOrd="0" presId="urn:microsoft.com/office/officeart/2005/8/layout/radial4"/>
    <dgm:cxn modelId="{50CC15B0-68F8-C64E-9658-BEF66CF65B73}" type="presOf" srcId="{117EE64F-A67E-E848-83FA-7FC8AD97EF26}" destId="{C20A592A-0C43-544F-AC70-CADEE1C5CFCF}" srcOrd="0" destOrd="0" presId="urn:microsoft.com/office/officeart/2005/8/layout/radial4"/>
    <dgm:cxn modelId="{340255C0-752B-46D8-B3AA-089CF5354DE6}" srcId="{7966065B-F356-BA43-A6EB-250144B21F33}" destId="{AE894E52-E7E2-46CF-8DCE-3F03252CC824}" srcOrd="3" destOrd="0" parTransId="{76F9B964-7D65-4A4F-A81C-CAFAB7890924}" sibTransId="{70B81A45-9D61-4383-BA12-239919C24414}"/>
    <dgm:cxn modelId="{E33F4E23-BB20-FE41-BB38-FBEBEABCD08E}" type="presOf" srcId="{80D817D7-CB0D-9D46-9180-69C5AD281889}" destId="{3E1A54E5-DDB2-B44A-95F6-3538B492DDC9}" srcOrd="0" destOrd="0" presId="urn:microsoft.com/office/officeart/2005/8/layout/radial4"/>
    <dgm:cxn modelId="{0B2F34A0-1E0E-1E4C-8553-F2EC140D53EF}" srcId="{7966065B-F356-BA43-A6EB-250144B21F33}" destId="{3C89E040-2C10-B44D-9DAC-32918829E0C6}" srcOrd="2" destOrd="0" parTransId="{33083614-6426-9B45-8562-56D10102BCAB}" sibTransId="{978D84F6-010B-3D47-A6EB-BC9ADFB9C8C8}"/>
    <dgm:cxn modelId="{9DCAF3F2-B2B2-5A42-98A4-3C3CF743ACAF}" srcId="{7966065B-F356-BA43-A6EB-250144B21F33}" destId="{80D817D7-CB0D-9D46-9180-69C5AD281889}" srcOrd="0" destOrd="0" parTransId="{117EE64F-A67E-E848-83FA-7FC8AD97EF26}" sibTransId="{4F3B8C1B-849F-5446-9F7A-07F4B1F2A7DA}"/>
    <dgm:cxn modelId="{6C6D5E0D-D615-A44A-B009-97276D3FC585}" type="presParOf" srcId="{97C60AE2-AEBA-6A49-8DAA-7A99BBBD6A12}" destId="{F53EDD02-6687-BD4C-A5A6-CC873C9BAF1D}" srcOrd="0" destOrd="0" presId="urn:microsoft.com/office/officeart/2005/8/layout/radial4"/>
    <dgm:cxn modelId="{F5E7D526-6272-0442-8792-4C76C27F0384}" type="presParOf" srcId="{97C60AE2-AEBA-6A49-8DAA-7A99BBBD6A12}" destId="{C20A592A-0C43-544F-AC70-CADEE1C5CFCF}" srcOrd="1" destOrd="0" presId="urn:microsoft.com/office/officeart/2005/8/layout/radial4"/>
    <dgm:cxn modelId="{CF2661E6-B109-774D-B8A4-D2771F11F466}" type="presParOf" srcId="{97C60AE2-AEBA-6A49-8DAA-7A99BBBD6A12}" destId="{3E1A54E5-DDB2-B44A-95F6-3538B492DDC9}" srcOrd="2" destOrd="0" presId="urn:microsoft.com/office/officeart/2005/8/layout/radial4"/>
    <dgm:cxn modelId="{764D4503-BF33-4A41-BB18-B84947E6145E}" type="presParOf" srcId="{97C60AE2-AEBA-6A49-8DAA-7A99BBBD6A12}" destId="{9AEA4180-2187-BE49-824B-52289BF28CEC}" srcOrd="3" destOrd="0" presId="urn:microsoft.com/office/officeart/2005/8/layout/radial4"/>
    <dgm:cxn modelId="{E2C181F8-C2CD-AB43-84F7-2F4EE0C5001A}" type="presParOf" srcId="{97C60AE2-AEBA-6A49-8DAA-7A99BBBD6A12}" destId="{E4F4B70E-5B25-8447-B42D-906D64251BFD}" srcOrd="4" destOrd="0" presId="urn:microsoft.com/office/officeart/2005/8/layout/radial4"/>
    <dgm:cxn modelId="{13B852F1-589B-334E-9B51-C56B1AB52089}" type="presParOf" srcId="{97C60AE2-AEBA-6A49-8DAA-7A99BBBD6A12}" destId="{3B01B807-B32E-8C4E-9E4E-1ECD7D06ED67}" srcOrd="5" destOrd="0" presId="urn:microsoft.com/office/officeart/2005/8/layout/radial4"/>
    <dgm:cxn modelId="{D7487313-561B-3740-B1B0-46DE477F386E}" type="presParOf" srcId="{97C60AE2-AEBA-6A49-8DAA-7A99BBBD6A12}" destId="{0827E8CF-586D-2F40-BF17-95FBC7281B65}" srcOrd="6" destOrd="0" presId="urn:microsoft.com/office/officeart/2005/8/layout/radial4"/>
    <dgm:cxn modelId="{E434269C-863F-4BF1-9855-5B43CCCE1550}" type="presParOf" srcId="{97C60AE2-AEBA-6A49-8DAA-7A99BBBD6A12}" destId="{23023A09-5C5A-46EB-A9CE-213A30E70F25}" srcOrd="7" destOrd="0" presId="urn:microsoft.com/office/officeart/2005/8/layout/radial4"/>
    <dgm:cxn modelId="{7FA929B7-D138-4BE5-ABDB-817F243428FE}" type="presParOf" srcId="{97C60AE2-AEBA-6A49-8DAA-7A99BBBD6A12}" destId="{C1341DBF-C5A5-4006-95EE-F257AED67125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2DEB10-BB93-4498-83D6-028465D2106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747DA01-F382-4BB4-8653-80E20DF88CFF}">
      <dgm:prSet phldrT="[Текст]"/>
      <dgm:spPr/>
      <dgm:t>
        <a:bodyPr/>
        <a:lstStyle/>
        <a:p>
          <a:r>
            <a:rPr lang="ru-RU" dirty="0" smtClean="0"/>
            <a:t>Позволяет увеличить межремонтные сроки асфальтобетонных покрытий на 20-25%</a:t>
          </a:r>
          <a:endParaRPr lang="ru-RU" dirty="0"/>
        </a:p>
      </dgm:t>
    </dgm:pt>
    <dgm:pt modelId="{90EC0FD0-AF7E-409B-8627-9827C4224454}" type="parTrans" cxnId="{69B4698A-0ED7-474B-A3E1-CBBE4C77282E}">
      <dgm:prSet/>
      <dgm:spPr/>
      <dgm:t>
        <a:bodyPr/>
        <a:lstStyle/>
        <a:p>
          <a:endParaRPr lang="ru-RU"/>
        </a:p>
      </dgm:t>
    </dgm:pt>
    <dgm:pt modelId="{E3D8B854-F7E9-48DD-BC82-46F92C935D88}" type="sibTrans" cxnId="{69B4698A-0ED7-474B-A3E1-CBBE4C77282E}">
      <dgm:prSet/>
      <dgm:spPr/>
      <dgm:t>
        <a:bodyPr/>
        <a:lstStyle/>
        <a:p>
          <a:endParaRPr lang="ru-RU"/>
        </a:p>
      </dgm:t>
    </dgm:pt>
    <dgm:pt modelId="{6AA8FCB1-794F-43F2-AD58-82EF67574027}">
      <dgm:prSet phldrT="[Текст]"/>
      <dgm:spPr/>
      <dgm:t>
        <a:bodyPr/>
        <a:lstStyle/>
        <a:p>
          <a:r>
            <a:rPr lang="ru-RU" dirty="0" smtClean="0"/>
            <a:t>Снижает образование колеи на покрытии автомобильной дороги до 2 раз.</a:t>
          </a:r>
          <a:endParaRPr lang="ru-RU" dirty="0"/>
        </a:p>
      </dgm:t>
    </dgm:pt>
    <dgm:pt modelId="{3160F901-8B16-4E6C-8F0A-979CF7391499}" type="parTrans" cxnId="{15C3E079-49EE-4F28-8689-14FCE586942E}">
      <dgm:prSet/>
      <dgm:spPr/>
      <dgm:t>
        <a:bodyPr/>
        <a:lstStyle/>
        <a:p>
          <a:endParaRPr lang="ru-RU"/>
        </a:p>
      </dgm:t>
    </dgm:pt>
    <dgm:pt modelId="{5C58A068-13F5-441F-BB82-C1A0600D9302}" type="sibTrans" cxnId="{15C3E079-49EE-4F28-8689-14FCE586942E}">
      <dgm:prSet/>
      <dgm:spPr/>
      <dgm:t>
        <a:bodyPr/>
        <a:lstStyle/>
        <a:p>
          <a:endParaRPr lang="ru-RU"/>
        </a:p>
      </dgm:t>
    </dgm:pt>
    <dgm:pt modelId="{44BCE198-E965-4A0D-8B2A-E8408D4C07A0}">
      <dgm:prSet phldrT="[Текст]"/>
      <dgm:spPr/>
      <dgm:t>
        <a:bodyPr/>
        <a:lstStyle/>
        <a:p>
          <a:r>
            <a:rPr lang="ru-RU" dirty="0" smtClean="0"/>
            <a:t>Сокращает образование усталостных и температурных трещин.</a:t>
          </a:r>
        </a:p>
      </dgm:t>
    </dgm:pt>
    <dgm:pt modelId="{AACF8195-0ABF-4B1B-8181-20764BC6CDD3}" type="parTrans" cxnId="{CC1D5B92-1415-436D-9F1B-F9B6CD0DC049}">
      <dgm:prSet/>
      <dgm:spPr/>
      <dgm:t>
        <a:bodyPr/>
        <a:lstStyle/>
        <a:p>
          <a:endParaRPr lang="ru-RU"/>
        </a:p>
      </dgm:t>
    </dgm:pt>
    <dgm:pt modelId="{4926C5B5-8DFB-4E6F-8397-613B4B2A1832}" type="sibTrans" cxnId="{CC1D5B92-1415-436D-9F1B-F9B6CD0DC049}">
      <dgm:prSet/>
      <dgm:spPr/>
      <dgm:t>
        <a:bodyPr/>
        <a:lstStyle/>
        <a:p>
          <a:endParaRPr lang="ru-RU"/>
        </a:p>
      </dgm:t>
    </dgm:pt>
    <dgm:pt modelId="{E9A8EAA0-DE31-462F-8F02-6F6E1ECDE359}">
      <dgm:prSet phldrT="[Текст]"/>
      <dgm:spPr/>
      <dgm:t>
        <a:bodyPr/>
        <a:lstStyle/>
        <a:p>
          <a:r>
            <a:rPr lang="ru-RU" dirty="0" smtClean="0"/>
            <a:t>Одновременно стабилизирует и модифицирует щебеночно-мастичную асфальтобетонную смесь.</a:t>
          </a:r>
          <a:endParaRPr lang="ru-RU" dirty="0"/>
        </a:p>
      </dgm:t>
    </dgm:pt>
    <dgm:pt modelId="{6D456C3A-1D1D-4CCE-BA60-1886D5A956A3}" type="parTrans" cxnId="{BB1951D2-B40A-44EE-A5AA-AADBA1C5195A}">
      <dgm:prSet/>
      <dgm:spPr/>
      <dgm:t>
        <a:bodyPr/>
        <a:lstStyle/>
        <a:p>
          <a:endParaRPr lang="ru-RU"/>
        </a:p>
      </dgm:t>
    </dgm:pt>
    <dgm:pt modelId="{A44D3F7B-5399-4B69-B624-2D76656737D7}" type="sibTrans" cxnId="{BB1951D2-B40A-44EE-A5AA-AADBA1C5195A}">
      <dgm:prSet/>
      <dgm:spPr/>
      <dgm:t>
        <a:bodyPr/>
        <a:lstStyle/>
        <a:p>
          <a:endParaRPr lang="ru-RU"/>
        </a:p>
      </dgm:t>
    </dgm:pt>
    <dgm:pt modelId="{980B8079-C4A0-4318-99D9-190B56213943}" type="pres">
      <dgm:prSet presAssocID="{BD2DEB10-BB93-4498-83D6-028465D2106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E38309F-B32F-472A-8E14-4F1267795FC6}" type="pres">
      <dgm:prSet presAssocID="{BD2DEB10-BB93-4498-83D6-028465D21069}" presName="Name1" presStyleCnt="0"/>
      <dgm:spPr/>
    </dgm:pt>
    <dgm:pt modelId="{F3438A29-1385-4095-AFEE-CF293FC7DD69}" type="pres">
      <dgm:prSet presAssocID="{BD2DEB10-BB93-4498-83D6-028465D21069}" presName="cycle" presStyleCnt="0"/>
      <dgm:spPr/>
    </dgm:pt>
    <dgm:pt modelId="{D6381003-7157-4870-A786-E220330F0A7D}" type="pres">
      <dgm:prSet presAssocID="{BD2DEB10-BB93-4498-83D6-028465D21069}" presName="srcNode" presStyleLbl="node1" presStyleIdx="0" presStyleCnt="4"/>
      <dgm:spPr/>
    </dgm:pt>
    <dgm:pt modelId="{19062660-097D-49E9-8A50-0BBCE03678C2}" type="pres">
      <dgm:prSet presAssocID="{BD2DEB10-BB93-4498-83D6-028465D21069}" presName="conn" presStyleLbl="parChTrans1D2" presStyleIdx="0" presStyleCnt="1"/>
      <dgm:spPr/>
      <dgm:t>
        <a:bodyPr/>
        <a:lstStyle/>
        <a:p>
          <a:endParaRPr lang="ru-RU"/>
        </a:p>
      </dgm:t>
    </dgm:pt>
    <dgm:pt modelId="{ED10784B-8106-45C6-8235-A263452858A2}" type="pres">
      <dgm:prSet presAssocID="{BD2DEB10-BB93-4498-83D6-028465D21069}" presName="extraNode" presStyleLbl="node1" presStyleIdx="0" presStyleCnt="4"/>
      <dgm:spPr/>
    </dgm:pt>
    <dgm:pt modelId="{BC31E9FB-5405-42A0-A354-A46A29C54987}" type="pres">
      <dgm:prSet presAssocID="{BD2DEB10-BB93-4498-83D6-028465D21069}" presName="dstNode" presStyleLbl="node1" presStyleIdx="0" presStyleCnt="4"/>
      <dgm:spPr/>
    </dgm:pt>
    <dgm:pt modelId="{03387B19-CFAE-44B1-9C5D-D4172948EA47}" type="pres">
      <dgm:prSet presAssocID="{0747DA01-F382-4BB4-8653-80E20DF88CFF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D14273-4826-4C7F-A520-1EA73578C6EE}" type="pres">
      <dgm:prSet presAssocID="{0747DA01-F382-4BB4-8653-80E20DF88CFF}" presName="accent_1" presStyleCnt="0"/>
      <dgm:spPr/>
    </dgm:pt>
    <dgm:pt modelId="{7E375EE0-3BC6-4044-8177-00136A367700}" type="pres">
      <dgm:prSet presAssocID="{0747DA01-F382-4BB4-8653-80E20DF88CFF}" presName="accentRepeatNode" presStyleLbl="solidFgAcc1" presStyleIdx="0" presStyleCnt="4"/>
      <dgm:spPr/>
    </dgm:pt>
    <dgm:pt modelId="{E8481953-9185-41C5-B068-D5D53115941D}" type="pres">
      <dgm:prSet presAssocID="{E9A8EAA0-DE31-462F-8F02-6F6E1ECDE359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432F8B-A202-4E87-9C23-4F22A8B0353A}" type="pres">
      <dgm:prSet presAssocID="{E9A8EAA0-DE31-462F-8F02-6F6E1ECDE359}" presName="accent_2" presStyleCnt="0"/>
      <dgm:spPr/>
    </dgm:pt>
    <dgm:pt modelId="{BEF7EFFB-AA91-4EC7-8D45-D327C7FECB38}" type="pres">
      <dgm:prSet presAssocID="{E9A8EAA0-DE31-462F-8F02-6F6E1ECDE359}" presName="accentRepeatNode" presStyleLbl="solidFgAcc1" presStyleIdx="1" presStyleCnt="4"/>
      <dgm:spPr/>
    </dgm:pt>
    <dgm:pt modelId="{BDFDB7AF-03C7-48BA-A0CF-998CC7506B8D}" type="pres">
      <dgm:prSet presAssocID="{6AA8FCB1-794F-43F2-AD58-82EF67574027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682A04-32A0-4F36-8619-EFFD7B2C16D7}" type="pres">
      <dgm:prSet presAssocID="{6AA8FCB1-794F-43F2-AD58-82EF67574027}" presName="accent_3" presStyleCnt="0"/>
      <dgm:spPr/>
    </dgm:pt>
    <dgm:pt modelId="{279E3FE6-8194-4C44-9578-E1B2FBE863EE}" type="pres">
      <dgm:prSet presAssocID="{6AA8FCB1-794F-43F2-AD58-82EF67574027}" presName="accentRepeatNode" presStyleLbl="solidFgAcc1" presStyleIdx="2" presStyleCnt="4"/>
      <dgm:spPr/>
    </dgm:pt>
    <dgm:pt modelId="{3A21F93B-DFE3-40B3-9F77-D9A07DC1B6DB}" type="pres">
      <dgm:prSet presAssocID="{44BCE198-E965-4A0D-8B2A-E8408D4C07A0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EA3BA0-91CF-4324-A0A1-A3A12F44F42F}" type="pres">
      <dgm:prSet presAssocID="{44BCE198-E965-4A0D-8B2A-E8408D4C07A0}" presName="accent_4" presStyleCnt="0"/>
      <dgm:spPr/>
    </dgm:pt>
    <dgm:pt modelId="{253E3D5E-9676-4B6F-B7AC-EE893EF76AE0}" type="pres">
      <dgm:prSet presAssocID="{44BCE198-E965-4A0D-8B2A-E8408D4C07A0}" presName="accentRepeatNode" presStyleLbl="solidFgAcc1" presStyleIdx="3" presStyleCnt="4"/>
      <dgm:spPr/>
    </dgm:pt>
  </dgm:ptLst>
  <dgm:cxnLst>
    <dgm:cxn modelId="{623DF5BA-7B7E-4D10-9B9B-BF5FB55490B4}" type="presOf" srcId="{0747DA01-F382-4BB4-8653-80E20DF88CFF}" destId="{03387B19-CFAE-44B1-9C5D-D4172948EA47}" srcOrd="0" destOrd="0" presId="urn:microsoft.com/office/officeart/2008/layout/VerticalCurvedList"/>
    <dgm:cxn modelId="{F7AE7EDB-CA4C-482E-B306-90D1920F9DE3}" type="presOf" srcId="{44BCE198-E965-4A0D-8B2A-E8408D4C07A0}" destId="{3A21F93B-DFE3-40B3-9F77-D9A07DC1B6DB}" srcOrd="0" destOrd="0" presId="urn:microsoft.com/office/officeart/2008/layout/VerticalCurvedList"/>
    <dgm:cxn modelId="{3D244B57-3334-4A68-821B-18BFF185EDC1}" type="presOf" srcId="{6AA8FCB1-794F-43F2-AD58-82EF67574027}" destId="{BDFDB7AF-03C7-48BA-A0CF-998CC7506B8D}" srcOrd="0" destOrd="0" presId="urn:microsoft.com/office/officeart/2008/layout/VerticalCurvedList"/>
    <dgm:cxn modelId="{69B4698A-0ED7-474B-A3E1-CBBE4C77282E}" srcId="{BD2DEB10-BB93-4498-83D6-028465D21069}" destId="{0747DA01-F382-4BB4-8653-80E20DF88CFF}" srcOrd="0" destOrd="0" parTransId="{90EC0FD0-AF7E-409B-8627-9827C4224454}" sibTransId="{E3D8B854-F7E9-48DD-BC82-46F92C935D88}"/>
    <dgm:cxn modelId="{15C3E079-49EE-4F28-8689-14FCE586942E}" srcId="{BD2DEB10-BB93-4498-83D6-028465D21069}" destId="{6AA8FCB1-794F-43F2-AD58-82EF67574027}" srcOrd="2" destOrd="0" parTransId="{3160F901-8B16-4E6C-8F0A-979CF7391499}" sibTransId="{5C58A068-13F5-441F-BB82-C1A0600D9302}"/>
    <dgm:cxn modelId="{C9BFFBD5-708B-4272-9A45-F66C9E6BB775}" type="presOf" srcId="{BD2DEB10-BB93-4498-83D6-028465D21069}" destId="{980B8079-C4A0-4318-99D9-190B56213943}" srcOrd="0" destOrd="0" presId="urn:microsoft.com/office/officeart/2008/layout/VerticalCurvedList"/>
    <dgm:cxn modelId="{BB1951D2-B40A-44EE-A5AA-AADBA1C5195A}" srcId="{BD2DEB10-BB93-4498-83D6-028465D21069}" destId="{E9A8EAA0-DE31-462F-8F02-6F6E1ECDE359}" srcOrd="1" destOrd="0" parTransId="{6D456C3A-1D1D-4CCE-BA60-1886D5A956A3}" sibTransId="{A44D3F7B-5399-4B69-B624-2D76656737D7}"/>
    <dgm:cxn modelId="{CC24A703-65FB-43CB-A501-99317A6FA224}" type="presOf" srcId="{E9A8EAA0-DE31-462F-8F02-6F6E1ECDE359}" destId="{E8481953-9185-41C5-B068-D5D53115941D}" srcOrd="0" destOrd="0" presId="urn:microsoft.com/office/officeart/2008/layout/VerticalCurvedList"/>
    <dgm:cxn modelId="{74D5A48D-0B53-4A82-9375-E5966E02808E}" type="presOf" srcId="{E3D8B854-F7E9-48DD-BC82-46F92C935D88}" destId="{19062660-097D-49E9-8A50-0BBCE03678C2}" srcOrd="0" destOrd="0" presId="urn:microsoft.com/office/officeart/2008/layout/VerticalCurvedList"/>
    <dgm:cxn modelId="{CC1D5B92-1415-436D-9F1B-F9B6CD0DC049}" srcId="{BD2DEB10-BB93-4498-83D6-028465D21069}" destId="{44BCE198-E965-4A0D-8B2A-E8408D4C07A0}" srcOrd="3" destOrd="0" parTransId="{AACF8195-0ABF-4B1B-8181-20764BC6CDD3}" sibTransId="{4926C5B5-8DFB-4E6F-8397-613B4B2A1832}"/>
    <dgm:cxn modelId="{01940D7C-A01F-42B8-8F21-41D8E27E4F2A}" type="presParOf" srcId="{980B8079-C4A0-4318-99D9-190B56213943}" destId="{FE38309F-B32F-472A-8E14-4F1267795FC6}" srcOrd="0" destOrd="0" presId="urn:microsoft.com/office/officeart/2008/layout/VerticalCurvedList"/>
    <dgm:cxn modelId="{539723FD-09BF-40C2-9090-13A03E23393F}" type="presParOf" srcId="{FE38309F-B32F-472A-8E14-4F1267795FC6}" destId="{F3438A29-1385-4095-AFEE-CF293FC7DD69}" srcOrd="0" destOrd="0" presId="urn:microsoft.com/office/officeart/2008/layout/VerticalCurvedList"/>
    <dgm:cxn modelId="{813BC41F-570B-4228-8068-F138BDED36CF}" type="presParOf" srcId="{F3438A29-1385-4095-AFEE-CF293FC7DD69}" destId="{D6381003-7157-4870-A786-E220330F0A7D}" srcOrd="0" destOrd="0" presId="urn:microsoft.com/office/officeart/2008/layout/VerticalCurvedList"/>
    <dgm:cxn modelId="{8B3406AE-4D6F-4E1A-98D6-540AD478B183}" type="presParOf" srcId="{F3438A29-1385-4095-AFEE-CF293FC7DD69}" destId="{19062660-097D-49E9-8A50-0BBCE03678C2}" srcOrd="1" destOrd="0" presId="urn:microsoft.com/office/officeart/2008/layout/VerticalCurvedList"/>
    <dgm:cxn modelId="{AAA91B61-E5E5-4F4F-98A6-08FB9E7AEF30}" type="presParOf" srcId="{F3438A29-1385-4095-AFEE-CF293FC7DD69}" destId="{ED10784B-8106-45C6-8235-A263452858A2}" srcOrd="2" destOrd="0" presId="urn:microsoft.com/office/officeart/2008/layout/VerticalCurvedList"/>
    <dgm:cxn modelId="{84796BA3-C3A0-4A55-B051-2D0A62880C56}" type="presParOf" srcId="{F3438A29-1385-4095-AFEE-CF293FC7DD69}" destId="{BC31E9FB-5405-42A0-A354-A46A29C54987}" srcOrd="3" destOrd="0" presId="urn:microsoft.com/office/officeart/2008/layout/VerticalCurvedList"/>
    <dgm:cxn modelId="{EAE32996-672E-489A-8914-1557878CCF11}" type="presParOf" srcId="{FE38309F-B32F-472A-8E14-4F1267795FC6}" destId="{03387B19-CFAE-44B1-9C5D-D4172948EA47}" srcOrd="1" destOrd="0" presId="urn:microsoft.com/office/officeart/2008/layout/VerticalCurvedList"/>
    <dgm:cxn modelId="{9DFCCB51-E7AA-41C5-9C60-5E6A36251A1E}" type="presParOf" srcId="{FE38309F-B32F-472A-8E14-4F1267795FC6}" destId="{6FD14273-4826-4C7F-A520-1EA73578C6EE}" srcOrd="2" destOrd="0" presId="urn:microsoft.com/office/officeart/2008/layout/VerticalCurvedList"/>
    <dgm:cxn modelId="{5D3275FD-7901-4255-BE89-52B24FAD7BC6}" type="presParOf" srcId="{6FD14273-4826-4C7F-A520-1EA73578C6EE}" destId="{7E375EE0-3BC6-4044-8177-00136A367700}" srcOrd="0" destOrd="0" presId="urn:microsoft.com/office/officeart/2008/layout/VerticalCurvedList"/>
    <dgm:cxn modelId="{207D2BCC-72FC-4BAE-93AC-322A89912F47}" type="presParOf" srcId="{FE38309F-B32F-472A-8E14-4F1267795FC6}" destId="{E8481953-9185-41C5-B068-D5D53115941D}" srcOrd="3" destOrd="0" presId="urn:microsoft.com/office/officeart/2008/layout/VerticalCurvedList"/>
    <dgm:cxn modelId="{12D7D8CB-BD2B-49D2-9BD3-B65646269774}" type="presParOf" srcId="{FE38309F-B32F-472A-8E14-4F1267795FC6}" destId="{2B432F8B-A202-4E87-9C23-4F22A8B0353A}" srcOrd="4" destOrd="0" presId="urn:microsoft.com/office/officeart/2008/layout/VerticalCurvedList"/>
    <dgm:cxn modelId="{D924C940-BE3B-41AD-8803-85F89478ED18}" type="presParOf" srcId="{2B432F8B-A202-4E87-9C23-4F22A8B0353A}" destId="{BEF7EFFB-AA91-4EC7-8D45-D327C7FECB38}" srcOrd="0" destOrd="0" presId="urn:microsoft.com/office/officeart/2008/layout/VerticalCurvedList"/>
    <dgm:cxn modelId="{32C1A894-A74D-42FB-9AC7-761F086344A4}" type="presParOf" srcId="{FE38309F-B32F-472A-8E14-4F1267795FC6}" destId="{BDFDB7AF-03C7-48BA-A0CF-998CC7506B8D}" srcOrd="5" destOrd="0" presId="urn:microsoft.com/office/officeart/2008/layout/VerticalCurvedList"/>
    <dgm:cxn modelId="{F5FB1A80-1F5B-4DCB-8D25-238C088A984D}" type="presParOf" srcId="{FE38309F-B32F-472A-8E14-4F1267795FC6}" destId="{6A682A04-32A0-4F36-8619-EFFD7B2C16D7}" srcOrd="6" destOrd="0" presId="urn:microsoft.com/office/officeart/2008/layout/VerticalCurvedList"/>
    <dgm:cxn modelId="{A62B54EF-3DD8-42F1-B4CA-AF6B6C421893}" type="presParOf" srcId="{6A682A04-32A0-4F36-8619-EFFD7B2C16D7}" destId="{279E3FE6-8194-4C44-9578-E1B2FBE863EE}" srcOrd="0" destOrd="0" presId="urn:microsoft.com/office/officeart/2008/layout/VerticalCurvedList"/>
    <dgm:cxn modelId="{7CF77550-8900-4A96-BC28-14FB8681FB8C}" type="presParOf" srcId="{FE38309F-B32F-472A-8E14-4F1267795FC6}" destId="{3A21F93B-DFE3-40B3-9F77-D9A07DC1B6DB}" srcOrd="7" destOrd="0" presId="urn:microsoft.com/office/officeart/2008/layout/VerticalCurvedList"/>
    <dgm:cxn modelId="{07497256-52D4-42F1-91AC-F17372AC6140}" type="presParOf" srcId="{FE38309F-B32F-472A-8E14-4F1267795FC6}" destId="{2AEA3BA0-91CF-4324-A0A1-A3A12F44F42F}" srcOrd="8" destOrd="0" presId="urn:microsoft.com/office/officeart/2008/layout/VerticalCurvedList"/>
    <dgm:cxn modelId="{D0DE0A4B-91B6-438C-89C8-5C112DE033EB}" type="presParOf" srcId="{2AEA3BA0-91CF-4324-A0A1-A3A12F44F42F}" destId="{253E3D5E-9676-4B6F-B7AC-EE893EF76AE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D2DEB10-BB93-4498-83D6-028465D2106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747DA01-F382-4BB4-8653-80E20DF88CFF}">
      <dgm:prSet phldrT="[Текст]"/>
      <dgm:spPr/>
      <dgm:t>
        <a:bodyPr/>
        <a:lstStyle/>
        <a:p>
          <a:r>
            <a:rPr lang="ru-RU" dirty="0" smtClean="0"/>
            <a:t>Потребители модификатора могут заказать подбор асфальтобетонной смеси на своих материалах с проведением полного комплекса испытаний по ГОСТ 9128 и оценке по европейским нормам или системе Суперпейв.</a:t>
          </a:r>
          <a:endParaRPr lang="ru-RU" dirty="0"/>
        </a:p>
      </dgm:t>
    </dgm:pt>
    <dgm:pt modelId="{90EC0FD0-AF7E-409B-8627-9827C4224454}" type="parTrans" cxnId="{69B4698A-0ED7-474B-A3E1-CBBE4C77282E}">
      <dgm:prSet/>
      <dgm:spPr/>
      <dgm:t>
        <a:bodyPr/>
        <a:lstStyle/>
        <a:p>
          <a:endParaRPr lang="ru-RU"/>
        </a:p>
      </dgm:t>
    </dgm:pt>
    <dgm:pt modelId="{E3D8B854-F7E9-48DD-BC82-46F92C935D88}" type="sibTrans" cxnId="{69B4698A-0ED7-474B-A3E1-CBBE4C77282E}">
      <dgm:prSet/>
      <dgm:spPr/>
      <dgm:t>
        <a:bodyPr/>
        <a:lstStyle/>
        <a:p>
          <a:endParaRPr lang="ru-RU"/>
        </a:p>
      </dgm:t>
    </dgm:pt>
    <dgm:pt modelId="{44BCE198-E965-4A0D-8B2A-E8408D4C07A0}">
      <dgm:prSet phldrT="[Текст]"/>
      <dgm:spPr/>
      <dgm:t>
        <a:bodyPr/>
        <a:lstStyle/>
        <a:p>
          <a:r>
            <a:rPr lang="ru-RU" dirty="0" smtClean="0"/>
            <a:t>В компании Новые технологии Строительства работает горячая линия по которой потребители могут проверить подлинность партии модификатора, а так же получить консультацию технического специалиста.</a:t>
          </a:r>
        </a:p>
      </dgm:t>
    </dgm:pt>
    <dgm:pt modelId="{AACF8195-0ABF-4B1B-8181-20764BC6CDD3}" type="parTrans" cxnId="{CC1D5B92-1415-436D-9F1B-F9B6CD0DC049}">
      <dgm:prSet/>
      <dgm:spPr/>
      <dgm:t>
        <a:bodyPr/>
        <a:lstStyle/>
        <a:p>
          <a:endParaRPr lang="ru-RU"/>
        </a:p>
      </dgm:t>
    </dgm:pt>
    <dgm:pt modelId="{4926C5B5-8DFB-4E6F-8397-613B4B2A1832}" type="sibTrans" cxnId="{CC1D5B92-1415-436D-9F1B-F9B6CD0DC049}">
      <dgm:prSet/>
      <dgm:spPr/>
      <dgm:t>
        <a:bodyPr/>
        <a:lstStyle/>
        <a:p>
          <a:endParaRPr lang="ru-RU"/>
        </a:p>
      </dgm:t>
    </dgm:pt>
    <dgm:pt modelId="{E9A8EAA0-DE31-462F-8F02-6F6E1ECDE359}">
      <dgm:prSet phldrT="[Текст]"/>
      <dgm:spPr/>
      <dgm:t>
        <a:bodyPr/>
        <a:lstStyle/>
        <a:p>
          <a:r>
            <a:rPr lang="ru-RU" dirty="0" smtClean="0"/>
            <a:t>Во время производства, укладки и уплотнения асфальтобетонных смесей с модификатором УНИРЕМ осуществляется консультирование специалистом-технологом, что является гарантией высокого качества построенного покрытия.</a:t>
          </a:r>
          <a:endParaRPr lang="ru-RU" dirty="0"/>
        </a:p>
      </dgm:t>
    </dgm:pt>
    <dgm:pt modelId="{6D456C3A-1D1D-4CCE-BA60-1886D5A956A3}" type="parTrans" cxnId="{BB1951D2-B40A-44EE-A5AA-AADBA1C5195A}">
      <dgm:prSet/>
      <dgm:spPr/>
      <dgm:t>
        <a:bodyPr/>
        <a:lstStyle/>
        <a:p>
          <a:endParaRPr lang="ru-RU"/>
        </a:p>
      </dgm:t>
    </dgm:pt>
    <dgm:pt modelId="{A44D3F7B-5399-4B69-B624-2D76656737D7}" type="sibTrans" cxnId="{BB1951D2-B40A-44EE-A5AA-AADBA1C5195A}">
      <dgm:prSet/>
      <dgm:spPr/>
      <dgm:t>
        <a:bodyPr/>
        <a:lstStyle/>
        <a:p>
          <a:endParaRPr lang="ru-RU"/>
        </a:p>
      </dgm:t>
    </dgm:pt>
    <dgm:pt modelId="{980B8079-C4A0-4318-99D9-190B56213943}" type="pres">
      <dgm:prSet presAssocID="{BD2DEB10-BB93-4498-83D6-028465D2106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E38309F-B32F-472A-8E14-4F1267795FC6}" type="pres">
      <dgm:prSet presAssocID="{BD2DEB10-BB93-4498-83D6-028465D21069}" presName="Name1" presStyleCnt="0"/>
      <dgm:spPr/>
    </dgm:pt>
    <dgm:pt modelId="{F3438A29-1385-4095-AFEE-CF293FC7DD69}" type="pres">
      <dgm:prSet presAssocID="{BD2DEB10-BB93-4498-83D6-028465D21069}" presName="cycle" presStyleCnt="0"/>
      <dgm:spPr/>
    </dgm:pt>
    <dgm:pt modelId="{D6381003-7157-4870-A786-E220330F0A7D}" type="pres">
      <dgm:prSet presAssocID="{BD2DEB10-BB93-4498-83D6-028465D21069}" presName="srcNode" presStyleLbl="node1" presStyleIdx="0" presStyleCnt="3"/>
      <dgm:spPr/>
    </dgm:pt>
    <dgm:pt modelId="{19062660-097D-49E9-8A50-0BBCE03678C2}" type="pres">
      <dgm:prSet presAssocID="{BD2DEB10-BB93-4498-83D6-028465D21069}" presName="conn" presStyleLbl="parChTrans1D2" presStyleIdx="0" presStyleCnt="1"/>
      <dgm:spPr/>
      <dgm:t>
        <a:bodyPr/>
        <a:lstStyle/>
        <a:p>
          <a:endParaRPr lang="ru-RU"/>
        </a:p>
      </dgm:t>
    </dgm:pt>
    <dgm:pt modelId="{ED10784B-8106-45C6-8235-A263452858A2}" type="pres">
      <dgm:prSet presAssocID="{BD2DEB10-BB93-4498-83D6-028465D21069}" presName="extraNode" presStyleLbl="node1" presStyleIdx="0" presStyleCnt="3"/>
      <dgm:spPr/>
    </dgm:pt>
    <dgm:pt modelId="{BC31E9FB-5405-42A0-A354-A46A29C54987}" type="pres">
      <dgm:prSet presAssocID="{BD2DEB10-BB93-4498-83D6-028465D21069}" presName="dstNode" presStyleLbl="node1" presStyleIdx="0" presStyleCnt="3"/>
      <dgm:spPr/>
    </dgm:pt>
    <dgm:pt modelId="{03387B19-CFAE-44B1-9C5D-D4172948EA47}" type="pres">
      <dgm:prSet presAssocID="{0747DA01-F382-4BB4-8653-80E20DF88CFF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D14273-4826-4C7F-A520-1EA73578C6EE}" type="pres">
      <dgm:prSet presAssocID="{0747DA01-F382-4BB4-8653-80E20DF88CFF}" presName="accent_1" presStyleCnt="0"/>
      <dgm:spPr/>
    </dgm:pt>
    <dgm:pt modelId="{7E375EE0-3BC6-4044-8177-00136A367700}" type="pres">
      <dgm:prSet presAssocID="{0747DA01-F382-4BB4-8653-80E20DF88CFF}" presName="accentRepeatNode" presStyleLbl="solidFgAcc1" presStyleIdx="0" presStyleCnt="3"/>
      <dgm:spPr/>
    </dgm:pt>
    <dgm:pt modelId="{E8481953-9185-41C5-B068-D5D53115941D}" type="pres">
      <dgm:prSet presAssocID="{E9A8EAA0-DE31-462F-8F02-6F6E1ECDE359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432F8B-A202-4E87-9C23-4F22A8B0353A}" type="pres">
      <dgm:prSet presAssocID="{E9A8EAA0-DE31-462F-8F02-6F6E1ECDE359}" presName="accent_2" presStyleCnt="0"/>
      <dgm:spPr/>
    </dgm:pt>
    <dgm:pt modelId="{BEF7EFFB-AA91-4EC7-8D45-D327C7FECB38}" type="pres">
      <dgm:prSet presAssocID="{E9A8EAA0-DE31-462F-8F02-6F6E1ECDE359}" presName="accentRepeatNode" presStyleLbl="solidFgAcc1" presStyleIdx="1" presStyleCnt="3"/>
      <dgm:spPr/>
    </dgm:pt>
    <dgm:pt modelId="{2AB2CCA3-ECDD-4615-814C-9A2851E5F01B}" type="pres">
      <dgm:prSet presAssocID="{44BCE198-E965-4A0D-8B2A-E8408D4C07A0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83335C-FE61-4AB7-8A6D-C6AFD2CDB942}" type="pres">
      <dgm:prSet presAssocID="{44BCE198-E965-4A0D-8B2A-E8408D4C07A0}" presName="accent_3" presStyleCnt="0"/>
      <dgm:spPr/>
    </dgm:pt>
    <dgm:pt modelId="{253E3D5E-9676-4B6F-B7AC-EE893EF76AE0}" type="pres">
      <dgm:prSet presAssocID="{44BCE198-E965-4A0D-8B2A-E8408D4C07A0}" presName="accentRepeatNode" presStyleLbl="solidFgAcc1" presStyleIdx="2" presStyleCnt="3"/>
      <dgm:spPr/>
    </dgm:pt>
  </dgm:ptLst>
  <dgm:cxnLst>
    <dgm:cxn modelId="{63118564-6190-4B7B-9BEA-9575CFE13EAD}" type="presOf" srcId="{E3D8B854-F7E9-48DD-BC82-46F92C935D88}" destId="{19062660-097D-49E9-8A50-0BBCE03678C2}" srcOrd="0" destOrd="0" presId="urn:microsoft.com/office/officeart/2008/layout/VerticalCurvedList"/>
    <dgm:cxn modelId="{D68D4C6F-DC6E-4452-801B-6B3508B7D4CD}" type="presOf" srcId="{44BCE198-E965-4A0D-8B2A-E8408D4C07A0}" destId="{2AB2CCA3-ECDD-4615-814C-9A2851E5F01B}" srcOrd="0" destOrd="0" presId="urn:microsoft.com/office/officeart/2008/layout/VerticalCurvedList"/>
    <dgm:cxn modelId="{69B4698A-0ED7-474B-A3E1-CBBE4C77282E}" srcId="{BD2DEB10-BB93-4498-83D6-028465D21069}" destId="{0747DA01-F382-4BB4-8653-80E20DF88CFF}" srcOrd="0" destOrd="0" parTransId="{90EC0FD0-AF7E-409B-8627-9827C4224454}" sibTransId="{E3D8B854-F7E9-48DD-BC82-46F92C935D88}"/>
    <dgm:cxn modelId="{8C63B376-DB6E-4BDD-ADF9-622A00180C1B}" type="presOf" srcId="{0747DA01-F382-4BB4-8653-80E20DF88CFF}" destId="{03387B19-CFAE-44B1-9C5D-D4172948EA47}" srcOrd="0" destOrd="0" presId="urn:microsoft.com/office/officeart/2008/layout/VerticalCurvedList"/>
    <dgm:cxn modelId="{BB1951D2-B40A-44EE-A5AA-AADBA1C5195A}" srcId="{BD2DEB10-BB93-4498-83D6-028465D21069}" destId="{E9A8EAA0-DE31-462F-8F02-6F6E1ECDE359}" srcOrd="1" destOrd="0" parTransId="{6D456C3A-1D1D-4CCE-BA60-1886D5A956A3}" sibTransId="{A44D3F7B-5399-4B69-B624-2D76656737D7}"/>
    <dgm:cxn modelId="{5594B7BA-8FC7-41BF-BCF6-3EFAE0A13A3A}" type="presOf" srcId="{BD2DEB10-BB93-4498-83D6-028465D21069}" destId="{980B8079-C4A0-4318-99D9-190B56213943}" srcOrd="0" destOrd="0" presId="urn:microsoft.com/office/officeart/2008/layout/VerticalCurvedList"/>
    <dgm:cxn modelId="{5A474761-0C07-4640-AEBC-A9B9D63E63E1}" type="presOf" srcId="{E9A8EAA0-DE31-462F-8F02-6F6E1ECDE359}" destId="{E8481953-9185-41C5-B068-D5D53115941D}" srcOrd="0" destOrd="0" presId="urn:microsoft.com/office/officeart/2008/layout/VerticalCurvedList"/>
    <dgm:cxn modelId="{CC1D5B92-1415-436D-9F1B-F9B6CD0DC049}" srcId="{BD2DEB10-BB93-4498-83D6-028465D21069}" destId="{44BCE198-E965-4A0D-8B2A-E8408D4C07A0}" srcOrd="2" destOrd="0" parTransId="{AACF8195-0ABF-4B1B-8181-20764BC6CDD3}" sibTransId="{4926C5B5-8DFB-4E6F-8397-613B4B2A1832}"/>
    <dgm:cxn modelId="{ABD7C536-E98B-4EF8-ADE6-532E43F0B3BE}" type="presParOf" srcId="{980B8079-C4A0-4318-99D9-190B56213943}" destId="{FE38309F-B32F-472A-8E14-4F1267795FC6}" srcOrd="0" destOrd="0" presId="urn:microsoft.com/office/officeart/2008/layout/VerticalCurvedList"/>
    <dgm:cxn modelId="{6C77D5D8-4E9C-4D12-9CD8-25AFC0042C1E}" type="presParOf" srcId="{FE38309F-B32F-472A-8E14-4F1267795FC6}" destId="{F3438A29-1385-4095-AFEE-CF293FC7DD69}" srcOrd="0" destOrd="0" presId="urn:microsoft.com/office/officeart/2008/layout/VerticalCurvedList"/>
    <dgm:cxn modelId="{88A669B5-D5FC-4640-836F-8C047F2FA553}" type="presParOf" srcId="{F3438A29-1385-4095-AFEE-CF293FC7DD69}" destId="{D6381003-7157-4870-A786-E220330F0A7D}" srcOrd="0" destOrd="0" presId="urn:microsoft.com/office/officeart/2008/layout/VerticalCurvedList"/>
    <dgm:cxn modelId="{29C58CCD-FF17-4CF7-8884-DC2FA9905338}" type="presParOf" srcId="{F3438A29-1385-4095-AFEE-CF293FC7DD69}" destId="{19062660-097D-49E9-8A50-0BBCE03678C2}" srcOrd="1" destOrd="0" presId="urn:microsoft.com/office/officeart/2008/layout/VerticalCurvedList"/>
    <dgm:cxn modelId="{5BBECDE3-75EA-4830-A1A3-68481DE1E58F}" type="presParOf" srcId="{F3438A29-1385-4095-AFEE-CF293FC7DD69}" destId="{ED10784B-8106-45C6-8235-A263452858A2}" srcOrd="2" destOrd="0" presId="urn:microsoft.com/office/officeart/2008/layout/VerticalCurvedList"/>
    <dgm:cxn modelId="{E0B19F45-AEF3-40E2-95E8-969594212302}" type="presParOf" srcId="{F3438A29-1385-4095-AFEE-CF293FC7DD69}" destId="{BC31E9FB-5405-42A0-A354-A46A29C54987}" srcOrd="3" destOrd="0" presId="urn:microsoft.com/office/officeart/2008/layout/VerticalCurvedList"/>
    <dgm:cxn modelId="{533B637C-5226-49CE-AAA4-D371C390C5DB}" type="presParOf" srcId="{FE38309F-B32F-472A-8E14-4F1267795FC6}" destId="{03387B19-CFAE-44B1-9C5D-D4172948EA47}" srcOrd="1" destOrd="0" presId="urn:microsoft.com/office/officeart/2008/layout/VerticalCurvedList"/>
    <dgm:cxn modelId="{38F3B6C4-8AFC-41DF-BC30-A360E8687B1A}" type="presParOf" srcId="{FE38309F-B32F-472A-8E14-4F1267795FC6}" destId="{6FD14273-4826-4C7F-A520-1EA73578C6EE}" srcOrd="2" destOrd="0" presId="urn:microsoft.com/office/officeart/2008/layout/VerticalCurvedList"/>
    <dgm:cxn modelId="{E7BE4632-D7AD-43E6-90F7-0B14F2EE5294}" type="presParOf" srcId="{6FD14273-4826-4C7F-A520-1EA73578C6EE}" destId="{7E375EE0-3BC6-4044-8177-00136A367700}" srcOrd="0" destOrd="0" presId="urn:microsoft.com/office/officeart/2008/layout/VerticalCurvedList"/>
    <dgm:cxn modelId="{9EF28C36-66BF-4400-A886-29F1B7CFB3F8}" type="presParOf" srcId="{FE38309F-B32F-472A-8E14-4F1267795FC6}" destId="{E8481953-9185-41C5-B068-D5D53115941D}" srcOrd="3" destOrd="0" presId="urn:microsoft.com/office/officeart/2008/layout/VerticalCurvedList"/>
    <dgm:cxn modelId="{EF8107C7-BC88-4ECD-B9AC-1A809328B08F}" type="presParOf" srcId="{FE38309F-B32F-472A-8E14-4F1267795FC6}" destId="{2B432F8B-A202-4E87-9C23-4F22A8B0353A}" srcOrd="4" destOrd="0" presId="urn:microsoft.com/office/officeart/2008/layout/VerticalCurvedList"/>
    <dgm:cxn modelId="{F0B62C60-0F2A-4A11-8B2B-F285883E98FF}" type="presParOf" srcId="{2B432F8B-A202-4E87-9C23-4F22A8B0353A}" destId="{BEF7EFFB-AA91-4EC7-8D45-D327C7FECB38}" srcOrd="0" destOrd="0" presId="urn:microsoft.com/office/officeart/2008/layout/VerticalCurvedList"/>
    <dgm:cxn modelId="{95057431-F4BE-4217-A67F-20E5E26FE4B8}" type="presParOf" srcId="{FE38309F-B32F-472A-8E14-4F1267795FC6}" destId="{2AB2CCA3-ECDD-4615-814C-9A2851E5F01B}" srcOrd="5" destOrd="0" presId="urn:microsoft.com/office/officeart/2008/layout/VerticalCurvedList"/>
    <dgm:cxn modelId="{94D84871-A0F4-4BE8-B6D2-3AF50E7E6F34}" type="presParOf" srcId="{FE38309F-B32F-472A-8E14-4F1267795FC6}" destId="{D783335C-FE61-4AB7-8A6D-C6AFD2CDB942}" srcOrd="6" destOrd="0" presId="urn:microsoft.com/office/officeart/2008/layout/VerticalCurvedList"/>
    <dgm:cxn modelId="{8C0C45C4-CC64-4D02-BB95-3C3AE1C7CA82}" type="presParOf" srcId="{D783335C-FE61-4AB7-8A6D-C6AFD2CDB942}" destId="{253E3D5E-9676-4B6F-B7AC-EE893EF76AE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FA246C2-1FD9-4478-9B9F-925E75581590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A0B3012-58AF-4E6A-BD83-EC74DF5C1AEA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2006 год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66C9099D-20F2-43D7-A9A8-434022E6AD08}" type="parTrans" cxnId="{D7246548-350D-4577-AEB9-13ED556297F1}">
      <dgm:prSet/>
      <dgm:spPr/>
      <dgm:t>
        <a:bodyPr/>
        <a:lstStyle/>
        <a:p>
          <a:endParaRPr lang="ru-RU"/>
        </a:p>
      </dgm:t>
    </dgm:pt>
    <dgm:pt modelId="{CBA25C0B-629F-46BB-80CB-3352C0DF5E9E}" type="sibTrans" cxnId="{D7246548-350D-4577-AEB9-13ED556297F1}">
      <dgm:prSet/>
      <dgm:spPr/>
      <dgm:t>
        <a:bodyPr/>
        <a:lstStyle/>
        <a:p>
          <a:endParaRPr lang="ru-RU"/>
        </a:p>
      </dgm:t>
    </dgm:pt>
    <dgm:pt modelId="{CEED9C44-478B-4FC6-A636-8E1DBE6D18D3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2007 год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19EAEFC0-8F7D-4F5F-AAAC-32B31AB7F56D}" type="parTrans" cxnId="{181C9E39-99FA-4863-9234-72E46D799302}">
      <dgm:prSet/>
      <dgm:spPr/>
      <dgm:t>
        <a:bodyPr/>
        <a:lstStyle/>
        <a:p>
          <a:endParaRPr lang="ru-RU"/>
        </a:p>
      </dgm:t>
    </dgm:pt>
    <dgm:pt modelId="{410B4E5F-738C-4C19-A2FE-98281C9BFE6F}" type="sibTrans" cxnId="{181C9E39-99FA-4863-9234-72E46D799302}">
      <dgm:prSet/>
      <dgm:spPr/>
      <dgm:t>
        <a:bodyPr/>
        <a:lstStyle/>
        <a:p>
          <a:endParaRPr lang="ru-RU"/>
        </a:p>
      </dgm:t>
    </dgm:pt>
    <dgm:pt modelId="{7C01DB0B-63EF-4F9B-8645-386651593CD4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2008 год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004C6AF8-E4E0-4FD7-BD13-085B49272B01}" type="parTrans" cxnId="{A4BA1057-54DF-4B01-BDDB-1C01D52D4D03}">
      <dgm:prSet/>
      <dgm:spPr/>
      <dgm:t>
        <a:bodyPr/>
        <a:lstStyle/>
        <a:p>
          <a:endParaRPr lang="ru-RU"/>
        </a:p>
      </dgm:t>
    </dgm:pt>
    <dgm:pt modelId="{5263650A-8E02-4635-B5F4-7517D029D738}" type="sibTrans" cxnId="{A4BA1057-54DF-4B01-BDDB-1C01D52D4D03}">
      <dgm:prSet/>
      <dgm:spPr/>
      <dgm:t>
        <a:bodyPr/>
        <a:lstStyle/>
        <a:p>
          <a:endParaRPr lang="ru-RU"/>
        </a:p>
      </dgm:t>
    </dgm:pt>
    <dgm:pt modelId="{A4F6272A-4655-429D-B011-B5B805BB3D6D}" type="pres">
      <dgm:prSet presAssocID="{BFA246C2-1FD9-4478-9B9F-925E7558159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15E1E3-7B0D-4863-B3FD-F424E851C9BC}" type="pres">
      <dgm:prSet presAssocID="{BFA246C2-1FD9-4478-9B9F-925E75581590}" presName="bkgdShp" presStyleLbl="alignAccFollowNode1" presStyleIdx="0" presStyleCnt="1" custScaleY="199264" custLinFactNeighborY="-9381"/>
      <dgm:spPr>
        <a:ln w="3810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0C54ED2C-D693-4338-ACCF-C5DF236FF626}" type="pres">
      <dgm:prSet presAssocID="{BFA246C2-1FD9-4478-9B9F-925E75581590}" presName="linComp" presStyleCnt="0"/>
      <dgm:spPr/>
    </dgm:pt>
    <dgm:pt modelId="{725B631A-394C-4309-B4E4-90D01D7DCE85}" type="pres">
      <dgm:prSet presAssocID="{3A0B3012-58AF-4E6A-BD83-EC74DF5C1AEA}" presName="compNode" presStyleCnt="0"/>
      <dgm:spPr/>
    </dgm:pt>
    <dgm:pt modelId="{3BE697B2-1837-4565-B4D6-C8C1EEA9213B}" type="pres">
      <dgm:prSet presAssocID="{3A0B3012-58AF-4E6A-BD83-EC74DF5C1AEA}" presName="node" presStyleLbl="node1" presStyleIdx="0" presStyleCnt="3" custScaleX="58694" custScaleY="36226" custLinFactNeighborY="-116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31341A-1A27-4902-8FD7-C97DEB739DDE}" type="pres">
      <dgm:prSet presAssocID="{3A0B3012-58AF-4E6A-BD83-EC74DF5C1AEA}" presName="invisiNode" presStyleLbl="node1" presStyleIdx="0" presStyleCnt="3"/>
      <dgm:spPr/>
    </dgm:pt>
    <dgm:pt modelId="{2D8321D5-C3F2-418E-A199-E5FB84745490}" type="pres">
      <dgm:prSet presAssocID="{3A0B3012-58AF-4E6A-BD83-EC74DF5C1AEA}" presName="imagNode" presStyleLbl="fgImgPlace1" presStyleIdx="0" presStyleCnt="3" custScaleX="99780" custScaleY="203972" custLinFactNeighborX="1251" custLinFactNeighborY="-4834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0E3C26F-26A3-4871-828C-C489E3E7722A}" type="pres">
      <dgm:prSet presAssocID="{CBA25C0B-629F-46BB-80CB-3352C0DF5E9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6BF425A-12B1-4D11-9761-E9E19C767535}" type="pres">
      <dgm:prSet presAssocID="{CEED9C44-478B-4FC6-A636-8E1DBE6D18D3}" presName="compNode" presStyleCnt="0"/>
      <dgm:spPr/>
    </dgm:pt>
    <dgm:pt modelId="{842FC0E5-E9D6-4D9B-A66C-E7F12C75165B}" type="pres">
      <dgm:prSet presAssocID="{CEED9C44-478B-4FC6-A636-8E1DBE6D18D3}" presName="node" presStyleLbl="node1" presStyleIdx="1" presStyleCnt="3" custScaleX="58694" custScaleY="36226" custLinFactNeighborY="-116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997525-BD85-4846-8B66-7D3ABC7FCB7A}" type="pres">
      <dgm:prSet presAssocID="{CEED9C44-478B-4FC6-A636-8E1DBE6D18D3}" presName="invisiNode" presStyleLbl="node1" presStyleIdx="1" presStyleCnt="3"/>
      <dgm:spPr/>
    </dgm:pt>
    <dgm:pt modelId="{B80A2062-FB9E-4617-8640-E14BD91B5456}" type="pres">
      <dgm:prSet presAssocID="{CEED9C44-478B-4FC6-A636-8E1DBE6D18D3}" presName="imagNode" presStyleLbl="fgImgPlace1" presStyleIdx="1" presStyleCnt="3" custScaleX="99780" custScaleY="203972" custLinFactNeighborX="-83" custLinFactNeighborY="-4886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8C50038-8F59-4292-8ADA-D62B01FF0FD4}" type="pres">
      <dgm:prSet presAssocID="{410B4E5F-738C-4C19-A2FE-98281C9BFE6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A2383BA-6796-4399-8BE5-399B564DCC16}" type="pres">
      <dgm:prSet presAssocID="{7C01DB0B-63EF-4F9B-8645-386651593CD4}" presName="compNode" presStyleCnt="0"/>
      <dgm:spPr/>
    </dgm:pt>
    <dgm:pt modelId="{A3C5F99C-1D57-493D-8C4D-8EE9C645D3CB}" type="pres">
      <dgm:prSet presAssocID="{7C01DB0B-63EF-4F9B-8645-386651593CD4}" presName="node" presStyleLbl="node1" presStyleIdx="2" presStyleCnt="3" custScaleX="58694" custScaleY="36226" custLinFactNeighborY="-116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E08520-2CF0-4E3A-9D47-7FB82D88A10A}" type="pres">
      <dgm:prSet presAssocID="{7C01DB0B-63EF-4F9B-8645-386651593CD4}" presName="invisiNode" presStyleLbl="node1" presStyleIdx="2" presStyleCnt="3"/>
      <dgm:spPr/>
    </dgm:pt>
    <dgm:pt modelId="{E27DADA4-BB9B-436E-B545-8254B73DCE83}" type="pres">
      <dgm:prSet presAssocID="{7C01DB0B-63EF-4F9B-8645-386651593CD4}" presName="imagNode" presStyleLbl="fgImgPlace1" presStyleIdx="2" presStyleCnt="3" custScaleX="99780" custScaleY="203972" custLinFactNeighborX="-1361" custLinFactNeighborY="-4834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A4BA1057-54DF-4B01-BDDB-1C01D52D4D03}" srcId="{BFA246C2-1FD9-4478-9B9F-925E75581590}" destId="{7C01DB0B-63EF-4F9B-8645-386651593CD4}" srcOrd="2" destOrd="0" parTransId="{004C6AF8-E4E0-4FD7-BD13-085B49272B01}" sibTransId="{5263650A-8E02-4635-B5F4-7517D029D738}"/>
    <dgm:cxn modelId="{181C9E39-99FA-4863-9234-72E46D799302}" srcId="{BFA246C2-1FD9-4478-9B9F-925E75581590}" destId="{CEED9C44-478B-4FC6-A636-8E1DBE6D18D3}" srcOrd="1" destOrd="0" parTransId="{19EAEFC0-8F7D-4F5F-AAAC-32B31AB7F56D}" sibTransId="{410B4E5F-738C-4C19-A2FE-98281C9BFE6F}"/>
    <dgm:cxn modelId="{7B02042F-48B7-471F-A77F-4B23BE5B5058}" type="presOf" srcId="{410B4E5F-738C-4C19-A2FE-98281C9BFE6F}" destId="{08C50038-8F59-4292-8ADA-D62B01FF0FD4}" srcOrd="0" destOrd="0" presId="urn:microsoft.com/office/officeart/2005/8/layout/pList2"/>
    <dgm:cxn modelId="{ACA2D1D3-2D5A-4853-B5AF-33FA21117047}" type="presOf" srcId="{CEED9C44-478B-4FC6-A636-8E1DBE6D18D3}" destId="{842FC0E5-E9D6-4D9B-A66C-E7F12C75165B}" srcOrd="0" destOrd="0" presId="urn:microsoft.com/office/officeart/2005/8/layout/pList2"/>
    <dgm:cxn modelId="{D7246548-350D-4577-AEB9-13ED556297F1}" srcId="{BFA246C2-1FD9-4478-9B9F-925E75581590}" destId="{3A0B3012-58AF-4E6A-BD83-EC74DF5C1AEA}" srcOrd="0" destOrd="0" parTransId="{66C9099D-20F2-43D7-A9A8-434022E6AD08}" sibTransId="{CBA25C0B-629F-46BB-80CB-3352C0DF5E9E}"/>
    <dgm:cxn modelId="{72B2C5B9-5228-4AFD-96F3-0AF86B4F7EE4}" type="presOf" srcId="{3A0B3012-58AF-4E6A-BD83-EC74DF5C1AEA}" destId="{3BE697B2-1837-4565-B4D6-C8C1EEA9213B}" srcOrd="0" destOrd="0" presId="urn:microsoft.com/office/officeart/2005/8/layout/pList2"/>
    <dgm:cxn modelId="{A9846B1B-0765-4A66-92D3-E7589E9492AE}" type="presOf" srcId="{CBA25C0B-629F-46BB-80CB-3352C0DF5E9E}" destId="{10E3C26F-26A3-4871-828C-C489E3E7722A}" srcOrd="0" destOrd="0" presId="urn:microsoft.com/office/officeart/2005/8/layout/pList2"/>
    <dgm:cxn modelId="{2C6CBEC4-7FA7-484E-AB48-7D1C35E35A68}" type="presOf" srcId="{BFA246C2-1FD9-4478-9B9F-925E75581590}" destId="{A4F6272A-4655-429D-B011-B5B805BB3D6D}" srcOrd="0" destOrd="0" presId="urn:microsoft.com/office/officeart/2005/8/layout/pList2"/>
    <dgm:cxn modelId="{CBE19240-0AE7-4707-85CC-1B7A29DB721B}" type="presOf" srcId="{7C01DB0B-63EF-4F9B-8645-386651593CD4}" destId="{A3C5F99C-1D57-493D-8C4D-8EE9C645D3CB}" srcOrd="0" destOrd="0" presId="urn:microsoft.com/office/officeart/2005/8/layout/pList2"/>
    <dgm:cxn modelId="{4BEE7087-C96E-484C-8F1E-4ECF3F52C67E}" type="presParOf" srcId="{A4F6272A-4655-429D-B011-B5B805BB3D6D}" destId="{8815E1E3-7B0D-4863-B3FD-F424E851C9BC}" srcOrd="0" destOrd="0" presId="urn:microsoft.com/office/officeart/2005/8/layout/pList2"/>
    <dgm:cxn modelId="{57D46DB2-52F6-4359-9CE7-7B9BAC792957}" type="presParOf" srcId="{A4F6272A-4655-429D-B011-B5B805BB3D6D}" destId="{0C54ED2C-D693-4338-ACCF-C5DF236FF626}" srcOrd="1" destOrd="0" presId="urn:microsoft.com/office/officeart/2005/8/layout/pList2"/>
    <dgm:cxn modelId="{36273EED-753D-4B47-B097-F574028101B0}" type="presParOf" srcId="{0C54ED2C-D693-4338-ACCF-C5DF236FF626}" destId="{725B631A-394C-4309-B4E4-90D01D7DCE85}" srcOrd="0" destOrd="0" presId="urn:microsoft.com/office/officeart/2005/8/layout/pList2"/>
    <dgm:cxn modelId="{FFBFD3EF-163D-4D37-9DF1-B9A0F008276F}" type="presParOf" srcId="{725B631A-394C-4309-B4E4-90D01D7DCE85}" destId="{3BE697B2-1837-4565-B4D6-C8C1EEA9213B}" srcOrd="0" destOrd="0" presId="urn:microsoft.com/office/officeart/2005/8/layout/pList2"/>
    <dgm:cxn modelId="{AB2B3AED-C941-4678-920A-0ECD0FD31F23}" type="presParOf" srcId="{725B631A-394C-4309-B4E4-90D01D7DCE85}" destId="{9531341A-1A27-4902-8FD7-C97DEB739DDE}" srcOrd="1" destOrd="0" presId="urn:microsoft.com/office/officeart/2005/8/layout/pList2"/>
    <dgm:cxn modelId="{E35A0B11-04F4-421E-90B2-F66995623307}" type="presParOf" srcId="{725B631A-394C-4309-B4E4-90D01D7DCE85}" destId="{2D8321D5-C3F2-418E-A199-E5FB84745490}" srcOrd="2" destOrd="0" presId="urn:microsoft.com/office/officeart/2005/8/layout/pList2"/>
    <dgm:cxn modelId="{6EB2425F-A3B4-4666-A84A-D738B15BC559}" type="presParOf" srcId="{0C54ED2C-D693-4338-ACCF-C5DF236FF626}" destId="{10E3C26F-26A3-4871-828C-C489E3E7722A}" srcOrd="1" destOrd="0" presId="urn:microsoft.com/office/officeart/2005/8/layout/pList2"/>
    <dgm:cxn modelId="{FE1E91A9-3D94-4764-B17E-E935F22FA776}" type="presParOf" srcId="{0C54ED2C-D693-4338-ACCF-C5DF236FF626}" destId="{16BF425A-12B1-4D11-9761-E9E19C767535}" srcOrd="2" destOrd="0" presId="urn:microsoft.com/office/officeart/2005/8/layout/pList2"/>
    <dgm:cxn modelId="{C3751DA9-1009-4508-91F3-F22887A88AF3}" type="presParOf" srcId="{16BF425A-12B1-4D11-9761-E9E19C767535}" destId="{842FC0E5-E9D6-4D9B-A66C-E7F12C75165B}" srcOrd="0" destOrd="0" presId="urn:microsoft.com/office/officeart/2005/8/layout/pList2"/>
    <dgm:cxn modelId="{FF736F8A-959B-46AC-867A-B82AAC53D2EA}" type="presParOf" srcId="{16BF425A-12B1-4D11-9761-E9E19C767535}" destId="{64997525-BD85-4846-8B66-7D3ABC7FCB7A}" srcOrd="1" destOrd="0" presId="urn:microsoft.com/office/officeart/2005/8/layout/pList2"/>
    <dgm:cxn modelId="{A3F6C07E-2957-43DC-B205-82DA19601413}" type="presParOf" srcId="{16BF425A-12B1-4D11-9761-E9E19C767535}" destId="{B80A2062-FB9E-4617-8640-E14BD91B5456}" srcOrd="2" destOrd="0" presId="urn:microsoft.com/office/officeart/2005/8/layout/pList2"/>
    <dgm:cxn modelId="{2E0A06BA-B9F7-4F0E-9448-D543C3954EC0}" type="presParOf" srcId="{0C54ED2C-D693-4338-ACCF-C5DF236FF626}" destId="{08C50038-8F59-4292-8ADA-D62B01FF0FD4}" srcOrd="3" destOrd="0" presId="urn:microsoft.com/office/officeart/2005/8/layout/pList2"/>
    <dgm:cxn modelId="{42310707-F68B-460E-AB7B-DF004560EA82}" type="presParOf" srcId="{0C54ED2C-D693-4338-ACCF-C5DF236FF626}" destId="{7A2383BA-6796-4399-8BE5-399B564DCC16}" srcOrd="4" destOrd="0" presId="urn:microsoft.com/office/officeart/2005/8/layout/pList2"/>
    <dgm:cxn modelId="{DCB544C1-01F6-4668-8EA8-EF7A17A54E2F}" type="presParOf" srcId="{7A2383BA-6796-4399-8BE5-399B564DCC16}" destId="{A3C5F99C-1D57-493D-8C4D-8EE9C645D3CB}" srcOrd="0" destOrd="0" presId="urn:microsoft.com/office/officeart/2005/8/layout/pList2"/>
    <dgm:cxn modelId="{AD14E645-EAB8-47DB-8FE7-66A3AB2542BA}" type="presParOf" srcId="{7A2383BA-6796-4399-8BE5-399B564DCC16}" destId="{ACE08520-2CF0-4E3A-9D47-7FB82D88A10A}" srcOrd="1" destOrd="0" presId="urn:microsoft.com/office/officeart/2005/8/layout/pList2"/>
    <dgm:cxn modelId="{7CE0C385-7B41-4070-B7F6-174AD642F14E}" type="presParOf" srcId="{7A2383BA-6796-4399-8BE5-399B564DCC16}" destId="{E27DADA4-BB9B-436E-B545-8254B73DCE83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FA246C2-1FD9-4478-9B9F-925E75581590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A0B3012-58AF-4E6A-BD83-EC74DF5C1AEA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2009 год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66C9099D-20F2-43D7-A9A8-434022E6AD08}" type="parTrans" cxnId="{D7246548-350D-4577-AEB9-13ED556297F1}">
      <dgm:prSet/>
      <dgm:spPr/>
      <dgm:t>
        <a:bodyPr/>
        <a:lstStyle/>
        <a:p>
          <a:endParaRPr lang="ru-RU"/>
        </a:p>
      </dgm:t>
    </dgm:pt>
    <dgm:pt modelId="{CBA25C0B-629F-46BB-80CB-3352C0DF5E9E}" type="sibTrans" cxnId="{D7246548-350D-4577-AEB9-13ED556297F1}">
      <dgm:prSet/>
      <dgm:spPr/>
      <dgm:t>
        <a:bodyPr/>
        <a:lstStyle/>
        <a:p>
          <a:endParaRPr lang="ru-RU"/>
        </a:p>
      </dgm:t>
    </dgm:pt>
    <dgm:pt modelId="{CEED9C44-478B-4FC6-A636-8E1DBE6D18D3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2010 год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19EAEFC0-8F7D-4F5F-AAAC-32B31AB7F56D}" type="parTrans" cxnId="{181C9E39-99FA-4863-9234-72E46D799302}">
      <dgm:prSet/>
      <dgm:spPr/>
      <dgm:t>
        <a:bodyPr/>
        <a:lstStyle/>
        <a:p>
          <a:endParaRPr lang="ru-RU"/>
        </a:p>
      </dgm:t>
    </dgm:pt>
    <dgm:pt modelId="{410B4E5F-738C-4C19-A2FE-98281C9BFE6F}" type="sibTrans" cxnId="{181C9E39-99FA-4863-9234-72E46D799302}">
      <dgm:prSet/>
      <dgm:spPr/>
      <dgm:t>
        <a:bodyPr/>
        <a:lstStyle/>
        <a:p>
          <a:endParaRPr lang="ru-RU"/>
        </a:p>
      </dgm:t>
    </dgm:pt>
    <dgm:pt modelId="{7C01DB0B-63EF-4F9B-8645-386651593CD4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2011 год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004C6AF8-E4E0-4FD7-BD13-085B49272B01}" type="parTrans" cxnId="{A4BA1057-54DF-4B01-BDDB-1C01D52D4D03}">
      <dgm:prSet/>
      <dgm:spPr/>
      <dgm:t>
        <a:bodyPr/>
        <a:lstStyle/>
        <a:p>
          <a:endParaRPr lang="ru-RU"/>
        </a:p>
      </dgm:t>
    </dgm:pt>
    <dgm:pt modelId="{5263650A-8E02-4635-B5F4-7517D029D738}" type="sibTrans" cxnId="{A4BA1057-54DF-4B01-BDDB-1C01D52D4D03}">
      <dgm:prSet/>
      <dgm:spPr/>
      <dgm:t>
        <a:bodyPr/>
        <a:lstStyle/>
        <a:p>
          <a:endParaRPr lang="ru-RU"/>
        </a:p>
      </dgm:t>
    </dgm:pt>
    <dgm:pt modelId="{A4F6272A-4655-429D-B011-B5B805BB3D6D}" type="pres">
      <dgm:prSet presAssocID="{BFA246C2-1FD9-4478-9B9F-925E7558159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15E1E3-7B0D-4863-B3FD-F424E851C9BC}" type="pres">
      <dgm:prSet presAssocID="{BFA246C2-1FD9-4478-9B9F-925E75581590}" presName="bkgdShp" presStyleLbl="alignAccFollowNode1" presStyleIdx="0" presStyleCnt="1" custScaleY="175737" custLinFactNeighborY="28199"/>
      <dgm:spPr>
        <a:ln w="38100">
          <a:solidFill>
            <a:schemeClr val="accent1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endParaRPr lang="ru-RU"/>
        </a:p>
      </dgm:t>
    </dgm:pt>
    <dgm:pt modelId="{0C54ED2C-D693-4338-ACCF-C5DF236FF626}" type="pres">
      <dgm:prSet presAssocID="{BFA246C2-1FD9-4478-9B9F-925E75581590}" presName="linComp" presStyleCnt="0"/>
      <dgm:spPr/>
    </dgm:pt>
    <dgm:pt modelId="{725B631A-394C-4309-B4E4-90D01D7DCE85}" type="pres">
      <dgm:prSet presAssocID="{3A0B3012-58AF-4E6A-BD83-EC74DF5C1AEA}" presName="compNode" presStyleCnt="0"/>
      <dgm:spPr/>
    </dgm:pt>
    <dgm:pt modelId="{3BE697B2-1837-4565-B4D6-C8C1EEA9213B}" type="pres">
      <dgm:prSet presAssocID="{3A0B3012-58AF-4E6A-BD83-EC74DF5C1AEA}" presName="node" presStyleLbl="node1" presStyleIdx="0" presStyleCnt="3" custScaleX="58694" custScaleY="36226" custLinFactNeighborY="8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31341A-1A27-4902-8FD7-C97DEB739DDE}" type="pres">
      <dgm:prSet presAssocID="{3A0B3012-58AF-4E6A-BD83-EC74DF5C1AEA}" presName="invisiNode" presStyleLbl="node1" presStyleIdx="0" presStyleCnt="3"/>
      <dgm:spPr/>
    </dgm:pt>
    <dgm:pt modelId="{2D8321D5-C3F2-418E-A199-E5FB84745490}" type="pres">
      <dgm:prSet presAssocID="{3A0B3012-58AF-4E6A-BD83-EC74DF5C1AEA}" presName="imagNode" presStyleLbl="fgImgPlace1" presStyleIdx="0" presStyleCnt="3" custScaleX="99780" custScaleY="20397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0E3C26F-26A3-4871-828C-C489E3E7722A}" type="pres">
      <dgm:prSet presAssocID="{CBA25C0B-629F-46BB-80CB-3352C0DF5E9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6BF425A-12B1-4D11-9761-E9E19C767535}" type="pres">
      <dgm:prSet presAssocID="{CEED9C44-478B-4FC6-A636-8E1DBE6D18D3}" presName="compNode" presStyleCnt="0"/>
      <dgm:spPr/>
    </dgm:pt>
    <dgm:pt modelId="{842FC0E5-E9D6-4D9B-A66C-E7F12C75165B}" type="pres">
      <dgm:prSet presAssocID="{CEED9C44-478B-4FC6-A636-8E1DBE6D18D3}" presName="node" presStyleLbl="node1" presStyleIdx="1" presStyleCnt="3" custScaleX="58694" custScaleY="36226" custLinFactNeighborY="8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997525-BD85-4846-8B66-7D3ABC7FCB7A}" type="pres">
      <dgm:prSet presAssocID="{CEED9C44-478B-4FC6-A636-8E1DBE6D18D3}" presName="invisiNode" presStyleLbl="node1" presStyleIdx="1" presStyleCnt="3"/>
      <dgm:spPr/>
    </dgm:pt>
    <dgm:pt modelId="{B80A2062-FB9E-4617-8640-E14BD91B5456}" type="pres">
      <dgm:prSet presAssocID="{CEED9C44-478B-4FC6-A636-8E1DBE6D18D3}" presName="imagNode" presStyleLbl="fgImgPlace1" presStyleIdx="1" presStyleCnt="3" custScaleX="99780" custScaleY="203972" custLinFactNeighborX="-55" custLinFactNeighborY="-244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8C50038-8F59-4292-8ADA-D62B01FF0FD4}" type="pres">
      <dgm:prSet presAssocID="{410B4E5F-738C-4C19-A2FE-98281C9BFE6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A2383BA-6796-4399-8BE5-399B564DCC16}" type="pres">
      <dgm:prSet presAssocID="{7C01DB0B-63EF-4F9B-8645-386651593CD4}" presName="compNode" presStyleCnt="0"/>
      <dgm:spPr/>
    </dgm:pt>
    <dgm:pt modelId="{A3C5F99C-1D57-493D-8C4D-8EE9C645D3CB}" type="pres">
      <dgm:prSet presAssocID="{7C01DB0B-63EF-4F9B-8645-386651593CD4}" presName="node" presStyleLbl="node1" presStyleIdx="2" presStyleCnt="3" custScaleX="58694" custScaleY="36226" custLinFactNeighborY="8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E08520-2CF0-4E3A-9D47-7FB82D88A10A}" type="pres">
      <dgm:prSet presAssocID="{7C01DB0B-63EF-4F9B-8645-386651593CD4}" presName="invisiNode" presStyleLbl="node1" presStyleIdx="2" presStyleCnt="3"/>
      <dgm:spPr/>
    </dgm:pt>
    <dgm:pt modelId="{E27DADA4-BB9B-436E-B545-8254B73DCE83}" type="pres">
      <dgm:prSet presAssocID="{7C01DB0B-63EF-4F9B-8645-386651593CD4}" presName="imagNode" presStyleLbl="fgImgPlace1" presStyleIdx="2" presStyleCnt="3" custScaleX="99780" custScaleY="203972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A4BA1057-54DF-4B01-BDDB-1C01D52D4D03}" srcId="{BFA246C2-1FD9-4478-9B9F-925E75581590}" destId="{7C01DB0B-63EF-4F9B-8645-386651593CD4}" srcOrd="2" destOrd="0" parTransId="{004C6AF8-E4E0-4FD7-BD13-085B49272B01}" sibTransId="{5263650A-8E02-4635-B5F4-7517D029D738}"/>
    <dgm:cxn modelId="{181C9E39-99FA-4863-9234-72E46D799302}" srcId="{BFA246C2-1FD9-4478-9B9F-925E75581590}" destId="{CEED9C44-478B-4FC6-A636-8E1DBE6D18D3}" srcOrd="1" destOrd="0" parTransId="{19EAEFC0-8F7D-4F5F-AAAC-32B31AB7F56D}" sibTransId="{410B4E5F-738C-4C19-A2FE-98281C9BFE6F}"/>
    <dgm:cxn modelId="{90D9EFFC-E2BD-445C-9BEE-2C096BECDC90}" type="presOf" srcId="{CBA25C0B-629F-46BB-80CB-3352C0DF5E9E}" destId="{10E3C26F-26A3-4871-828C-C489E3E7722A}" srcOrd="0" destOrd="0" presId="urn:microsoft.com/office/officeart/2005/8/layout/pList2"/>
    <dgm:cxn modelId="{7B12DD72-F86B-4414-A7D8-2385E16ADB6C}" type="presOf" srcId="{7C01DB0B-63EF-4F9B-8645-386651593CD4}" destId="{A3C5F99C-1D57-493D-8C4D-8EE9C645D3CB}" srcOrd="0" destOrd="0" presId="urn:microsoft.com/office/officeart/2005/8/layout/pList2"/>
    <dgm:cxn modelId="{D7246548-350D-4577-AEB9-13ED556297F1}" srcId="{BFA246C2-1FD9-4478-9B9F-925E75581590}" destId="{3A0B3012-58AF-4E6A-BD83-EC74DF5C1AEA}" srcOrd="0" destOrd="0" parTransId="{66C9099D-20F2-43D7-A9A8-434022E6AD08}" sibTransId="{CBA25C0B-629F-46BB-80CB-3352C0DF5E9E}"/>
    <dgm:cxn modelId="{A6C46E05-3235-4A17-8A1C-310664410D5D}" type="presOf" srcId="{BFA246C2-1FD9-4478-9B9F-925E75581590}" destId="{A4F6272A-4655-429D-B011-B5B805BB3D6D}" srcOrd="0" destOrd="0" presId="urn:microsoft.com/office/officeart/2005/8/layout/pList2"/>
    <dgm:cxn modelId="{0B8C8EE2-FA46-46E5-8E2D-1E38375634E8}" type="presOf" srcId="{3A0B3012-58AF-4E6A-BD83-EC74DF5C1AEA}" destId="{3BE697B2-1837-4565-B4D6-C8C1EEA9213B}" srcOrd="0" destOrd="0" presId="urn:microsoft.com/office/officeart/2005/8/layout/pList2"/>
    <dgm:cxn modelId="{3DCA0849-8BF5-4399-8827-99C1D6E7ED11}" type="presOf" srcId="{CEED9C44-478B-4FC6-A636-8E1DBE6D18D3}" destId="{842FC0E5-E9D6-4D9B-A66C-E7F12C75165B}" srcOrd="0" destOrd="0" presId="urn:microsoft.com/office/officeart/2005/8/layout/pList2"/>
    <dgm:cxn modelId="{7F4FAAAE-6535-48F5-B63A-6AB7D93BA3F2}" type="presOf" srcId="{410B4E5F-738C-4C19-A2FE-98281C9BFE6F}" destId="{08C50038-8F59-4292-8ADA-D62B01FF0FD4}" srcOrd="0" destOrd="0" presId="urn:microsoft.com/office/officeart/2005/8/layout/pList2"/>
    <dgm:cxn modelId="{9EAA5A3E-55FB-4254-B1C3-FD5CD36740DC}" type="presParOf" srcId="{A4F6272A-4655-429D-B011-B5B805BB3D6D}" destId="{8815E1E3-7B0D-4863-B3FD-F424E851C9BC}" srcOrd="0" destOrd="0" presId="urn:microsoft.com/office/officeart/2005/8/layout/pList2"/>
    <dgm:cxn modelId="{D70DF15D-0C0F-491F-A2D7-24DC6E067953}" type="presParOf" srcId="{A4F6272A-4655-429D-B011-B5B805BB3D6D}" destId="{0C54ED2C-D693-4338-ACCF-C5DF236FF626}" srcOrd="1" destOrd="0" presId="urn:microsoft.com/office/officeart/2005/8/layout/pList2"/>
    <dgm:cxn modelId="{CA098BE3-6332-4C53-9294-65ED469FBE30}" type="presParOf" srcId="{0C54ED2C-D693-4338-ACCF-C5DF236FF626}" destId="{725B631A-394C-4309-B4E4-90D01D7DCE85}" srcOrd="0" destOrd="0" presId="urn:microsoft.com/office/officeart/2005/8/layout/pList2"/>
    <dgm:cxn modelId="{BED66C8B-8680-4A1C-A8B0-67672671382C}" type="presParOf" srcId="{725B631A-394C-4309-B4E4-90D01D7DCE85}" destId="{3BE697B2-1837-4565-B4D6-C8C1EEA9213B}" srcOrd="0" destOrd="0" presId="urn:microsoft.com/office/officeart/2005/8/layout/pList2"/>
    <dgm:cxn modelId="{0E3ED1BF-DA1F-4FC7-A6CA-C0FCDB6A1689}" type="presParOf" srcId="{725B631A-394C-4309-B4E4-90D01D7DCE85}" destId="{9531341A-1A27-4902-8FD7-C97DEB739DDE}" srcOrd="1" destOrd="0" presId="urn:microsoft.com/office/officeart/2005/8/layout/pList2"/>
    <dgm:cxn modelId="{B98EC865-8F2D-4832-88A5-6BB964A69216}" type="presParOf" srcId="{725B631A-394C-4309-B4E4-90D01D7DCE85}" destId="{2D8321D5-C3F2-418E-A199-E5FB84745490}" srcOrd="2" destOrd="0" presId="urn:microsoft.com/office/officeart/2005/8/layout/pList2"/>
    <dgm:cxn modelId="{ED97512A-6694-4C19-A674-DCA8C36D2454}" type="presParOf" srcId="{0C54ED2C-D693-4338-ACCF-C5DF236FF626}" destId="{10E3C26F-26A3-4871-828C-C489E3E7722A}" srcOrd="1" destOrd="0" presId="urn:microsoft.com/office/officeart/2005/8/layout/pList2"/>
    <dgm:cxn modelId="{3185A3B2-CB83-4F12-BD9C-7F080170E877}" type="presParOf" srcId="{0C54ED2C-D693-4338-ACCF-C5DF236FF626}" destId="{16BF425A-12B1-4D11-9761-E9E19C767535}" srcOrd="2" destOrd="0" presId="urn:microsoft.com/office/officeart/2005/8/layout/pList2"/>
    <dgm:cxn modelId="{721CA70E-3959-4CE1-9696-2B869EC97CAE}" type="presParOf" srcId="{16BF425A-12B1-4D11-9761-E9E19C767535}" destId="{842FC0E5-E9D6-4D9B-A66C-E7F12C75165B}" srcOrd="0" destOrd="0" presId="urn:microsoft.com/office/officeart/2005/8/layout/pList2"/>
    <dgm:cxn modelId="{B15B6375-9F65-416A-858E-90842DC157AD}" type="presParOf" srcId="{16BF425A-12B1-4D11-9761-E9E19C767535}" destId="{64997525-BD85-4846-8B66-7D3ABC7FCB7A}" srcOrd="1" destOrd="0" presId="urn:microsoft.com/office/officeart/2005/8/layout/pList2"/>
    <dgm:cxn modelId="{B84DFBFA-6871-44D8-9627-B3271C654E1A}" type="presParOf" srcId="{16BF425A-12B1-4D11-9761-E9E19C767535}" destId="{B80A2062-FB9E-4617-8640-E14BD91B5456}" srcOrd="2" destOrd="0" presId="urn:microsoft.com/office/officeart/2005/8/layout/pList2"/>
    <dgm:cxn modelId="{67B40DEF-1091-4243-9445-88068593A296}" type="presParOf" srcId="{0C54ED2C-D693-4338-ACCF-C5DF236FF626}" destId="{08C50038-8F59-4292-8ADA-D62B01FF0FD4}" srcOrd="3" destOrd="0" presId="urn:microsoft.com/office/officeart/2005/8/layout/pList2"/>
    <dgm:cxn modelId="{DC4492C7-3291-43FA-8ED1-91B72F04C994}" type="presParOf" srcId="{0C54ED2C-D693-4338-ACCF-C5DF236FF626}" destId="{7A2383BA-6796-4399-8BE5-399B564DCC16}" srcOrd="4" destOrd="0" presId="urn:microsoft.com/office/officeart/2005/8/layout/pList2"/>
    <dgm:cxn modelId="{1114D8D5-5702-4D36-A573-32DBF2F936FD}" type="presParOf" srcId="{7A2383BA-6796-4399-8BE5-399B564DCC16}" destId="{A3C5F99C-1D57-493D-8C4D-8EE9C645D3CB}" srcOrd="0" destOrd="0" presId="urn:microsoft.com/office/officeart/2005/8/layout/pList2"/>
    <dgm:cxn modelId="{401DCE84-22AC-4395-A3F7-B24724B1193A}" type="presParOf" srcId="{7A2383BA-6796-4399-8BE5-399B564DCC16}" destId="{ACE08520-2CF0-4E3A-9D47-7FB82D88A10A}" srcOrd="1" destOrd="0" presId="urn:microsoft.com/office/officeart/2005/8/layout/pList2"/>
    <dgm:cxn modelId="{B676D9A0-DC71-4F47-AD66-8D5D5A75B45E}" type="presParOf" srcId="{7A2383BA-6796-4399-8BE5-399B564DCC16}" destId="{E27DADA4-BB9B-436E-B545-8254B73DCE83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8C7BD6-280C-BB4F-A632-08238E9EABF6}">
      <dsp:nvSpPr>
        <dsp:cNvPr id="0" name=""/>
        <dsp:cNvSpPr/>
      </dsp:nvSpPr>
      <dsp:spPr>
        <a:xfrm>
          <a:off x="3431411" y="2688"/>
          <a:ext cx="1373369" cy="137336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Строительство </a:t>
          </a:r>
          <a:r>
            <a:rPr lang="ru-RU" sz="1000" kern="1200" dirty="0" smtClean="0"/>
            <a:t>(реконструкция)</a:t>
          </a:r>
          <a:endParaRPr lang="ru-RU" sz="1000" kern="1200" dirty="0"/>
        </a:p>
      </dsp:txBody>
      <dsp:txXfrm>
        <a:off x="3632536" y="203813"/>
        <a:ext cx="971119" cy="971119"/>
      </dsp:txXfrm>
    </dsp:sp>
    <dsp:sp modelId="{27BC7A12-F4BA-674D-9755-31775E732C84}">
      <dsp:nvSpPr>
        <dsp:cNvPr id="0" name=""/>
        <dsp:cNvSpPr/>
      </dsp:nvSpPr>
      <dsp:spPr>
        <a:xfrm rot="1800000">
          <a:off x="4819312" y="967602"/>
          <a:ext cx="364209" cy="4635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>
        <a:off x="4826631" y="1032988"/>
        <a:ext cx="254946" cy="278108"/>
      </dsp:txXfrm>
    </dsp:sp>
    <dsp:sp modelId="{D779040C-3877-0041-8D43-6506552E3F25}">
      <dsp:nvSpPr>
        <dsp:cNvPr id="0" name=""/>
        <dsp:cNvSpPr/>
      </dsp:nvSpPr>
      <dsp:spPr>
        <a:xfrm>
          <a:off x="5215905" y="1032966"/>
          <a:ext cx="1373369" cy="137336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Ремонт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через 4 года</a:t>
          </a:r>
          <a:endParaRPr lang="ru-RU" sz="1300" kern="1200" dirty="0"/>
        </a:p>
      </dsp:txBody>
      <dsp:txXfrm>
        <a:off x="5417030" y="1234091"/>
        <a:ext cx="971119" cy="971119"/>
      </dsp:txXfrm>
    </dsp:sp>
    <dsp:sp modelId="{37C7DAD4-E2AD-FF4E-995C-6F796A577456}">
      <dsp:nvSpPr>
        <dsp:cNvPr id="0" name=""/>
        <dsp:cNvSpPr/>
      </dsp:nvSpPr>
      <dsp:spPr>
        <a:xfrm rot="5400000">
          <a:off x="5720485" y="2507865"/>
          <a:ext cx="364209" cy="4635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>
        <a:off x="5775117" y="2545936"/>
        <a:ext cx="254946" cy="278108"/>
      </dsp:txXfrm>
    </dsp:sp>
    <dsp:sp modelId="{C7DE4935-B45D-BA47-8C28-C55BDCB65683}">
      <dsp:nvSpPr>
        <dsp:cNvPr id="0" name=""/>
        <dsp:cNvSpPr/>
      </dsp:nvSpPr>
      <dsp:spPr>
        <a:xfrm>
          <a:off x="5215905" y="3093522"/>
          <a:ext cx="1373369" cy="137336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Ремонт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через 8 лет</a:t>
          </a:r>
          <a:endParaRPr lang="ru-RU" sz="1300" kern="1200" dirty="0"/>
        </a:p>
      </dsp:txBody>
      <dsp:txXfrm>
        <a:off x="5417030" y="3294647"/>
        <a:ext cx="971119" cy="971119"/>
      </dsp:txXfrm>
    </dsp:sp>
    <dsp:sp modelId="{58281044-8CFF-EE4D-BD2C-C4B543877A12}">
      <dsp:nvSpPr>
        <dsp:cNvPr id="0" name=""/>
        <dsp:cNvSpPr/>
      </dsp:nvSpPr>
      <dsp:spPr>
        <a:xfrm rot="9000000">
          <a:off x="4837165" y="4058436"/>
          <a:ext cx="364209" cy="4635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 rot="10800000">
        <a:off x="4939109" y="4123822"/>
        <a:ext cx="254946" cy="278108"/>
      </dsp:txXfrm>
    </dsp:sp>
    <dsp:sp modelId="{26A8F60D-2BB6-A74B-9BFB-4CD47BF5E37F}">
      <dsp:nvSpPr>
        <dsp:cNvPr id="0" name=""/>
        <dsp:cNvSpPr/>
      </dsp:nvSpPr>
      <dsp:spPr>
        <a:xfrm>
          <a:off x="3431411" y="4123800"/>
          <a:ext cx="1373369" cy="137336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Капитальный ремонт через 12 лет</a:t>
          </a:r>
          <a:endParaRPr lang="ru-RU" sz="1300" kern="1200" dirty="0"/>
        </a:p>
      </dsp:txBody>
      <dsp:txXfrm>
        <a:off x="3632536" y="4324925"/>
        <a:ext cx="971119" cy="971119"/>
      </dsp:txXfrm>
    </dsp:sp>
    <dsp:sp modelId="{372F87CA-6064-604A-8454-BA560C3A9E2C}">
      <dsp:nvSpPr>
        <dsp:cNvPr id="0" name=""/>
        <dsp:cNvSpPr/>
      </dsp:nvSpPr>
      <dsp:spPr>
        <a:xfrm rot="12600000">
          <a:off x="3052671" y="4068744"/>
          <a:ext cx="364209" cy="4635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 rot="10800000">
        <a:off x="3154615" y="4188762"/>
        <a:ext cx="254946" cy="278108"/>
      </dsp:txXfrm>
    </dsp:sp>
    <dsp:sp modelId="{70E7B7BF-9D1F-B849-B585-38784766913B}">
      <dsp:nvSpPr>
        <dsp:cNvPr id="0" name=""/>
        <dsp:cNvSpPr/>
      </dsp:nvSpPr>
      <dsp:spPr>
        <a:xfrm>
          <a:off x="1646918" y="3093522"/>
          <a:ext cx="1373369" cy="137336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Ремонт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через 16 лет</a:t>
          </a:r>
          <a:endParaRPr lang="ru-RU" sz="1300" kern="1200" dirty="0"/>
        </a:p>
      </dsp:txBody>
      <dsp:txXfrm>
        <a:off x="1848043" y="3294647"/>
        <a:ext cx="971119" cy="971119"/>
      </dsp:txXfrm>
    </dsp:sp>
    <dsp:sp modelId="{FCB8B8A6-CFF2-1D4A-AFDF-5B4C2132E0A8}">
      <dsp:nvSpPr>
        <dsp:cNvPr id="0" name=""/>
        <dsp:cNvSpPr/>
      </dsp:nvSpPr>
      <dsp:spPr>
        <a:xfrm rot="16200000">
          <a:off x="2151498" y="2528481"/>
          <a:ext cx="364209" cy="4635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>
        <a:off x="2206130" y="2675815"/>
        <a:ext cx="254946" cy="278108"/>
      </dsp:txXfrm>
    </dsp:sp>
    <dsp:sp modelId="{9005ACF2-DF0C-D848-B235-4A29A786CF72}">
      <dsp:nvSpPr>
        <dsp:cNvPr id="0" name=""/>
        <dsp:cNvSpPr/>
      </dsp:nvSpPr>
      <dsp:spPr>
        <a:xfrm>
          <a:off x="1646918" y="1032966"/>
          <a:ext cx="1373369" cy="137336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Ремонт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 через 20 лет</a:t>
          </a:r>
          <a:endParaRPr lang="ru-RU" sz="1300" kern="1200" dirty="0"/>
        </a:p>
      </dsp:txBody>
      <dsp:txXfrm>
        <a:off x="1848043" y="1234091"/>
        <a:ext cx="971119" cy="971119"/>
      </dsp:txXfrm>
    </dsp:sp>
    <dsp:sp modelId="{F03811AC-6054-B841-9391-7837206CBA29}">
      <dsp:nvSpPr>
        <dsp:cNvPr id="0" name=""/>
        <dsp:cNvSpPr/>
      </dsp:nvSpPr>
      <dsp:spPr>
        <a:xfrm rot="19800000">
          <a:off x="3034818" y="977910"/>
          <a:ext cx="364209" cy="4635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>
        <a:off x="3042137" y="1097928"/>
        <a:ext cx="254946" cy="2781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3EDD02-6687-BD4C-A5A6-CC873C9BAF1D}">
      <dsp:nvSpPr>
        <dsp:cNvPr id="0" name=""/>
        <dsp:cNvSpPr/>
      </dsp:nvSpPr>
      <dsp:spPr>
        <a:xfrm>
          <a:off x="2774346" y="2709412"/>
          <a:ext cx="2052256" cy="20522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Модификация позволяет продлить срок службы покрытия</a:t>
          </a:r>
          <a:endParaRPr lang="ru-RU" sz="1800" kern="1200" dirty="0"/>
        </a:p>
      </dsp:txBody>
      <dsp:txXfrm>
        <a:off x="3074892" y="3009958"/>
        <a:ext cx="1451164" cy="1451164"/>
      </dsp:txXfrm>
    </dsp:sp>
    <dsp:sp modelId="{C20A592A-0C43-544F-AC70-CADEE1C5CFCF}">
      <dsp:nvSpPr>
        <dsp:cNvPr id="0" name=""/>
        <dsp:cNvSpPr/>
      </dsp:nvSpPr>
      <dsp:spPr>
        <a:xfrm rot="11700000">
          <a:off x="945542" y="2918400"/>
          <a:ext cx="1793497" cy="584893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1A54E5-DDB2-B44A-95F6-3538B492DDC9}">
      <dsp:nvSpPr>
        <dsp:cNvPr id="0" name=""/>
        <dsp:cNvSpPr/>
      </dsp:nvSpPr>
      <dsp:spPr>
        <a:xfrm>
          <a:off x="1276" y="2198894"/>
          <a:ext cx="1949643" cy="15597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Предотвращение или снижение колееобразования на покрытии</a:t>
          </a:r>
          <a:endParaRPr lang="ru-RU" sz="1700" kern="1200" dirty="0"/>
        </a:p>
      </dsp:txBody>
      <dsp:txXfrm>
        <a:off x="46958" y="2244576"/>
        <a:ext cx="1858279" cy="1468350"/>
      </dsp:txXfrm>
    </dsp:sp>
    <dsp:sp modelId="{9AEA4180-2187-BE49-824B-52289BF28CEC}">
      <dsp:nvSpPr>
        <dsp:cNvPr id="0" name=""/>
        <dsp:cNvSpPr/>
      </dsp:nvSpPr>
      <dsp:spPr>
        <a:xfrm rot="14700000">
          <a:off x="2046968" y="1605772"/>
          <a:ext cx="1793497" cy="584893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F4B70E-5B25-8447-B42D-906D64251BFD}">
      <dsp:nvSpPr>
        <dsp:cNvPr id="0" name=""/>
        <dsp:cNvSpPr/>
      </dsp:nvSpPr>
      <dsp:spPr>
        <a:xfrm>
          <a:off x="1589913" y="305630"/>
          <a:ext cx="1949643" cy="15597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Сокращение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количества температурных трещин и дефектов покрытия</a:t>
          </a:r>
          <a:endParaRPr lang="ru-RU" sz="1700" kern="1200" dirty="0"/>
        </a:p>
      </dsp:txBody>
      <dsp:txXfrm>
        <a:off x="1635595" y="351312"/>
        <a:ext cx="1858279" cy="1468350"/>
      </dsp:txXfrm>
    </dsp:sp>
    <dsp:sp modelId="{3B01B807-B32E-8C4E-9E4E-1ECD7D06ED67}">
      <dsp:nvSpPr>
        <dsp:cNvPr id="0" name=""/>
        <dsp:cNvSpPr/>
      </dsp:nvSpPr>
      <dsp:spPr>
        <a:xfrm rot="17700000">
          <a:off x="3760483" y="1605772"/>
          <a:ext cx="1793497" cy="584893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27E8CF-586D-2F40-BF17-95FBC7281B65}">
      <dsp:nvSpPr>
        <dsp:cNvPr id="0" name=""/>
        <dsp:cNvSpPr/>
      </dsp:nvSpPr>
      <dsp:spPr>
        <a:xfrm>
          <a:off x="4061393" y="305630"/>
          <a:ext cx="1949643" cy="15597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Повышение усталостной долговечности</a:t>
          </a:r>
          <a:endParaRPr lang="ru-RU" sz="1700" kern="1200" dirty="0"/>
        </a:p>
      </dsp:txBody>
      <dsp:txXfrm>
        <a:off x="4107075" y="351312"/>
        <a:ext cx="1858279" cy="1468350"/>
      </dsp:txXfrm>
    </dsp:sp>
    <dsp:sp modelId="{23023A09-5C5A-46EB-A9CE-213A30E70F25}">
      <dsp:nvSpPr>
        <dsp:cNvPr id="0" name=""/>
        <dsp:cNvSpPr/>
      </dsp:nvSpPr>
      <dsp:spPr>
        <a:xfrm rot="20700000">
          <a:off x="4861909" y="2918400"/>
          <a:ext cx="1793497" cy="584893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341DBF-C5A5-4006-95EE-F257AED67125}">
      <dsp:nvSpPr>
        <dsp:cNvPr id="0" name=""/>
        <dsp:cNvSpPr/>
      </dsp:nvSpPr>
      <dsp:spPr>
        <a:xfrm>
          <a:off x="5650029" y="2198894"/>
          <a:ext cx="1949643" cy="15597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Сохранение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ровности покрытия во времени</a:t>
          </a:r>
          <a:endParaRPr lang="ru-RU" sz="1700" kern="1200" dirty="0"/>
        </a:p>
      </dsp:txBody>
      <dsp:txXfrm>
        <a:off x="5695711" y="2244576"/>
        <a:ext cx="1858279" cy="14683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062660-097D-49E9-8A50-0BBCE03678C2}">
      <dsp:nvSpPr>
        <dsp:cNvPr id="0" name=""/>
        <dsp:cNvSpPr/>
      </dsp:nvSpPr>
      <dsp:spPr>
        <a:xfrm>
          <a:off x="-4601377" y="-705478"/>
          <a:ext cx="5481181" cy="5481181"/>
        </a:xfrm>
        <a:prstGeom prst="blockArc">
          <a:avLst>
            <a:gd name="adj1" fmla="val 18900000"/>
            <a:gd name="adj2" fmla="val 2700000"/>
            <a:gd name="adj3" fmla="val 394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387B19-CFAE-44B1-9C5D-D4172948EA47}">
      <dsp:nvSpPr>
        <dsp:cNvPr id="0" name=""/>
        <dsp:cNvSpPr/>
      </dsp:nvSpPr>
      <dsp:spPr>
        <a:xfrm>
          <a:off x="460819" y="312918"/>
          <a:ext cx="7180095" cy="6261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01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Позволяет увеличить межремонтные сроки асфальтобетонных покрытий на 20-25%</a:t>
          </a:r>
          <a:endParaRPr lang="ru-RU" sz="1800" kern="1200" dirty="0"/>
        </a:p>
      </dsp:txBody>
      <dsp:txXfrm>
        <a:off x="460819" y="312918"/>
        <a:ext cx="7180095" cy="626163"/>
      </dsp:txXfrm>
    </dsp:sp>
    <dsp:sp modelId="{7E375EE0-3BC6-4044-8177-00136A367700}">
      <dsp:nvSpPr>
        <dsp:cNvPr id="0" name=""/>
        <dsp:cNvSpPr/>
      </dsp:nvSpPr>
      <dsp:spPr>
        <a:xfrm>
          <a:off x="69467" y="234648"/>
          <a:ext cx="782704" cy="7827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481953-9185-41C5-B068-D5D53115941D}">
      <dsp:nvSpPr>
        <dsp:cNvPr id="0" name=""/>
        <dsp:cNvSpPr/>
      </dsp:nvSpPr>
      <dsp:spPr>
        <a:xfrm>
          <a:off x="819813" y="1252326"/>
          <a:ext cx="6821101" cy="6261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01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Одновременно стабилизирует и модифицирует щебеночно-мастичную асфальтобетонную смесь.</a:t>
          </a:r>
          <a:endParaRPr lang="ru-RU" sz="1800" kern="1200" dirty="0"/>
        </a:p>
      </dsp:txBody>
      <dsp:txXfrm>
        <a:off x="819813" y="1252326"/>
        <a:ext cx="6821101" cy="626163"/>
      </dsp:txXfrm>
    </dsp:sp>
    <dsp:sp modelId="{BEF7EFFB-AA91-4EC7-8D45-D327C7FECB38}">
      <dsp:nvSpPr>
        <dsp:cNvPr id="0" name=""/>
        <dsp:cNvSpPr/>
      </dsp:nvSpPr>
      <dsp:spPr>
        <a:xfrm>
          <a:off x="428461" y="1174056"/>
          <a:ext cx="782704" cy="7827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FDB7AF-03C7-48BA-A0CF-998CC7506B8D}">
      <dsp:nvSpPr>
        <dsp:cNvPr id="0" name=""/>
        <dsp:cNvSpPr/>
      </dsp:nvSpPr>
      <dsp:spPr>
        <a:xfrm>
          <a:off x="819813" y="2191734"/>
          <a:ext cx="6821101" cy="6261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01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Снижает образование колеи на покрытии автомобильной дороги до 2 раз.</a:t>
          </a:r>
          <a:endParaRPr lang="ru-RU" sz="1800" kern="1200" dirty="0"/>
        </a:p>
      </dsp:txBody>
      <dsp:txXfrm>
        <a:off x="819813" y="2191734"/>
        <a:ext cx="6821101" cy="626163"/>
      </dsp:txXfrm>
    </dsp:sp>
    <dsp:sp modelId="{279E3FE6-8194-4C44-9578-E1B2FBE863EE}">
      <dsp:nvSpPr>
        <dsp:cNvPr id="0" name=""/>
        <dsp:cNvSpPr/>
      </dsp:nvSpPr>
      <dsp:spPr>
        <a:xfrm>
          <a:off x="428461" y="2113463"/>
          <a:ext cx="782704" cy="7827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21F93B-DFE3-40B3-9F77-D9A07DC1B6DB}">
      <dsp:nvSpPr>
        <dsp:cNvPr id="0" name=""/>
        <dsp:cNvSpPr/>
      </dsp:nvSpPr>
      <dsp:spPr>
        <a:xfrm>
          <a:off x="460819" y="3131141"/>
          <a:ext cx="7180095" cy="6261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01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Сокращает образование усталостных и температурных трещин.</a:t>
          </a:r>
        </a:p>
      </dsp:txBody>
      <dsp:txXfrm>
        <a:off x="460819" y="3131141"/>
        <a:ext cx="7180095" cy="626163"/>
      </dsp:txXfrm>
    </dsp:sp>
    <dsp:sp modelId="{253E3D5E-9676-4B6F-B7AC-EE893EF76AE0}">
      <dsp:nvSpPr>
        <dsp:cNvPr id="0" name=""/>
        <dsp:cNvSpPr/>
      </dsp:nvSpPr>
      <dsp:spPr>
        <a:xfrm>
          <a:off x="69467" y="3052871"/>
          <a:ext cx="782704" cy="7827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062660-097D-49E9-8A50-0BBCE03678C2}">
      <dsp:nvSpPr>
        <dsp:cNvPr id="0" name=""/>
        <dsp:cNvSpPr/>
      </dsp:nvSpPr>
      <dsp:spPr>
        <a:xfrm>
          <a:off x="-4890689" y="-749461"/>
          <a:ext cx="5824863" cy="5824863"/>
        </a:xfrm>
        <a:prstGeom prst="blockArc">
          <a:avLst>
            <a:gd name="adj1" fmla="val 18900000"/>
            <a:gd name="adj2" fmla="val 2700000"/>
            <a:gd name="adj3" fmla="val 371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387B19-CFAE-44B1-9C5D-D4172948EA47}">
      <dsp:nvSpPr>
        <dsp:cNvPr id="0" name=""/>
        <dsp:cNvSpPr/>
      </dsp:nvSpPr>
      <dsp:spPr>
        <a:xfrm>
          <a:off x="600814" y="432594"/>
          <a:ext cx="6940810" cy="8651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6743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Потребители модификатора могут заказать подбор асфальтобетонной смеси на своих материалах с проведением полного комплекса испытаний по ГОСТ 9128 и оценке по европейским нормам или системе Суперпейв.</a:t>
          </a:r>
          <a:endParaRPr lang="ru-RU" sz="1400" kern="1200" dirty="0"/>
        </a:p>
      </dsp:txBody>
      <dsp:txXfrm>
        <a:off x="600814" y="432594"/>
        <a:ext cx="6940810" cy="865188"/>
      </dsp:txXfrm>
    </dsp:sp>
    <dsp:sp modelId="{7E375EE0-3BC6-4044-8177-00136A367700}">
      <dsp:nvSpPr>
        <dsp:cNvPr id="0" name=""/>
        <dsp:cNvSpPr/>
      </dsp:nvSpPr>
      <dsp:spPr>
        <a:xfrm>
          <a:off x="60072" y="324445"/>
          <a:ext cx="1081485" cy="10814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481953-9185-41C5-B068-D5D53115941D}">
      <dsp:nvSpPr>
        <dsp:cNvPr id="0" name=""/>
        <dsp:cNvSpPr/>
      </dsp:nvSpPr>
      <dsp:spPr>
        <a:xfrm>
          <a:off x="915310" y="1730376"/>
          <a:ext cx="6626314" cy="8651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6743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Во время производства, укладки и уплотнения асфальтобетонных смесей с модификатором УНИРЕМ осуществляется консультирование специалистом-технологом, что является гарантией высокого качества построенного покрытия.</a:t>
          </a:r>
          <a:endParaRPr lang="ru-RU" sz="1400" kern="1200" dirty="0"/>
        </a:p>
      </dsp:txBody>
      <dsp:txXfrm>
        <a:off x="915310" y="1730376"/>
        <a:ext cx="6626314" cy="865188"/>
      </dsp:txXfrm>
    </dsp:sp>
    <dsp:sp modelId="{BEF7EFFB-AA91-4EC7-8D45-D327C7FECB38}">
      <dsp:nvSpPr>
        <dsp:cNvPr id="0" name=""/>
        <dsp:cNvSpPr/>
      </dsp:nvSpPr>
      <dsp:spPr>
        <a:xfrm>
          <a:off x="374568" y="1622227"/>
          <a:ext cx="1081485" cy="10814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B2CCA3-ECDD-4615-814C-9A2851E5F01B}">
      <dsp:nvSpPr>
        <dsp:cNvPr id="0" name=""/>
        <dsp:cNvSpPr/>
      </dsp:nvSpPr>
      <dsp:spPr>
        <a:xfrm>
          <a:off x="600814" y="3028158"/>
          <a:ext cx="6940810" cy="8651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6743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В компании Новые технологии Строительства работает горячая линия по которой потребители могут проверить подлинность партии модификатора, а так же получить консультацию технического специалиста.</a:t>
          </a:r>
        </a:p>
      </dsp:txBody>
      <dsp:txXfrm>
        <a:off x="600814" y="3028158"/>
        <a:ext cx="6940810" cy="865188"/>
      </dsp:txXfrm>
    </dsp:sp>
    <dsp:sp modelId="{253E3D5E-9676-4B6F-B7AC-EE893EF76AE0}">
      <dsp:nvSpPr>
        <dsp:cNvPr id="0" name=""/>
        <dsp:cNvSpPr/>
      </dsp:nvSpPr>
      <dsp:spPr>
        <a:xfrm>
          <a:off x="60072" y="2920009"/>
          <a:ext cx="1081485" cy="10814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15E1E3-7B0D-4863-B3FD-F424E851C9BC}">
      <dsp:nvSpPr>
        <dsp:cNvPr id="0" name=""/>
        <dsp:cNvSpPr/>
      </dsp:nvSpPr>
      <dsp:spPr>
        <a:xfrm>
          <a:off x="0" y="-170362"/>
          <a:ext cx="7458103" cy="159599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8321D5-C3F2-418E-A199-E5FB84745490}">
      <dsp:nvSpPr>
        <dsp:cNvPr id="0" name=""/>
        <dsp:cNvSpPr/>
      </dsp:nvSpPr>
      <dsp:spPr>
        <a:xfrm>
          <a:off x="257174" y="3"/>
          <a:ext cx="2185997" cy="119804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E697B2-1837-4565-B4D6-C8C1EEA9213B}">
      <dsp:nvSpPr>
        <dsp:cNvPr id="0" name=""/>
        <dsp:cNvSpPr/>
      </dsp:nvSpPr>
      <dsp:spPr>
        <a:xfrm rot="10800000">
          <a:off x="679827" y="1481312"/>
          <a:ext cx="1285878" cy="35462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2006 год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690733" y="1481312"/>
        <a:ext cx="1264066" cy="343722"/>
      </dsp:txXfrm>
    </dsp:sp>
    <dsp:sp modelId="{B80A2062-FB9E-4617-8640-E14BD91B5456}">
      <dsp:nvSpPr>
        <dsp:cNvPr id="0" name=""/>
        <dsp:cNvSpPr/>
      </dsp:nvSpPr>
      <dsp:spPr>
        <a:xfrm>
          <a:off x="2635439" y="0"/>
          <a:ext cx="2185997" cy="119804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2FC0E5-E9D6-4D9B-A66C-E7F12C75165B}">
      <dsp:nvSpPr>
        <dsp:cNvPr id="0" name=""/>
        <dsp:cNvSpPr/>
      </dsp:nvSpPr>
      <dsp:spPr>
        <a:xfrm rot="10800000">
          <a:off x="3087317" y="1481312"/>
          <a:ext cx="1285878" cy="35462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2007 год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3098223" y="1481312"/>
        <a:ext cx="1264066" cy="343722"/>
      </dsp:txXfrm>
    </dsp:sp>
    <dsp:sp modelId="{E27DADA4-BB9B-436E-B545-8254B73DCE83}">
      <dsp:nvSpPr>
        <dsp:cNvPr id="0" name=""/>
        <dsp:cNvSpPr/>
      </dsp:nvSpPr>
      <dsp:spPr>
        <a:xfrm>
          <a:off x="5014930" y="0"/>
          <a:ext cx="2185997" cy="119804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C5F99C-1D57-493D-8C4D-8EE9C645D3CB}">
      <dsp:nvSpPr>
        <dsp:cNvPr id="0" name=""/>
        <dsp:cNvSpPr/>
      </dsp:nvSpPr>
      <dsp:spPr>
        <a:xfrm rot="10800000">
          <a:off x="5494806" y="1481312"/>
          <a:ext cx="1285878" cy="35462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2008 год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5505712" y="1481312"/>
        <a:ext cx="1264066" cy="34372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15E1E3-7B0D-4863-B3FD-F424E851C9BC}">
      <dsp:nvSpPr>
        <dsp:cNvPr id="0" name=""/>
        <dsp:cNvSpPr/>
      </dsp:nvSpPr>
      <dsp:spPr>
        <a:xfrm>
          <a:off x="0" y="113219"/>
          <a:ext cx="7458103" cy="155316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lumMod val="60000"/>
              <a:lumOff val="40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8321D5-C3F2-418E-A199-E5FB84745490}">
      <dsp:nvSpPr>
        <dsp:cNvPr id="0" name=""/>
        <dsp:cNvSpPr/>
      </dsp:nvSpPr>
      <dsp:spPr>
        <a:xfrm>
          <a:off x="229767" y="261355"/>
          <a:ext cx="2185997" cy="132198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E697B2-1837-4565-B4D6-C8C1EEA9213B}">
      <dsp:nvSpPr>
        <dsp:cNvPr id="0" name=""/>
        <dsp:cNvSpPr/>
      </dsp:nvSpPr>
      <dsp:spPr>
        <a:xfrm rot="10800000">
          <a:off x="679827" y="1708692"/>
          <a:ext cx="1285878" cy="39131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2009 год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691861" y="1708692"/>
        <a:ext cx="1261810" cy="379279"/>
      </dsp:txXfrm>
    </dsp:sp>
    <dsp:sp modelId="{B80A2062-FB9E-4617-8640-E14BD91B5456}">
      <dsp:nvSpPr>
        <dsp:cNvPr id="0" name=""/>
        <dsp:cNvSpPr/>
      </dsp:nvSpPr>
      <dsp:spPr>
        <a:xfrm>
          <a:off x="2636052" y="245502"/>
          <a:ext cx="2185997" cy="132198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2FC0E5-E9D6-4D9B-A66C-E7F12C75165B}">
      <dsp:nvSpPr>
        <dsp:cNvPr id="0" name=""/>
        <dsp:cNvSpPr/>
      </dsp:nvSpPr>
      <dsp:spPr>
        <a:xfrm rot="10800000">
          <a:off x="3087317" y="1708692"/>
          <a:ext cx="1285878" cy="39131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2010 год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3099351" y="1708692"/>
        <a:ext cx="1261810" cy="379279"/>
      </dsp:txXfrm>
    </dsp:sp>
    <dsp:sp modelId="{E27DADA4-BB9B-436E-B545-8254B73DCE83}">
      <dsp:nvSpPr>
        <dsp:cNvPr id="0" name=""/>
        <dsp:cNvSpPr/>
      </dsp:nvSpPr>
      <dsp:spPr>
        <a:xfrm>
          <a:off x="5044747" y="261355"/>
          <a:ext cx="2185997" cy="132198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C5F99C-1D57-493D-8C4D-8EE9C645D3CB}">
      <dsp:nvSpPr>
        <dsp:cNvPr id="0" name=""/>
        <dsp:cNvSpPr/>
      </dsp:nvSpPr>
      <dsp:spPr>
        <a:xfrm rot="10800000">
          <a:off x="5494806" y="1708692"/>
          <a:ext cx="1285878" cy="39131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2011 год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5506840" y="1708692"/>
        <a:ext cx="1261810" cy="3792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1D0CB0-5B55-4B68-BC12-54309F132F9D}" type="datetimeFigureOut">
              <a:rPr lang="ru-RU" smtClean="0"/>
              <a:t>26.05.2016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80400-77E5-47EA-96FE-4E3429F7E99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1295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4C69-D242-4B3E-B1BB-FAE3DB5A6DE6}" type="datetime1">
              <a:rPr lang="ru-RU" smtClean="0"/>
              <a:t>26.05.2016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6225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D385D-4E52-4614-BE60-EA1B771FC9F9}" type="datetime1">
              <a:rPr lang="ru-RU" smtClean="0"/>
              <a:t>26.05.2016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8779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E2A13-E008-48D3-B3B8-EAD1799B78CF}" type="datetime1">
              <a:rPr lang="ru-RU" smtClean="0"/>
              <a:t>26.05.2016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6350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3FBA-49CD-4342-8A1A-653BA60BE364}" type="datetime1">
              <a:rPr lang="ru-RU" smtClean="0"/>
              <a:t>26.05.2016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6980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D9389-BD85-41E1-A99F-1EDAB39A4855}" type="datetime1">
              <a:rPr lang="ru-RU" smtClean="0"/>
              <a:t>26.05.2016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60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6CBF9-EF20-4D06-BA03-0C6010CE419D}" type="datetime1">
              <a:rPr lang="ru-RU" smtClean="0"/>
              <a:t>26.05.2016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5827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167B0-F0C6-415D-9954-AEB89A6FB6DD}" type="datetime1">
              <a:rPr lang="ru-RU" smtClean="0"/>
              <a:t>26.05.2016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1311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7A801-9EC7-498B-8BA0-76F21F6E2603}" type="datetime1">
              <a:rPr lang="ru-RU" smtClean="0"/>
              <a:t>26.05.2016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6193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151A-DC61-4BD0-9FB7-277A86160622}" type="datetime1">
              <a:rPr lang="ru-RU" smtClean="0"/>
              <a:t>26.05.2016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8778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67128-CE2F-40DC-935A-D1C2F0CE89E0}" type="datetime1">
              <a:rPr lang="ru-RU" smtClean="0"/>
              <a:t>26.05.2016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053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637B-592B-4DDB-AC9A-C5F379AAA747}" type="datetime1">
              <a:rPr lang="ru-RU" smtClean="0"/>
              <a:t>26.05.2016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6383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29069-289B-4E8A-B3EB-7653E5DFBAFE}" type="datetime1">
              <a:rPr lang="ru-RU" smtClean="0"/>
              <a:t>26.05.2016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1AFF8-1755-40E6-A7E3-E406E906E1A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2720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49" y="1924049"/>
            <a:ext cx="7658101" cy="976313"/>
          </a:xfrm>
        </p:spPr>
        <p:txBody>
          <a:bodyPr/>
          <a:lstStyle/>
          <a:p>
            <a:r>
              <a:rPr lang="ru-RU" dirty="0" smtClean="0">
                <a:solidFill>
                  <a:srgbClr val="144766"/>
                </a:solidFill>
                <a:latin typeface="Francker W10" panose="020B0804050704040203" pitchFamily="34" charset="0"/>
              </a:rPr>
              <a:t>«</a:t>
            </a:r>
            <a:r>
              <a:rPr lang="ru-RU" dirty="0" smtClean="0">
                <a:solidFill>
                  <a:srgbClr val="144766"/>
                </a:solidFill>
                <a:latin typeface="Francker W10" panose="020B0804050704040203" pitchFamily="34" charset="0"/>
              </a:rPr>
              <a:t>Унирем</a:t>
            </a:r>
            <a:r>
              <a:rPr lang="ru-RU" dirty="0" smtClean="0">
                <a:solidFill>
                  <a:srgbClr val="144766"/>
                </a:solidFill>
                <a:latin typeface="Francker W10" panose="020B0804050704040203" pitchFamily="34" charset="0"/>
              </a:rPr>
              <a:t>»</a:t>
            </a:r>
            <a:endParaRPr lang="ru-RU" dirty="0">
              <a:solidFill>
                <a:srgbClr val="144766"/>
              </a:solidFill>
              <a:latin typeface="Francker W10" panose="020B080405070404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161924"/>
            <a:ext cx="4429126" cy="1390651"/>
          </a:xfrm>
        </p:spPr>
        <p:txBody>
          <a:bodyPr>
            <a:normAutofit/>
          </a:bodyPr>
          <a:lstStyle/>
          <a:p>
            <a:pPr algn="r"/>
            <a:r>
              <a:rPr lang="ru-RU" sz="1600" dirty="0">
                <a:solidFill>
                  <a:srgbClr val="1A5E88"/>
                </a:solidFill>
                <a:latin typeface="Francker CYR Condensed Regular" panose="020B0706040704040203" pitchFamily="34" charset="-52"/>
              </a:rPr>
              <a:t>117036, г. Москва, Проспект </a:t>
            </a:r>
            <a:r>
              <a:rPr lang="ru-RU" sz="1600" dirty="0" smtClean="0">
                <a:solidFill>
                  <a:srgbClr val="1A5E88"/>
                </a:solidFill>
                <a:latin typeface="Francker CYR Condensed Regular" panose="020B0706040704040203" pitchFamily="34" charset="-52"/>
              </a:rPr>
              <a:t>60-летия</a:t>
            </a:r>
          </a:p>
          <a:p>
            <a:pPr algn="r"/>
            <a:r>
              <a:rPr lang="ru-RU" sz="1600" dirty="0" smtClean="0">
                <a:solidFill>
                  <a:srgbClr val="1A5E88"/>
                </a:solidFill>
                <a:latin typeface="Francker CYR Condensed Regular" panose="020B0706040704040203" pitchFamily="34" charset="-52"/>
              </a:rPr>
              <a:t>Октября</a:t>
            </a:r>
            <a:r>
              <a:rPr lang="ru-RU" sz="1600" dirty="0">
                <a:solidFill>
                  <a:srgbClr val="1A5E88"/>
                </a:solidFill>
                <a:latin typeface="Francker CYR Condensed Regular" panose="020B0706040704040203" pitchFamily="34" charset="-52"/>
              </a:rPr>
              <a:t>, дом 10А, пом. </a:t>
            </a:r>
            <a:r>
              <a:rPr lang="ru-RU" sz="1600" dirty="0" smtClean="0">
                <a:solidFill>
                  <a:srgbClr val="1A5E88"/>
                </a:solidFill>
                <a:latin typeface="Francker CYR Condensed Regular" panose="020B0706040704040203" pitchFamily="34" charset="-52"/>
              </a:rPr>
              <a:t>13</a:t>
            </a:r>
            <a:endParaRPr lang="en-US" sz="1600" dirty="0" smtClean="0">
              <a:solidFill>
                <a:srgbClr val="1A5E88"/>
              </a:solidFill>
              <a:latin typeface="Francker CYR Condensed Regular" panose="020B0706040704040203" pitchFamily="34" charset="-52"/>
            </a:endParaRPr>
          </a:p>
          <a:p>
            <a:pPr algn="r"/>
            <a:r>
              <a:rPr lang="ru-RU" sz="1600" dirty="0" smtClean="0">
                <a:solidFill>
                  <a:srgbClr val="1A5E88"/>
                </a:solidFill>
                <a:latin typeface="Francker CYR Condensed Regular" panose="020B0706040704040203" pitchFamily="34" charset="-52"/>
              </a:rPr>
              <a:t>Тел.: (495) 542-89-35</a:t>
            </a:r>
          </a:p>
          <a:p>
            <a:pPr algn="r"/>
            <a:r>
              <a:rPr lang="en-US" sz="1600" dirty="0" smtClean="0">
                <a:solidFill>
                  <a:srgbClr val="1A5E88"/>
                </a:solidFill>
                <a:latin typeface="Francker CYR Condensed Regular" panose="020B0706040704040203" pitchFamily="34" charset="-52"/>
              </a:rPr>
              <a:t>www.ntstroy.com</a:t>
            </a:r>
            <a:endParaRPr lang="ru-RU" sz="1600" dirty="0">
              <a:solidFill>
                <a:srgbClr val="1A5E88"/>
              </a:solidFill>
              <a:latin typeface="Francker CYR Condensed Regular" panose="020B0706040704040203" pitchFamily="34" charset="-52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466850" y="3429000"/>
            <a:ext cx="6210300" cy="1390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dirty="0" smtClean="0">
                <a:solidFill>
                  <a:srgbClr val="1A5E88"/>
                </a:solidFill>
                <a:latin typeface="Francker CYR Condensed Regular" panose="020B0706040704040203" pitchFamily="34" charset="-52"/>
              </a:rPr>
              <a:t>Продление срока эксплуатации дороги за счет применения модификатора «</a:t>
            </a:r>
            <a:r>
              <a:rPr lang="ru-RU" sz="2200" dirty="0" smtClean="0">
                <a:solidFill>
                  <a:srgbClr val="1A5E88"/>
                </a:solidFill>
                <a:latin typeface="Francker CYR Condensed Regular" panose="020B0706040704040203" pitchFamily="34" charset="-52"/>
              </a:rPr>
              <a:t>Унирем</a:t>
            </a:r>
            <a:r>
              <a:rPr lang="ru-RU" sz="2200" dirty="0" smtClean="0">
                <a:solidFill>
                  <a:srgbClr val="1A5E88"/>
                </a:solidFill>
                <a:latin typeface="Francker CYR Condensed Regular" panose="020B0706040704040203" pitchFamily="34" charset="-52"/>
              </a:rPr>
              <a:t>». Мониторинговые исследования</a:t>
            </a:r>
            <a:endParaRPr lang="ru-RU" sz="2200" dirty="0">
              <a:solidFill>
                <a:srgbClr val="1A5E88"/>
              </a:solidFill>
              <a:latin typeface="Francker CYR Condensed Regular" panose="020B070604070404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2091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450" y="228600"/>
            <a:ext cx="7600950" cy="790576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144766"/>
                </a:solidFill>
                <a:latin typeface="Francker W10" panose="020B0804050704040203" pitchFamily="34" charset="0"/>
              </a:rPr>
              <a:t>МОДИФИКАТОР «УНИРЕМ». ПОВЫШЕНИЕ УСТОЙЧИВОСТИ К КОЛЕЕОБРАЗОВАНИЮ</a:t>
            </a:r>
            <a:endParaRPr lang="ru-RU" sz="2000" dirty="0">
              <a:solidFill>
                <a:srgbClr val="144766"/>
              </a:solidFill>
              <a:latin typeface="Francker W10" panose="020B0804050704040203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2000" y="6310631"/>
            <a:ext cx="514349" cy="365125"/>
          </a:xfrm>
        </p:spPr>
        <p:txBody>
          <a:bodyPr/>
          <a:lstStyle/>
          <a:p>
            <a:fld id="{39A1AFF8-1755-40E6-A7E3-E406E906E1A9}" type="slidenum">
              <a:rPr lang="ru-RU" sz="1800" b="1" smtClean="0">
                <a:solidFill>
                  <a:schemeClr val="bg1"/>
                </a:solidFill>
                <a:latin typeface="Francker CYR Condensed Regular" panose="020B0706040704040203" pitchFamily="34" charset="-52"/>
              </a:rPr>
              <a:t>10</a:t>
            </a:fld>
            <a:endParaRPr lang="ru-RU" sz="1800" b="1" dirty="0">
              <a:solidFill>
                <a:schemeClr val="bg1"/>
              </a:solidFill>
              <a:latin typeface="Francker CYR Condensed Regular" panose="020B0706040704040203" pitchFamily="34" charset="-52"/>
            </a:endParaRPr>
          </a:p>
        </p:txBody>
      </p:sp>
      <p:graphicFrame>
        <p:nvGraphicFramePr>
          <p:cNvPr id="46" name="Диаграмма 4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3324158"/>
              </p:ext>
            </p:extLst>
          </p:nvPr>
        </p:nvGraphicFramePr>
        <p:xfrm>
          <a:off x="552450" y="1257300"/>
          <a:ext cx="3705225" cy="4533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7" name="Диаграмма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3511612"/>
              </p:ext>
            </p:extLst>
          </p:nvPr>
        </p:nvGraphicFramePr>
        <p:xfrm>
          <a:off x="4381499" y="1400174"/>
          <a:ext cx="3914775" cy="4457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8" name="TextBox 1"/>
          <p:cNvSpPr txBox="1"/>
          <p:nvPr/>
        </p:nvSpPr>
        <p:spPr>
          <a:xfrm>
            <a:off x="4695739" y="1257298"/>
            <a:ext cx="2571922" cy="23671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kern="500" baseline="0" dirty="0">
                <a:latin typeface="Francker CYR Condensed Regular" panose="020B0706040704040203" pitchFamily="34" charset="-52"/>
              </a:rPr>
              <a:t>СОСТАВ    </a:t>
            </a:r>
            <a:r>
              <a:rPr lang="ru-RU" b="1" kern="500" dirty="0" smtClean="0">
                <a:latin typeface="Francker CYR Condensed Regular" panose="020B0706040704040203" pitchFamily="34" charset="-52"/>
              </a:rPr>
              <a:t>ЩМА 15</a:t>
            </a:r>
            <a:r>
              <a:rPr lang="ru-RU" b="1" kern="500" baseline="0" dirty="0" smtClean="0">
                <a:latin typeface="Francker CYR Condensed Regular" panose="020B0706040704040203" pitchFamily="34" charset="-52"/>
              </a:rPr>
              <a:t>.</a:t>
            </a:r>
            <a:r>
              <a:rPr lang="ru-RU" b="1" kern="500" dirty="0" smtClean="0">
                <a:latin typeface="Francker CYR Condensed Regular" panose="020B0706040704040203" pitchFamily="34" charset="-52"/>
              </a:rPr>
              <a:t> </a:t>
            </a:r>
            <a:r>
              <a:rPr lang="ru-RU" b="1" kern="500" baseline="0" dirty="0" smtClean="0">
                <a:solidFill>
                  <a:srgbClr val="FF0000"/>
                </a:solidFill>
                <a:latin typeface="Francker CYR Condensed Regular" panose="020B0706040704040203" pitchFamily="34" charset="-52"/>
              </a:rPr>
              <a:t>с </a:t>
            </a:r>
            <a:r>
              <a:rPr lang="ru-RU" b="1" kern="500" baseline="0" dirty="0">
                <a:solidFill>
                  <a:srgbClr val="FF0000"/>
                </a:solidFill>
                <a:latin typeface="Francker CYR Condensed Regular" panose="020B0706040704040203" pitchFamily="34" charset="-52"/>
              </a:rPr>
              <a:t>УНИРЕМ   </a:t>
            </a:r>
            <a:r>
              <a:rPr lang="ru-RU" b="1" kern="500" baseline="0" dirty="0">
                <a:latin typeface="Francker CYR Condensed Regular" panose="020B0706040704040203" pitchFamily="34" charset="-52"/>
              </a:rPr>
              <a:t>-    </a:t>
            </a:r>
            <a:r>
              <a:rPr lang="ru-RU" b="1" kern="500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Francker CYR Condensed Regular" panose="020B0706040704040203" pitchFamily="34" charset="-52"/>
              </a:rPr>
              <a:t>без УНИРЕМ</a:t>
            </a:r>
            <a:r>
              <a:rPr lang="ru-RU" kern="500" baseline="0" dirty="0">
                <a:latin typeface="Francker CYR Condensed Regular" panose="020B0706040704040203" pitchFamily="34" charset="-52"/>
              </a:rPr>
              <a:t>.</a:t>
            </a:r>
          </a:p>
        </p:txBody>
      </p:sp>
      <p:sp>
        <p:nvSpPr>
          <p:cNvPr id="49" name="TextBox 1"/>
          <p:cNvSpPr txBox="1"/>
          <p:nvPr/>
        </p:nvSpPr>
        <p:spPr>
          <a:xfrm>
            <a:off x="775987" y="1257299"/>
            <a:ext cx="2571922" cy="23671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kern="500" baseline="0" dirty="0">
                <a:latin typeface="Francker CYR Condensed Regular" panose="020B0706040704040203" pitchFamily="34" charset="-52"/>
              </a:rPr>
              <a:t>СОСТАВ    </a:t>
            </a:r>
            <a:r>
              <a:rPr lang="ru-RU" b="1" kern="500" baseline="0" dirty="0" smtClean="0">
                <a:latin typeface="Francker CYR Condensed Regular" panose="020B0706040704040203" pitchFamily="34" charset="-52"/>
              </a:rPr>
              <a:t>АБ-16.</a:t>
            </a:r>
            <a:r>
              <a:rPr lang="ru-RU" b="1" kern="500" dirty="0" smtClean="0">
                <a:latin typeface="Francker CYR Condensed Regular" panose="020B0706040704040203" pitchFamily="34" charset="-52"/>
              </a:rPr>
              <a:t> </a:t>
            </a:r>
            <a:r>
              <a:rPr lang="ru-RU" b="1" kern="500" baseline="0" dirty="0" smtClean="0">
                <a:solidFill>
                  <a:srgbClr val="FF0000"/>
                </a:solidFill>
                <a:latin typeface="Francker CYR Condensed Regular" panose="020B0706040704040203" pitchFamily="34" charset="-52"/>
              </a:rPr>
              <a:t>с </a:t>
            </a:r>
            <a:r>
              <a:rPr lang="ru-RU" b="1" kern="500" baseline="0" dirty="0">
                <a:solidFill>
                  <a:srgbClr val="FF0000"/>
                </a:solidFill>
                <a:latin typeface="Francker CYR Condensed Regular" panose="020B0706040704040203" pitchFamily="34" charset="-52"/>
              </a:rPr>
              <a:t>УНИРЕМ   </a:t>
            </a:r>
            <a:r>
              <a:rPr lang="ru-RU" b="1" kern="500" baseline="0" dirty="0">
                <a:latin typeface="Francker CYR Condensed Regular" panose="020B0706040704040203" pitchFamily="34" charset="-52"/>
              </a:rPr>
              <a:t>-    </a:t>
            </a:r>
            <a:r>
              <a:rPr lang="ru-RU" b="1" kern="500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Francker CYR Condensed Regular" panose="020B0706040704040203" pitchFamily="34" charset="-52"/>
              </a:rPr>
              <a:t>без УНИРЕМ</a:t>
            </a:r>
            <a:r>
              <a:rPr lang="ru-RU" kern="500" baseline="0" dirty="0">
                <a:latin typeface="Francker CYR Condensed Regular" panose="020B0706040704040203" pitchFamily="34" charset="-5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935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450" y="228600"/>
            <a:ext cx="7600950" cy="790576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144766"/>
                </a:solidFill>
                <a:latin typeface="Francker W10" panose="020B0804050704040203" pitchFamily="34" charset="0"/>
              </a:rPr>
              <a:t>ПОКРЫТИЯ С МОДИФИКАТОРОМ УНИРЕМ ИМЕЮТ ЛУЧШИЕ ХАРАКТЕРИСТИКИ ПОСЛЕ 3 ЛЕТ ЭКСПЛУАТАЦИИ (МОНИТОРИНГ 2015 ГОД)</a:t>
            </a:r>
            <a:endParaRPr lang="ru-RU" sz="2000" dirty="0">
              <a:solidFill>
                <a:srgbClr val="144766"/>
              </a:solidFill>
              <a:latin typeface="Francker W10" panose="020B0804050704040203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2000" y="6310631"/>
            <a:ext cx="514349" cy="365125"/>
          </a:xfrm>
        </p:spPr>
        <p:txBody>
          <a:bodyPr/>
          <a:lstStyle/>
          <a:p>
            <a:fld id="{39A1AFF8-1755-40E6-A7E3-E406E906E1A9}" type="slidenum">
              <a:rPr lang="ru-RU" sz="1800" b="1" smtClean="0">
                <a:solidFill>
                  <a:schemeClr val="bg1"/>
                </a:solidFill>
                <a:latin typeface="Francker CYR Condensed Regular" panose="020B0706040704040203" pitchFamily="34" charset="-52"/>
              </a:rPr>
              <a:t>11</a:t>
            </a:fld>
            <a:endParaRPr lang="ru-RU" sz="1800" b="1" dirty="0">
              <a:solidFill>
                <a:schemeClr val="bg1"/>
              </a:solidFill>
              <a:latin typeface="Francker CYR Condensed Regular" panose="020B0706040704040203" pitchFamily="34" charset="-52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482589721"/>
              </p:ext>
            </p:extLst>
          </p:nvPr>
        </p:nvGraphicFramePr>
        <p:xfrm>
          <a:off x="552450" y="1171421"/>
          <a:ext cx="7600950" cy="2257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516212931"/>
              </p:ext>
            </p:extLst>
          </p:nvPr>
        </p:nvGraphicFramePr>
        <p:xfrm>
          <a:off x="552451" y="3581246"/>
          <a:ext cx="7600950" cy="2295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7612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450" y="228600"/>
            <a:ext cx="7600950" cy="790576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144766"/>
                </a:solidFill>
                <a:latin typeface="Francker W10" panose="020B0804050704040203" pitchFamily="34" charset="0"/>
              </a:rPr>
              <a:t>УЧАСТОК ДОРОГИ М-10 «РОССИЯ» КМ 386+000 – КМ 388+000</a:t>
            </a:r>
            <a:endParaRPr lang="ru-RU" sz="2000" dirty="0">
              <a:solidFill>
                <a:srgbClr val="144766"/>
              </a:solidFill>
              <a:latin typeface="Francker W10" panose="020B0804050704040203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2000" y="6310631"/>
            <a:ext cx="514349" cy="365125"/>
          </a:xfrm>
        </p:spPr>
        <p:txBody>
          <a:bodyPr/>
          <a:lstStyle/>
          <a:p>
            <a:fld id="{39A1AFF8-1755-40E6-A7E3-E406E906E1A9}" type="slidenum">
              <a:rPr lang="ru-RU" sz="1800" b="1" smtClean="0">
                <a:solidFill>
                  <a:schemeClr val="bg1"/>
                </a:solidFill>
                <a:latin typeface="Francker CYR Condensed Regular" panose="020B0706040704040203" pitchFamily="34" charset="-52"/>
              </a:rPr>
              <a:t>12</a:t>
            </a:fld>
            <a:endParaRPr lang="ru-RU" sz="1800" b="1" dirty="0">
              <a:solidFill>
                <a:schemeClr val="bg1"/>
              </a:solidFill>
              <a:latin typeface="Francker CYR Condensed Regular" panose="020B0706040704040203" pitchFamily="34" charset="-52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23875" y="1112423"/>
            <a:ext cx="7972424" cy="9435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rgbClr val="1A5E88"/>
                </a:solidFill>
                <a:latin typeface="Francker CYR Condensed Regular" panose="020B0706040704040203" pitchFamily="34" charset="-52"/>
                <a:cs typeface="Times New Roman" pitchFamily="18" charset="0"/>
              </a:rPr>
              <a:t>Укладка была произведена в 2005 году, а/б Тип А, марка </a:t>
            </a:r>
            <a:r>
              <a:rPr lang="en-US" sz="1800" dirty="0">
                <a:solidFill>
                  <a:srgbClr val="1A5E88"/>
                </a:solidFill>
                <a:latin typeface="Francker CYR Condensed Regular" panose="020B0706040704040203" pitchFamily="34" charset="-52"/>
                <a:cs typeface="Times New Roman" pitchFamily="18" charset="0"/>
              </a:rPr>
              <a:t>I</a:t>
            </a:r>
            <a:r>
              <a:rPr lang="ru-RU" sz="1800" dirty="0">
                <a:solidFill>
                  <a:srgbClr val="1A5E88"/>
                </a:solidFill>
                <a:latin typeface="Francker CYR Condensed Regular" panose="020B0706040704040203" pitchFamily="34" charset="-52"/>
                <a:cs typeface="Times New Roman" pitchFamily="18" charset="0"/>
              </a:rPr>
              <a:t/>
            </a:r>
            <a:br>
              <a:rPr lang="ru-RU" sz="1800" dirty="0">
                <a:solidFill>
                  <a:srgbClr val="1A5E88"/>
                </a:solidFill>
                <a:latin typeface="Francker CYR Condensed Regular" panose="020B0706040704040203" pitchFamily="34" charset="-52"/>
                <a:cs typeface="Times New Roman" pitchFamily="18" charset="0"/>
              </a:rPr>
            </a:br>
            <a:r>
              <a:rPr lang="ru-RU" sz="1800" dirty="0" smtClean="0">
                <a:solidFill>
                  <a:srgbClr val="1A5E88"/>
                </a:solidFill>
                <a:latin typeface="Francker CYR Condensed Regular" panose="020B0706040704040203" pitchFamily="34" charset="-52"/>
                <a:cs typeface="Times New Roman" pitchFamily="18" charset="0"/>
              </a:rPr>
              <a:t>с </a:t>
            </a:r>
            <a:r>
              <a:rPr lang="ru-RU" sz="1800" dirty="0">
                <a:solidFill>
                  <a:srgbClr val="1A5E88"/>
                </a:solidFill>
                <a:latin typeface="Francker CYR Condensed Regular" panose="020B0706040704040203" pitchFamily="34" charset="-52"/>
                <a:cs typeface="Times New Roman" pitchFamily="18" charset="0"/>
              </a:rPr>
              <a:t>модификатором «</a:t>
            </a:r>
            <a:r>
              <a:rPr lang="ru-RU" sz="1800" dirty="0">
                <a:solidFill>
                  <a:srgbClr val="1A5E88"/>
                </a:solidFill>
                <a:latin typeface="Francker CYR Condensed Regular" panose="020B0706040704040203" pitchFamily="34" charset="-52"/>
                <a:cs typeface="Times New Roman" pitchFamily="18" charset="0"/>
              </a:rPr>
              <a:t>Унирем</a:t>
            </a:r>
            <a:r>
              <a:rPr lang="ru-RU" sz="1800" dirty="0">
                <a:solidFill>
                  <a:srgbClr val="1A5E88"/>
                </a:solidFill>
                <a:latin typeface="Francker CYR Condensed Regular" panose="020B0706040704040203" pitchFamily="34" charset="-52"/>
                <a:cs typeface="Times New Roman" pitchFamily="18" charset="0"/>
              </a:rPr>
              <a:t>»</a:t>
            </a:r>
            <a:endParaRPr lang="ru-RU" sz="1800" dirty="0">
              <a:solidFill>
                <a:srgbClr val="1A5E88"/>
              </a:solidFill>
              <a:latin typeface="Francker CYR Condensed Regular" panose="020B0706040704040203" pitchFamily="34" charset="-52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030436719"/>
              </p:ext>
            </p:extLst>
          </p:nvPr>
        </p:nvGraphicFramePr>
        <p:xfrm>
          <a:off x="600047" y="2072987"/>
          <a:ext cx="7458103" cy="1779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98192553"/>
              </p:ext>
            </p:extLst>
          </p:nvPr>
        </p:nvGraphicFramePr>
        <p:xfrm>
          <a:off x="600047" y="3908180"/>
          <a:ext cx="7458103" cy="1964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31191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2000" y="6310631"/>
            <a:ext cx="514349" cy="365125"/>
          </a:xfrm>
        </p:spPr>
        <p:txBody>
          <a:bodyPr/>
          <a:lstStyle/>
          <a:p>
            <a:fld id="{39A1AFF8-1755-40E6-A7E3-E406E906E1A9}" type="slidenum">
              <a:rPr lang="ru-RU" sz="1800" b="1" smtClean="0">
                <a:solidFill>
                  <a:schemeClr val="bg1"/>
                </a:solidFill>
                <a:latin typeface="Francker CYR Condensed Regular" panose="020B0706040704040203" pitchFamily="34" charset="-52"/>
              </a:rPr>
              <a:t>13</a:t>
            </a:fld>
            <a:endParaRPr lang="ru-RU" sz="1800" b="1" dirty="0">
              <a:solidFill>
                <a:schemeClr val="bg1"/>
              </a:solidFill>
              <a:latin typeface="Francker CYR Condensed Regular" panose="020B0706040704040203" pitchFamily="34" charset="-52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481" y="1192053"/>
            <a:ext cx="3046393" cy="47497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00" y="1192053"/>
            <a:ext cx="3106913" cy="474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98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450" y="228600"/>
            <a:ext cx="7600950" cy="790576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solidFill>
                  <a:srgbClr val="144766"/>
                </a:solidFill>
                <a:latin typeface="Francker W10" panose="020B0804050704040203" pitchFamily="34" charset="0"/>
              </a:rPr>
              <a:t>ЖИЗНЕННЫЙ ЦИКЛ АВТОМОБИЛЬНОЙ ДОРОГИ В СООТВЕТСТВИИ С ФЗ ОБ АВТОМОБИЛЬНЫХ ДОРОГАХ.</a:t>
            </a:r>
            <a:endParaRPr lang="ru-RU" sz="2000" dirty="0">
              <a:solidFill>
                <a:srgbClr val="144766"/>
              </a:solidFill>
              <a:latin typeface="Francker W10" panose="020B0804050704040203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24874" y="6310631"/>
            <a:ext cx="371475" cy="365125"/>
          </a:xfrm>
        </p:spPr>
        <p:txBody>
          <a:bodyPr/>
          <a:lstStyle/>
          <a:p>
            <a:fld id="{39A1AFF8-1755-40E6-A7E3-E406E906E1A9}" type="slidenum">
              <a:rPr lang="ru-RU" sz="1800" b="1" smtClean="0">
                <a:solidFill>
                  <a:schemeClr val="bg1"/>
                </a:solidFill>
                <a:latin typeface="Francker CYR Condensed Regular" panose="020B0706040704040203" pitchFamily="34" charset="-52"/>
              </a:rPr>
              <a:t>2</a:t>
            </a:fld>
            <a:endParaRPr lang="ru-RU" sz="1800" b="1" dirty="0">
              <a:solidFill>
                <a:schemeClr val="bg1"/>
              </a:solidFill>
              <a:latin typeface="Francker CYR Condensed Regular" panose="020B0706040704040203" pitchFamily="34" charset="-52"/>
            </a:endParaRPr>
          </a:p>
        </p:txBody>
      </p:sp>
      <p:graphicFrame>
        <p:nvGraphicFramePr>
          <p:cNvPr id="7" name="Содержимое 4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146690120"/>
              </p:ext>
            </p:extLst>
          </p:nvPr>
        </p:nvGraphicFramePr>
        <p:xfrm>
          <a:off x="164857" y="1136733"/>
          <a:ext cx="8236193" cy="5499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522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450" y="228600"/>
            <a:ext cx="7600950" cy="790576"/>
          </a:xfrm>
        </p:spPr>
        <p:txBody>
          <a:bodyPr>
            <a:noAutofit/>
          </a:bodyPr>
          <a:lstStyle/>
          <a:p>
            <a:pPr algn="just"/>
            <a: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ПРИМЕРНАЯ КОНСТРУКЦИЯ АВТОМОБИЛЬНОЙ ДОРОГИ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24874" y="6310631"/>
            <a:ext cx="371475" cy="365125"/>
          </a:xfrm>
        </p:spPr>
        <p:txBody>
          <a:bodyPr/>
          <a:lstStyle/>
          <a:p>
            <a:fld id="{39A1AFF8-1755-40E6-A7E3-E406E906E1A9}" type="slidenum">
              <a:rPr lang="ru-RU" sz="1800" b="1" smtClean="0">
                <a:solidFill>
                  <a:schemeClr val="bg1"/>
                </a:solidFill>
                <a:latin typeface="Francker CYR Condensed Regular" panose="020B0706040704040203" pitchFamily="34" charset="-52"/>
              </a:rPr>
              <a:t>3</a:t>
            </a:fld>
            <a:endParaRPr lang="ru-RU" sz="1800" b="1" dirty="0">
              <a:solidFill>
                <a:schemeClr val="bg1"/>
              </a:solidFill>
              <a:latin typeface="Francker CYR Condensed Regular" panose="020B0706040704040203" pitchFamily="34" charset="-52"/>
            </a:endParaRPr>
          </a:p>
        </p:txBody>
      </p:sp>
      <p:pic>
        <p:nvPicPr>
          <p:cNvPr id="37" name="Picture 51" descr="схема дорог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78" y="1166632"/>
            <a:ext cx="7903622" cy="352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3161782" y="5299315"/>
            <a:ext cx="5213785" cy="126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4" tIns="45718" rIns="91434" bIns="45718">
            <a:spAutoFit/>
          </a:bodyPr>
          <a:lstStyle>
            <a:lvl1pPr defTabSz="995363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498475" defTabSz="995363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995363" defTabSz="995363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493838" defTabSz="995363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1990725" defTabSz="995363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447925" defTabSz="9953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05125" defTabSz="9953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362325" defTabSz="9953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19525" defTabSz="9953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1000" b="1" dirty="0"/>
              <a:t>1 – щебеночно-мастичный асфальтобетон (толщина 5 см)</a:t>
            </a:r>
            <a:endParaRPr lang="en-US" sz="1000" b="1" dirty="0"/>
          </a:p>
          <a:p>
            <a:pPr>
              <a:lnSpc>
                <a:spcPct val="90000"/>
              </a:lnSpc>
            </a:pPr>
            <a:r>
              <a:rPr lang="ru-RU" sz="1000" b="1" dirty="0"/>
              <a:t>2 – крупнозернистый асфальтобетон </a:t>
            </a:r>
            <a:r>
              <a:rPr lang="en-US" sz="1000" b="1" dirty="0"/>
              <a:t>I </a:t>
            </a:r>
            <a:r>
              <a:rPr lang="ru-RU" sz="1000" b="1" dirty="0"/>
              <a:t>марки (толщина 8 см)</a:t>
            </a:r>
          </a:p>
          <a:p>
            <a:pPr>
              <a:lnSpc>
                <a:spcPct val="90000"/>
              </a:lnSpc>
            </a:pPr>
            <a:r>
              <a:rPr lang="ru-RU" sz="1000" b="1" dirty="0"/>
              <a:t>3 – крупнозернистый асфальтобетон </a:t>
            </a:r>
            <a:r>
              <a:rPr lang="en-US" sz="1000" b="1" dirty="0"/>
              <a:t>II </a:t>
            </a:r>
            <a:r>
              <a:rPr lang="ru-RU" sz="1000" b="1" dirty="0"/>
              <a:t>марки (толщина 10 см)</a:t>
            </a:r>
            <a:endParaRPr lang="en-US" sz="1000" b="1" dirty="0"/>
          </a:p>
          <a:p>
            <a:pPr>
              <a:lnSpc>
                <a:spcPct val="90000"/>
              </a:lnSpc>
            </a:pPr>
            <a:r>
              <a:rPr lang="ru-RU" sz="1000" b="1" dirty="0"/>
              <a:t>4 – фракционированный (подобранный) щебень (толщина 26 см)</a:t>
            </a:r>
            <a:endParaRPr lang="en-US" sz="1000" b="1" dirty="0"/>
          </a:p>
          <a:p>
            <a:pPr>
              <a:lnSpc>
                <a:spcPct val="90000"/>
              </a:lnSpc>
            </a:pPr>
            <a:r>
              <a:rPr lang="ru-RU" sz="1000" b="1" dirty="0"/>
              <a:t>5 – песок средней крупности (толщина 45 см)</a:t>
            </a:r>
          </a:p>
          <a:p>
            <a:pPr>
              <a:lnSpc>
                <a:spcPct val="90000"/>
              </a:lnSpc>
            </a:pPr>
            <a:r>
              <a:rPr lang="ru-RU" sz="1000" b="1" dirty="0"/>
              <a:t>6 – подстилающий слой из уплотненного грунта земляного полотна</a:t>
            </a:r>
          </a:p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ru-RU" sz="1000" b="1" dirty="0"/>
              <a:t>Слои дорожной одежды 1,2,3 составляют дорожное покрытие</a:t>
            </a:r>
          </a:p>
          <a:p>
            <a:pPr>
              <a:lnSpc>
                <a:spcPct val="90000"/>
              </a:lnSpc>
            </a:pPr>
            <a:r>
              <a:rPr lang="ru-RU" sz="1000" b="1" dirty="0"/>
              <a:t>Слои дорожной одежды 4,5,6, составляют основание дорожного покрытия</a:t>
            </a:r>
          </a:p>
        </p:txBody>
      </p:sp>
      <p:sp>
        <p:nvSpPr>
          <p:cNvPr id="39" name="AutoShape 8"/>
          <p:cNvSpPr>
            <a:spLocks noChangeArrowheads="1"/>
          </p:cNvSpPr>
          <p:nvPr/>
        </p:nvSpPr>
        <p:spPr bwMode="auto">
          <a:xfrm>
            <a:off x="939379" y="2275782"/>
            <a:ext cx="1032634" cy="261606"/>
          </a:xfrm>
          <a:prstGeom prst="wedgeRectCallout">
            <a:avLst>
              <a:gd name="adj1" fmla="val 113463"/>
              <a:gd name="adj2" fmla="val 315329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4" tIns="45718" rIns="91434" bIns="45718">
            <a:spAutoFit/>
          </a:bodyPr>
          <a:lstStyle/>
          <a:p>
            <a:pPr algn="ctr" defTabSz="914042"/>
            <a:r>
              <a:rPr lang="ru-RU" sz="1100" b="1" dirty="0"/>
              <a:t>Обочина</a:t>
            </a:r>
          </a:p>
        </p:txBody>
      </p:sp>
      <p:sp>
        <p:nvSpPr>
          <p:cNvPr id="40" name="AutoShape 10"/>
          <p:cNvSpPr>
            <a:spLocks noChangeArrowheads="1"/>
          </p:cNvSpPr>
          <p:nvPr/>
        </p:nvSpPr>
        <p:spPr bwMode="auto">
          <a:xfrm>
            <a:off x="4572001" y="1507598"/>
            <a:ext cx="1336716" cy="430883"/>
          </a:xfrm>
          <a:prstGeom prst="wedgeRectCallout">
            <a:avLst>
              <a:gd name="adj1" fmla="val -2273"/>
              <a:gd name="adj2" fmla="val 191356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4" tIns="45718" rIns="91434" bIns="45718">
            <a:spAutoFit/>
          </a:bodyPr>
          <a:lstStyle/>
          <a:p>
            <a:pPr algn="ctr" defTabSz="914042">
              <a:spcBef>
                <a:spcPct val="50000"/>
              </a:spcBef>
            </a:pPr>
            <a:r>
              <a:rPr lang="ru-RU" sz="1100" b="1" dirty="0"/>
              <a:t>Разделительная полоса</a:t>
            </a:r>
          </a:p>
        </p:txBody>
      </p:sp>
      <p:sp>
        <p:nvSpPr>
          <p:cNvPr id="41" name="AutoShape 11"/>
          <p:cNvSpPr>
            <a:spLocks noChangeArrowheads="1"/>
          </p:cNvSpPr>
          <p:nvPr/>
        </p:nvSpPr>
        <p:spPr bwMode="auto">
          <a:xfrm>
            <a:off x="7999644" y="2820047"/>
            <a:ext cx="850184" cy="261606"/>
          </a:xfrm>
          <a:prstGeom prst="wedgeRectCallout">
            <a:avLst>
              <a:gd name="adj1" fmla="val -63282"/>
              <a:gd name="adj2" fmla="val 171106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4" tIns="45718" rIns="91434" bIns="45718">
            <a:spAutoFit/>
          </a:bodyPr>
          <a:lstStyle/>
          <a:p>
            <a:pPr algn="ctr" defTabSz="914042"/>
            <a:r>
              <a:rPr lang="ru-RU" sz="1100" b="1" dirty="0"/>
              <a:t>Откос</a:t>
            </a:r>
          </a:p>
        </p:txBody>
      </p:sp>
      <p:sp>
        <p:nvSpPr>
          <p:cNvPr id="42" name="Text Box 18"/>
          <p:cNvSpPr txBox="1">
            <a:spLocks noChangeArrowheads="1"/>
          </p:cNvSpPr>
          <p:nvPr/>
        </p:nvSpPr>
        <p:spPr bwMode="auto">
          <a:xfrm>
            <a:off x="3589184" y="4125989"/>
            <a:ext cx="1519163" cy="26160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4" tIns="45718" rIns="91434" bIns="45718">
            <a:spAutoFit/>
          </a:bodyPr>
          <a:lstStyle>
            <a:lvl1pPr defTabSz="995363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498475" defTabSz="995363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995363" defTabSz="995363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493838" defTabSz="995363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1990725" defTabSz="995363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447925" defTabSz="9953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05125" defTabSz="9953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362325" defTabSz="9953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19525" defTabSz="9953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/>
            <a:r>
              <a:rPr lang="ru-RU" sz="1100" b="1" dirty="0"/>
              <a:t>Земляное полотно</a:t>
            </a:r>
          </a:p>
        </p:txBody>
      </p:sp>
      <p:sp>
        <p:nvSpPr>
          <p:cNvPr id="43" name="AutoShape 26"/>
          <p:cNvSpPr>
            <a:spLocks noChangeArrowheads="1"/>
          </p:cNvSpPr>
          <p:nvPr/>
        </p:nvSpPr>
        <p:spPr bwMode="auto">
          <a:xfrm>
            <a:off x="323081" y="5033787"/>
            <a:ext cx="1161713" cy="430883"/>
          </a:xfrm>
          <a:prstGeom prst="wedgeRectCallout">
            <a:avLst>
              <a:gd name="adj1" fmla="val 31944"/>
              <a:gd name="adj2" fmla="val -199343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45718" rIns="0" bIns="45718">
            <a:spAutoFit/>
          </a:bodyPr>
          <a:lstStyle/>
          <a:p>
            <a:pPr algn="ctr" defTabSz="914042"/>
            <a:r>
              <a:rPr lang="ru-RU" sz="1100" b="1" dirty="0"/>
              <a:t>Водоотводная канава (кювет)</a:t>
            </a:r>
          </a:p>
        </p:txBody>
      </p:sp>
      <p:sp>
        <p:nvSpPr>
          <p:cNvPr id="44" name="AutoShape 33"/>
          <p:cNvSpPr>
            <a:spLocks noChangeArrowheads="1"/>
          </p:cNvSpPr>
          <p:nvPr/>
        </p:nvSpPr>
        <p:spPr bwMode="auto">
          <a:xfrm>
            <a:off x="7589684" y="1703417"/>
            <a:ext cx="1216324" cy="430883"/>
          </a:xfrm>
          <a:prstGeom prst="wedgeRectCallout">
            <a:avLst>
              <a:gd name="adj1" fmla="val -77042"/>
              <a:gd name="adj2" fmla="val 122699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4" tIns="45718" rIns="91434" bIns="45718">
            <a:spAutoFit/>
          </a:bodyPr>
          <a:lstStyle/>
          <a:p>
            <a:pPr algn="ctr" defTabSz="914042"/>
            <a:r>
              <a:rPr lang="ru-RU" sz="1100" b="1" dirty="0"/>
              <a:t>Элементы обустройства</a:t>
            </a:r>
          </a:p>
        </p:txBody>
      </p:sp>
      <p:sp>
        <p:nvSpPr>
          <p:cNvPr id="45" name="AutoShape 34"/>
          <p:cNvSpPr>
            <a:spLocks noChangeArrowheads="1"/>
          </p:cNvSpPr>
          <p:nvPr/>
        </p:nvSpPr>
        <p:spPr bwMode="auto">
          <a:xfrm>
            <a:off x="261995" y="2798448"/>
            <a:ext cx="850184" cy="261606"/>
          </a:xfrm>
          <a:prstGeom prst="wedgeRectCallout">
            <a:avLst>
              <a:gd name="adj1" fmla="val 80657"/>
              <a:gd name="adj2" fmla="val 277134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4" tIns="45718" rIns="91434" bIns="45718">
            <a:spAutoFit/>
          </a:bodyPr>
          <a:lstStyle/>
          <a:p>
            <a:pPr algn="ctr" defTabSz="914042"/>
            <a:r>
              <a:rPr lang="ru-RU" sz="1100" b="1" dirty="0"/>
              <a:t>Откос</a:t>
            </a:r>
          </a:p>
        </p:txBody>
      </p:sp>
      <p:sp>
        <p:nvSpPr>
          <p:cNvPr id="46" name="AutoShape 35"/>
          <p:cNvSpPr>
            <a:spLocks noChangeArrowheads="1"/>
          </p:cNvSpPr>
          <p:nvPr/>
        </p:nvSpPr>
        <p:spPr bwMode="auto">
          <a:xfrm>
            <a:off x="7603259" y="5055385"/>
            <a:ext cx="1161713" cy="430883"/>
          </a:xfrm>
          <a:prstGeom prst="wedgeRectCallout">
            <a:avLst>
              <a:gd name="adj1" fmla="val -20833"/>
              <a:gd name="adj2" fmla="val -241977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45718" rIns="0" bIns="45718">
            <a:spAutoFit/>
          </a:bodyPr>
          <a:lstStyle/>
          <a:p>
            <a:pPr algn="ctr" defTabSz="914042"/>
            <a:r>
              <a:rPr lang="ru-RU" sz="1100" b="1" dirty="0"/>
              <a:t>Водоотводная канава (кювет)</a:t>
            </a:r>
          </a:p>
        </p:txBody>
      </p:sp>
      <p:sp>
        <p:nvSpPr>
          <p:cNvPr id="47" name="AutoShape 36"/>
          <p:cNvSpPr>
            <a:spLocks noChangeArrowheads="1"/>
          </p:cNvSpPr>
          <p:nvPr/>
        </p:nvSpPr>
        <p:spPr bwMode="auto">
          <a:xfrm>
            <a:off x="1493231" y="1572391"/>
            <a:ext cx="1216324" cy="430883"/>
          </a:xfrm>
          <a:prstGeom prst="wedgeRectCallout">
            <a:avLst>
              <a:gd name="adj1" fmla="val 55000"/>
              <a:gd name="adj2" fmla="val 181171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4" tIns="45718" rIns="91434" bIns="45718">
            <a:spAutoFit/>
          </a:bodyPr>
          <a:lstStyle/>
          <a:p>
            <a:pPr algn="ctr" defTabSz="914042"/>
            <a:r>
              <a:rPr lang="ru-RU" sz="1100" b="1" dirty="0"/>
              <a:t>Элементы обустройства</a:t>
            </a:r>
          </a:p>
        </p:txBody>
      </p:sp>
      <p:sp>
        <p:nvSpPr>
          <p:cNvPr id="48" name="AutoShape 37"/>
          <p:cNvSpPr>
            <a:spLocks noChangeArrowheads="1"/>
          </p:cNvSpPr>
          <p:nvPr/>
        </p:nvSpPr>
        <p:spPr bwMode="auto">
          <a:xfrm>
            <a:off x="7774302" y="2340574"/>
            <a:ext cx="1032634" cy="261606"/>
          </a:xfrm>
          <a:prstGeom prst="wedgeRectCallout">
            <a:avLst>
              <a:gd name="adj1" fmla="val -101801"/>
              <a:gd name="adj2" fmla="val 217727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4" tIns="45718" rIns="91434" bIns="45718">
            <a:spAutoFit/>
          </a:bodyPr>
          <a:lstStyle/>
          <a:p>
            <a:pPr algn="ctr" defTabSz="914042"/>
            <a:r>
              <a:rPr lang="ru-RU" sz="1100" b="1" dirty="0"/>
              <a:t>Обочина</a:t>
            </a:r>
          </a:p>
        </p:txBody>
      </p:sp>
      <p:sp>
        <p:nvSpPr>
          <p:cNvPr id="49" name="Oval 20"/>
          <p:cNvSpPr>
            <a:spLocks noChangeArrowheads="1"/>
          </p:cNvSpPr>
          <p:nvPr/>
        </p:nvSpPr>
        <p:spPr bwMode="auto">
          <a:xfrm>
            <a:off x="3076057" y="3473311"/>
            <a:ext cx="227130" cy="21846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pPr algn="ctr" defTabSz="914042"/>
            <a:r>
              <a:rPr lang="ru-RU" sz="1300" b="1" dirty="0"/>
              <a:t>1</a:t>
            </a:r>
          </a:p>
        </p:txBody>
      </p:sp>
      <p:sp>
        <p:nvSpPr>
          <p:cNvPr id="50" name="Oval 22"/>
          <p:cNvSpPr>
            <a:spLocks noChangeArrowheads="1"/>
          </p:cNvSpPr>
          <p:nvPr/>
        </p:nvSpPr>
        <p:spPr bwMode="auto">
          <a:xfrm>
            <a:off x="3457507" y="3520409"/>
            <a:ext cx="229612" cy="21456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pPr algn="ctr" defTabSz="914042"/>
            <a:r>
              <a:rPr lang="ru-RU" sz="1300" b="1" dirty="0"/>
              <a:t>2</a:t>
            </a:r>
          </a:p>
        </p:txBody>
      </p:sp>
      <p:sp>
        <p:nvSpPr>
          <p:cNvPr id="51" name="Oval 24"/>
          <p:cNvSpPr>
            <a:spLocks noChangeArrowheads="1"/>
          </p:cNvSpPr>
          <p:nvPr/>
        </p:nvSpPr>
        <p:spPr bwMode="auto">
          <a:xfrm>
            <a:off x="3825385" y="3568062"/>
            <a:ext cx="229613" cy="21586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pPr algn="ctr" defTabSz="914042"/>
            <a:r>
              <a:rPr lang="ru-RU" sz="1300" b="1" dirty="0"/>
              <a:t>3</a:t>
            </a:r>
          </a:p>
        </p:txBody>
      </p:sp>
      <p:sp>
        <p:nvSpPr>
          <p:cNvPr id="52" name="Oval 15"/>
          <p:cNvSpPr>
            <a:spLocks noChangeArrowheads="1"/>
          </p:cNvSpPr>
          <p:nvPr/>
        </p:nvSpPr>
        <p:spPr bwMode="auto">
          <a:xfrm>
            <a:off x="5052550" y="3656450"/>
            <a:ext cx="230854" cy="22106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pPr algn="ctr" defTabSz="914042"/>
            <a:r>
              <a:rPr lang="ru-RU" sz="1300" b="1" dirty="0"/>
              <a:t>4</a:t>
            </a:r>
          </a:p>
        </p:txBody>
      </p:sp>
      <p:sp>
        <p:nvSpPr>
          <p:cNvPr id="53" name="Oval 16"/>
          <p:cNvSpPr>
            <a:spLocks noChangeArrowheads="1"/>
          </p:cNvSpPr>
          <p:nvPr/>
        </p:nvSpPr>
        <p:spPr bwMode="auto">
          <a:xfrm>
            <a:off x="5458438" y="3851992"/>
            <a:ext cx="232094" cy="21846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pPr algn="ctr" defTabSz="914042"/>
            <a:r>
              <a:rPr lang="ru-RU" sz="1300" b="1" dirty="0"/>
              <a:t>5</a:t>
            </a:r>
          </a:p>
        </p:txBody>
      </p:sp>
      <p:sp>
        <p:nvSpPr>
          <p:cNvPr id="54" name="Oval 17"/>
          <p:cNvSpPr>
            <a:spLocks noChangeArrowheads="1"/>
          </p:cNvSpPr>
          <p:nvPr/>
        </p:nvSpPr>
        <p:spPr bwMode="auto">
          <a:xfrm>
            <a:off x="5857536" y="4119060"/>
            <a:ext cx="230854" cy="22496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pPr algn="ctr" defTabSz="914042"/>
            <a:r>
              <a:rPr lang="ru-RU" sz="1300" b="1" dirty="0"/>
              <a:t>6</a:t>
            </a:r>
          </a:p>
        </p:txBody>
      </p:sp>
      <p:sp>
        <p:nvSpPr>
          <p:cNvPr id="55" name="Text Box 46"/>
          <p:cNvSpPr txBox="1">
            <a:spLocks noChangeArrowheads="1"/>
          </p:cNvSpPr>
          <p:nvPr/>
        </p:nvSpPr>
        <p:spPr bwMode="auto">
          <a:xfrm>
            <a:off x="1481014" y="4627054"/>
            <a:ext cx="5652182" cy="430883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4" tIns="45718" rIns="91434" bIns="45718">
            <a:spAutoFit/>
          </a:bodyPr>
          <a:lstStyle>
            <a:lvl1pPr defTabSz="995363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498475" defTabSz="995363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995363" defTabSz="995363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493838" defTabSz="995363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1990725" defTabSz="995363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447925" defTabSz="9953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05125" defTabSz="9953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362325" defTabSz="9953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19525" defTabSz="9953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sz="1100" b="1" dirty="0"/>
              <a:t>Слои дорожной конструкции для автодороги </a:t>
            </a:r>
            <a:r>
              <a:rPr lang="en-US" sz="1100" b="1" dirty="0"/>
              <a:t>I </a:t>
            </a:r>
            <a:r>
              <a:rPr lang="ru-RU" sz="1100" b="1" dirty="0"/>
              <a:t>категории под осевую нагрузку 11,5 т:</a:t>
            </a:r>
          </a:p>
        </p:txBody>
      </p:sp>
      <p:sp>
        <p:nvSpPr>
          <p:cNvPr id="56" name="Text Box 52"/>
          <p:cNvSpPr txBox="1">
            <a:spLocks noChangeArrowheads="1"/>
          </p:cNvSpPr>
          <p:nvPr/>
        </p:nvSpPr>
        <p:spPr bwMode="auto">
          <a:xfrm>
            <a:off x="5618621" y="2144755"/>
            <a:ext cx="1277140" cy="43088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4" tIns="45718" rIns="91434" bIns="45718">
            <a:spAutoFit/>
          </a:bodyPr>
          <a:lstStyle>
            <a:lvl1pPr defTabSz="995363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498475" defTabSz="995363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995363" defTabSz="995363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493838" defTabSz="995363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1990725" defTabSz="995363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447925" defTabSz="9953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05125" defTabSz="9953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362325" defTabSz="9953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19525" defTabSz="9953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/>
            <a:r>
              <a:rPr lang="ru-RU" sz="1100" b="1" dirty="0"/>
              <a:t>Проезжая часть</a:t>
            </a:r>
          </a:p>
        </p:txBody>
      </p:sp>
      <p:sp>
        <p:nvSpPr>
          <p:cNvPr id="57" name="Text Box 53"/>
          <p:cNvSpPr txBox="1">
            <a:spLocks noChangeArrowheads="1"/>
          </p:cNvSpPr>
          <p:nvPr/>
        </p:nvSpPr>
        <p:spPr bwMode="auto">
          <a:xfrm>
            <a:off x="3401850" y="2144755"/>
            <a:ext cx="1277141" cy="43088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4" tIns="45718" rIns="91434" bIns="45718">
            <a:spAutoFit/>
          </a:bodyPr>
          <a:lstStyle>
            <a:lvl1pPr defTabSz="995363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498475" defTabSz="995363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995363" defTabSz="995363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493838" defTabSz="995363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1990725" defTabSz="995363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447925" defTabSz="9953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05125" defTabSz="9953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362325" defTabSz="9953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19525" defTabSz="9953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/>
            <a:r>
              <a:rPr lang="ru-RU" sz="1100" b="1" dirty="0"/>
              <a:t>Проезжая часть</a:t>
            </a:r>
          </a:p>
        </p:txBody>
      </p:sp>
    </p:spTree>
    <p:extLst>
      <p:ext uri="{BB962C8B-B14F-4D97-AF65-F5344CB8AC3E}">
        <p14:creationId xmlns:p14="http://schemas.microsoft.com/office/powerpoint/2010/main" val="308900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450" y="228600"/>
            <a:ext cx="7600950" cy="790576"/>
          </a:xfrm>
        </p:spPr>
        <p:txBody>
          <a:bodyPr>
            <a:noAutofit/>
          </a:bodyPr>
          <a:lstStyle/>
          <a:p>
            <a:pPr algn="just"/>
            <a: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ПРОЦЕСС РАЗРУШЕНИЯ ДОРОЖНОЙ ОДЕЖДЫ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24874" y="6310631"/>
            <a:ext cx="371475" cy="365125"/>
          </a:xfrm>
        </p:spPr>
        <p:txBody>
          <a:bodyPr/>
          <a:lstStyle/>
          <a:p>
            <a:fld id="{39A1AFF8-1755-40E6-A7E3-E406E906E1A9}" type="slidenum">
              <a:rPr lang="ru-RU" sz="1800" b="1" smtClean="0">
                <a:solidFill>
                  <a:schemeClr val="bg1"/>
                </a:solidFill>
                <a:latin typeface="Francker CYR Condensed Regular" panose="020B0706040704040203" pitchFamily="34" charset="-52"/>
              </a:rPr>
              <a:t>4</a:t>
            </a:fld>
            <a:endParaRPr lang="ru-RU" sz="1800" b="1" dirty="0">
              <a:solidFill>
                <a:schemeClr val="bg1"/>
              </a:solidFill>
              <a:latin typeface="Francker CYR Condensed Regular" panose="020B0706040704040203" pitchFamily="34" charset="-52"/>
            </a:endParaRP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18" y="3688660"/>
            <a:ext cx="2147474" cy="1861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426" y="3691253"/>
            <a:ext cx="2147475" cy="18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6"/>
          <p:cNvGrpSpPr>
            <a:grpSpLocks/>
          </p:cNvGrpSpPr>
          <p:nvPr/>
        </p:nvGrpSpPr>
        <p:grpSpPr bwMode="auto">
          <a:xfrm>
            <a:off x="418535" y="1284889"/>
            <a:ext cx="1962253" cy="1617117"/>
            <a:chOff x="398" y="476"/>
            <a:chExt cx="1668" cy="1380"/>
          </a:xfrm>
        </p:grpSpPr>
        <p:pic>
          <p:nvPicPr>
            <p:cNvPr id="29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" y="476"/>
              <a:ext cx="1668" cy="1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8"/>
            <p:cNvSpPr>
              <a:spLocks noChangeArrowheads="1"/>
            </p:cNvSpPr>
            <p:nvPr/>
          </p:nvSpPr>
          <p:spPr bwMode="auto">
            <a:xfrm>
              <a:off x="759" y="1354"/>
              <a:ext cx="1035" cy="500"/>
            </a:xfrm>
            <a:prstGeom prst="rect">
              <a:avLst/>
            </a:prstGeom>
            <a:solidFill>
              <a:srgbClr val="6E492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31" name="Group 9"/>
          <p:cNvGrpSpPr>
            <a:grpSpLocks/>
          </p:cNvGrpSpPr>
          <p:nvPr/>
        </p:nvGrpSpPr>
        <p:grpSpPr bwMode="auto">
          <a:xfrm>
            <a:off x="3082481" y="1260279"/>
            <a:ext cx="1914313" cy="1641728"/>
            <a:chOff x="2587" y="644"/>
            <a:chExt cx="1180" cy="944"/>
          </a:xfrm>
        </p:grpSpPr>
        <p:pic>
          <p:nvPicPr>
            <p:cNvPr id="32" name="Picture 1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7" y="644"/>
              <a:ext cx="1180" cy="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11"/>
            <p:cNvSpPr>
              <a:spLocks noChangeArrowheads="1"/>
            </p:cNvSpPr>
            <p:nvPr/>
          </p:nvSpPr>
          <p:spPr bwMode="auto">
            <a:xfrm>
              <a:off x="2859" y="1270"/>
              <a:ext cx="636" cy="318"/>
            </a:xfrm>
            <a:prstGeom prst="rect">
              <a:avLst/>
            </a:prstGeom>
            <a:solidFill>
              <a:srgbClr val="6E492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34" name="Group 12"/>
          <p:cNvGrpSpPr>
            <a:grpSpLocks/>
          </p:cNvGrpSpPr>
          <p:nvPr/>
        </p:nvGrpSpPr>
        <p:grpSpPr bwMode="auto">
          <a:xfrm>
            <a:off x="5723440" y="1247775"/>
            <a:ext cx="1919761" cy="1659505"/>
            <a:chOff x="4311" y="644"/>
            <a:chExt cx="1180" cy="944"/>
          </a:xfrm>
        </p:grpSpPr>
        <p:pic>
          <p:nvPicPr>
            <p:cNvPr id="35" name="Picture 1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1" y="644"/>
              <a:ext cx="1180" cy="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Rectangle 14"/>
            <p:cNvSpPr>
              <a:spLocks noChangeArrowheads="1"/>
            </p:cNvSpPr>
            <p:nvPr/>
          </p:nvSpPr>
          <p:spPr bwMode="auto">
            <a:xfrm>
              <a:off x="4553" y="1259"/>
              <a:ext cx="680" cy="326"/>
            </a:xfrm>
            <a:prstGeom prst="rect">
              <a:avLst/>
            </a:prstGeom>
            <a:solidFill>
              <a:srgbClr val="6E492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sp>
        <p:nvSpPr>
          <p:cNvPr id="58" name="AutoShape 15"/>
          <p:cNvSpPr>
            <a:spLocks noChangeArrowheads="1"/>
          </p:cNvSpPr>
          <p:nvPr/>
        </p:nvSpPr>
        <p:spPr bwMode="auto">
          <a:xfrm>
            <a:off x="4506187" y="5588716"/>
            <a:ext cx="2302186" cy="349004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defTabSz="914042"/>
            <a:r>
              <a:rPr lang="ru-RU" sz="1100" b="1" dirty="0"/>
              <a:t>Разрушение дорожной одежды под воздействием сил морозного пучения</a:t>
            </a:r>
            <a:r>
              <a:rPr lang="ru-RU" sz="1100" dirty="0"/>
              <a:t>  </a:t>
            </a:r>
          </a:p>
        </p:txBody>
      </p:sp>
      <p:sp>
        <p:nvSpPr>
          <p:cNvPr id="59" name="AutoShape 16"/>
          <p:cNvSpPr>
            <a:spLocks noChangeArrowheads="1"/>
          </p:cNvSpPr>
          <p:nvPr/>
        </p:nvSpPr>
        <p:spPr bwMode="auto">
          <a:xfrm>
            <a:off x="331917" y="2945233"/>
            <a:ext cx="2135488" cy="636759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defTabSz="914042"/>
            <a:r>
              <a:rPr lang="ru-RU" sz="1100" b="1" dirty="0"/>
              <a:t>Образование трещины под воздействием температурных напряжений, деформаций земляного полотна и т.п.</a:t>
            </a:r>
          </a:p>
        </p:txBody>
      </p:sp>
      <p:sp>
        <p:nvSpPr>
          <p:cNvPr id="60" name="AutoShape 17"/>
          <p:cNvSpPr>
            <a:spLocks noChangeArrowheads="1"/>
          </p:cNvSpPr>
          <p:nvPr/>
        </p:nvSpPr>
        <p:spPr bwMode="auto">
          <a:xfrm>
            <a:off x="2990413" y="2947241"/>
            <a:ext cx="2098447" cy="487682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defTabSz="914042"/>
            <a:r>
              <a:rPr lang="ru-RU" sz="1100" b="1" dirty="0"/>
              <a:t>Развитие трещины под воздействием движения автотранспорта, обломка кромок</a:t>
            </a:r>
          </a:p>
        </p:txBody>
      </p:sp>
      <p:sp>
        <p:nvSpPr>
          <p:cNvPr id="61" name="AutoShape 18"/>
          <p:cNvSpPr>
            <a:spLocks noChangeArrowheads="1"/>
          </p:cNvSpPr>
          <p:nvPr/>
        </p:nvSpPr>
        <p:spPr bwMode="auto">
          <a:xfrm>
            <a:off x="5787242" y="2945233"/>
            <a:ext cx="1817343" cy="309712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914042"/>
            <a:endParaRPr lang="ru-RU" sz="1100" dirty="0"/>
          </a:p>
          <a:p>
            <a:pPr algn="ctr" defTabSz="914042"/>
            <a:r>
              <a:rPr lang="ru-RU" sz="1100" b="1" dirty="0"/>
              <a:t>Развитие трещины в выбоину</a:t>
            </a:r>
          </a:p>
          <a:p>
            <a:pPr algn="ctr" defTabSz="914042"/>
            <a:r>
              <a:rPr lang="ru-RU" sz="1100" dirty="0"/>
              <a:t> </a:t>
            </a:r>
          </a:p>
        </p:txBody>
      </p:sp>
      <p:sp>
        <p:nvSpPr>
          <p:cNvPr id="62" name="AutoShape 19"/>
          <p:cNvSpPr>
            <a:spLocks noChangeArrowheads="1"/>
          </p:cNvSpPr>
          <p:nvPr/>
        </p:nvSpPr>
        <p:spPr bwMode="auto">
          <a:xfrm>
            <a:off x="2536774" y="1471005"/>
            <a:ext cx="430366" cy="670273"/>
          </a:xfrm>
          <a:prstGeom prst="rightArrow">
            <a:avLst>
              <a:gd name="adj1" fmla="val 49806"/>
              <a:gd name="adj2" fmla="val 43718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3969" tIns="41985" rIns="83969" bIns="41985" anchor="ctr"/>
          <a:lstStyle/>
          <a:p>
            <a:endParaRPr lang="ru-RU" dirty="0"/>
          </a:p>
        </p:txBody>
      </p:sp>
      <p:sp>
        <p:nvSpPr>
          <p:cNvPr id="63" name="AutoShape 20"/>
          <p:cNvSpPr>
            <a:spLocks noChangeArrowheads="1"/>
          </p:cNvSpPr>
          <p:nvPr/>
        </p:nvSpPr>
        <p:spPr bwMode="auto">
          <a:xfrm>
            <a:off x="5184520" y="1446527"/>
            <a:ext cx="430366" cy="670273"/>
          </a:xfrm>
          <a:prstGeom prst="rightArrow">
            <a:avLst>
              <a:gd name="adj1" fmla="val 49806"/>
              <a:gd name="adj2" fmla="val 43718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3969" tIns="41985" rIns="83969" bIns="41985" anchor="ctr"/>
          <a:lstStyle/>
          <a:p>
            <a:endParaRPr lang="ru-RU" dirty="0"/>
          </a:p>
        </p:txBody>
      </p:sp>
      <p:sp>
        <p:nvSpPr>
          <p:cNvPr id="64" name="AutoShape 21"/>
          <p:cNvSpPr>
            <a:spLocks noChangeArrowheads="1"/>
          </p:cNvSpPr>
          <p:nvPr/>
        </p:nvSpPr>
        <p:spPr bwMode="auto">
          <a:xfrm>
            <a:off x="7905773" y="1420610"/>
            <a:ext cx="364995" cy="670273"/>
          </a:xfrm>
          <a:prstGeom prst="rightArrow">
            <a:avLst>
              <a:gd name="adj1" fmla="val 49806"/>
              <a:gd name="adj2" fmla="val 56773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3969" tIns="41985" rIns="83969" bIns="41985" anchor="ctr"/>
          <a:lstStyle/>
          <a:p>
            <a:endParaRPr lang="ru-RU" dirty="0"/>
          </a:p>
        </p:txBody>
      </p:sp>
      <p:sp>
        <p:nvSpPr>
          <p:cNvPr id="65" name="AutoShape 22"/>
          <p:cNvSpPr>
            <a:spLocks noChangeArrowheads="1"/>
          </p:cNvSpPr>
          <p:nvPr/>
        </p:nvSpPr>
        <p:spPr bwMode="auto">
          <a:xfrm>
            <a:off x="1213930" y="4030616"/>
            <a:ext cx="478305" cy="670273"/>
          </a:xfrm>
          <a:prstGeom prst="rightArrow">
            <a:avLst>
              <a:gd name="adj1" fmla="val 49806"/>
              <a:gd name="adj2" fmla="val 43718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3969" tIns="41985" rIns="83969" bIns="41985" anchor="ctr"/>
          <a:lstStyle/>
          <a:p>
            <a:endParaRPr lang="ru-RU" dirty="0"/>
          </a:p>
        </p:txBody>
      </p:sp>
      <p:sp>
        <p:nvSpPr>
          <p:cNvPr id="66" name="AutoShape 23"/>
          <p:cNvSpPr>
            <a:spLocks noChangeArrowheads="1"/>
          </p:cNvSpPr>
          <p:nvPr/>
        </p:nvSpPr>
        <p:spPr bwMode="auto">
          <a:xfrm>
            <a:off x="1684352" y="5616635"/>
            <a:ext cx="2363205" cy="333982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defTabSz="914042"/>
            <a:r>
              <a:rPr lang="ru-RU" sz="1100" b="1" dirty="0"/>
              <a:t>Попадание воды в основание дорожной одежды  </a:t>
            </a:r>
          </a:p>
        </p:txBody>
      </p:sp>
      <p:sp>
        <p:nvSpPr>
          <p:cNvPr id="67" name="AutoShape 24"/>
          <p:cNvSpPr>
            <a:spLocks noChangeArrowheads="1"/>
          </p:cNvSpPr>
          <p:nvPr/>
        </p:nvSpPr>
        <p:spPr bwMode="auto">
          <a:xfrm>
            <a:off x="4067719" y="4046454"/>
            <a:ext cx="430367" cy="670273"/>
          </a:xfrm>
          <a:prstGeom prst="rightArrow">
            <a:avLst>
              <a:gd name="adj1" fmla="val 49806"/>
              <a:gd name="adj2" fmla="val 43718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3969" tIns="41985" rIns="83969" bIns="41985" anchor="ctr"/>
          <a:lstStyle/>
          <a:p>
            <a:endParaRPr lang="ru-RU" dirty="0"/>
          </a:p>
        </p:txBody>
      </p:sp>
      <p:sp>
        <p:nvSpPr>
          <p:cNvPr id="68" name="Oval 25"/>
          <p:cNvSpPr>
            <a:spLocks noChangeArrowheads="1"/>
          </p:cNvSpPr>
          <p:nvPr/>
        </p:nvSpPr>
        <p:spPr bwMode="auto">
          <a:xfrm>
            <a:off x="2268784" y="1358878"/>
            <a:ext cx="237518" cy="173346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pPr algn="ctr" defTabSz="914042"/>
            <a:r>
              <a:rPr lang="ru-RU" sz="1200" b="1" dirty="0">
                <a:solidFill>
                  <a:schemeClr val="bg1"/>
                </a:solidFill>
              </a:rPr>
              <a:t>+</a:t>
            </a:r>
            <a:r>
              <a:rPr lang="ru-RU" sz="1200" b="1" dirty="0">
                <a:solidFill>
                  <a:schemeClr val="bg1"/>
                </a:solidFill>
                <a:sym typeface="Symbol" charset="0"/>
              </a:rPr>
              <a:t>С</a:t>
            </a:r>
          </a:p>
        </p:txBody>
      </p:sp>
      <p:sp>
        <p:nvSpPr>
          <p:cNvPr id="69" name="Oval 26"/>
          <p:cNvSpPr>
            <a:spLocks noChangeArrowheads="1"/>
          </p:cNvSpPr>
          <p:nvPr/>
        </p:nvSpPr>
        <p:spPr bwMode="auto">
          <a:xfrm>
            <a:off x="6574988" y="4290652"/>
            <a:ext cx="320323" cy="228817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pPr algn="ctr" defTabSz="914042"/>
            <a:r>
              <a:rPr lang="ru-RU" sz="1200" b="1" dirty="0">
                <a:solidFill>
                  <a:schemeClr val="bg1"/>
                </a:solidFill>
              </a:rPr>
              <a:t>-15</a:t>
            </a:r>
            <a:r>
              <a:rPr lang="ru-RU" sz="1200" b="1" dirty="0">
                <a:solidFill>
                  <a:schemeClr val="bg1"/>
                </a:solidFill>
                <a:sym typeface="Symbol" charset="0"/>
              </a:rPr>
              <a:t>С</a:t>
            </a:r>
          </a:p>
        </p:txBody>
      </p:sp>
      <p:sp>
        <p:nvSpPr>
          <p:cNvPr id="70" name="Oval 27"/>
          <p:cNvSpPr>
            <a:spLocks noChangeArrowheads="1"/>
          </p:cNvSpPr>
          <p:nvPr/>
        </p:nvSpPr>
        <p:spPr bwMode="auto">
          <a:xfrm>
            <a:off x="3840658" y="4066794"/>
            <a:ext cx="237518" cy="173346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pPr algn="ctr" defTabSz="914042"/>
            <a:r>
              <a:rPr lang="ru-RU" sz="1200" b="1" dirty="0">
                <a:solidFill>
                  <a:schemeClr val="bg1"/>
                </a:solidFill>
              </a:rPr>
              <a:t>0</a:t>
            </a:r>
            <a:r>
              <a:rPr lang="ru-RU" sz="1200" b="1" dirty="0">
                <a:solidFill>
                  <a:schemeClr val="bg1"/>
                </a:solidFill>
                <a:sym typeface="Symbol" charset="0"/>
              </a:rPr>
              <a:t>С</a:t>
            </a:r>
          </a:p>
        </p:txBody>
      </p:sp>
      <p:sp>
        <p:nvSpPr>
          <p:cNvPr id="71" name="Oval 28"/>
          <p:cNvSpPr>
            <a:spLocks noChangeArrowheads="1"/>
          </p:cNvSpPr>
          <p:nvPr/>
        </p:nvSpPr>
        <p:spPr bwMode="auto">
          <a:xfrm>
            <a:off x="4906938" y="1420792"/>
            <a:ext cx="237518" cy="173346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pPr algn="ctr" defTabSz="914042"/>
            <a:r>
              <a:rPr lang="ru-RU" sz="1200" b="1" dirty="0">
                <a:solidFill>
                  <a:schemeClr val="bg1"/>
                </a:solidFill>
              </a:rPr>
              <a:t>+</a:t>
            </a:r>
            <a:r>
              <a:rPr lang="ru-RU" sz="1200" b="1" dirty="0">
                <a:solidFill>
                  <a:schemeClr val="bg1"/>
                </a:solidFill>
                <a:sym typeface="Symbol" charset="0"/>
              </a:rPr>
              <a:t>С</a:t>
            </a:r>
          </a:p>
        </p:txBody>
      </p:sp>
      <p:sp>
        <p:nvSpPr>
          <p:cNvPr id="72" name="Oval 29"/>
          <p:cNvSpPr>
            <a:spLocks noChangeArrowheads="1"/>
          </p:cNvSpPr>
          <p:nvPr/>
        </p:nvSpPr>
        <p:spPr bwMode="auto">
          <a:xfrm>
            <a:off x="7602196" y="1494224"/>
            <a:ext cx="237518" cy="173346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pPr algn="ctr" defTabSz="914042"/>
            <a:r>
              <a:rPr lang="ru-RU" sz="1200" b="1" dirty="0">
                <a:solidFill>
                  <a:schemeClr val="bg1"/>
                </a:solidFill>
              </a:rPr>
              <a:t>+</a:t>
            </a:r>
            <a:r>
              <a:rPr lang="ru-RU" sz="1200" b="1" dirty="0">
                <a:solidFill>
                  <a:schemeClr val="bg1"/>
                </a:solidFill>
                <a:sym typeface="Symbol" charset="0"/>
              </a:rPr>
              <a:t>С</a:t>
            </a:r>
          </a:p>
        </p:txBody>
      </p:sp>
    </p:spTree>
    <p:extLst>
      <p:ext uri="{BB962C8B-B14F-4D97-AF65-F5344CB8AC3E}">
        <p14:creationId xmlns:p14="http://schemas.microsoft.com/office/powerpoint/2010/main" val="275564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450" y="228600"/>
            <a:ext cx="7600950" cy="790576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НАИБОЛЕЕ РАСПРОСТРАНЕННОЕ </a:t>
            </a:r>
            <a:b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</a:br>
            <a: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РЕШЕНИЕ - МОДИФИКАЦИЯ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24874" y="6310631"/>
            <a:ext cx="371475" cy="365125"/>
          </a:xfrm>
        </p:spPr>
        <p:txBody>
          <a:bodyPr/>
          <a:lstStyle/>
          <a:p>
            <a:fld id="{39A1AFF8-1755-40E6-A7E3-E406E906E1A9}" type="slidenum">
              <a:rPr lang="ru-RU" sz="1800" b="1" smtClean="0">
                <a:solidFill>
                  <a:schemeClr val="bg1"/>
                </a:solidFill>
                <a:latin typeface="Francker CYR Condensed Regular" panose="020B0706040704040203" pitchFamily="34" charset="-52"/>
              </a:rPr>
              <a:t>5</a:t>
            </a:fld>
            <a:endParaRPr lang="ru-RU" sz="1800" b="1" dirty="0">
              <a:solidFill>
                <a:schemeClr val="bg1"/>
              </a:solidFill>
              <a:latin typeface="Francker CYR Condensed Regular" panose="020B0706040704040203" pitchFamily="34" charset="-52"/>
            </a:endParaRPr>
          </a:p>
        </p:txBody>
      </p:sp>
      <p:graphicFrame>
        <p:nvGraphicFramePr>
          <p:cNvPr id="37" name="Схема 36"/>
          <p:cNvGraphicFramePr/>
          <p:nvPr>
            <p:extLst>
              <p:ext uri="{D42A27DB-BD31-4B8C-83A1-F6EECF244321}">
                <p14:modId xmlns:p14="http://schemas.microsoft.com/office/powerpoint/2010/main" val="2251452337"/>
              </p:ext>
            </p:extLst>
          </p:nvPr>
        </p:nvGraphicFramePr>
        <p:xfrm>
          <a:off x="552450" y="1152878"/>
          <a:ext cx="7600950" cy="5067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8691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450" y="228600"/>
            <a:ext cx="7600950" cy="790576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144766"/>
                </a:solidFill>
                <a:latin typeface="Francker W10" panose="020B0804050704040203" pitchFamily="34" charset="0"/>
              </a:rPr>
              <a:t>МОДИФИКАТОР «УНИРЕМ»: ПРОИЗВОДСТВО И ПРИМЕНЕНИЕ</a:t>
            </a:r>
            <a:endParaRPr lang="ru-RU" sz="2000" dirty="0">
              <a:solidFill>
                <a:srgbClr val="144766"/>
              </a:solidFill>
              <a:latin typeface="Francker W10" panose="020B0804050704040203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24874" y="6310631"/>
            <a:ext cx="371475" cy="365125"/>
          </a:xfrm>
        </p:spPr>
        <p:txBody>
          <a:bodyPr/>
          <a:lstStyle/>
          <a:p>
            <a:fld id="{39A1AFF8-1755-40E6-A7E3-E406E906E1A9}" type="slidenum">
              <a:rPr lang="ru-RU" sz="1800" b="1" smtClean="0">
                <a:solidFill>
                  <a:schemeClr val="bg1"/>
                </a:solidFill>
                <a:latin typeface="Francker CYR Condensed Regular" panose="020B0706040704040203" pitchFamily="34" charset="-52"/>
              </a:rPr>
              <a:t>6</a:t>
            </a:fld>
            <a:endParaRPr lang="ru-RU" sz="1800" b="1" dirty="0">
              <a:solidFill>
                <a:schemeClr val="bg1"/>
              </a:solidFill>
              <a:latin typeface="Francker CYR Condensed Regular" panose="020B0706040704040203" pitchFamily="34" charset="-52"/>
            </a:endParaRPr>
          </a:p>
        </p:txBody>
      </p:sp>
      <p:pic>
        <p:nvPicPr>
          <p:cNvPr id="5" name="Picture 26" descr="гладка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007" y="4109232"/>
            <a:ext cx="916243" cy="829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469551" y="1200151"/>
            <a:ext cx="96895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solidFill>
                  <a:srgbClr val="1A5E88"/>
                </a:solidFill>
                <a:latin typeface="Francker CYR Condensed Regular" panose="020B0706040704040203" pitchFamily="34" charset="-52"/>
                <a:cs typeface="Arial" panose="020B0604020202020204" pitchFamily="34" charset="0"/>
              </a:rPr>
              <a:t>Сырье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669838" y="1097741"/>
            <a:ext cx="1635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solidFill>
                  <a:srgbClr val="1A5E88"/>
                </a:solidFill>
                <a:latin typeface="Francker CYR Condensed Regular" panose="020B0706040704040203" pitchFamily="34" charset="-52"/>
                <a:cs typeface="Arial" panose="020B0604020202020204" pitchFamily="34" charset="0"/>
              </a:rPr>
              <a:t>Метод производства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285640" y="2417678"/>
            <a:ext cx="2187993" cy="3821979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0000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ru-RU" dirty="0"/>
          </a:p>
        </p:txBody>
      </p:sp>
      <p:pic>
        <p:nvPicPr>
          <p:cNvPr id="9" name="Picture 6" descr="kole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83"/>
          <a:stretch>
            <a:fillRect/>
          </a:stretch>
        </p:blipFill>
        <p:spPr bwMode="auto">
          <a:xfrm>
            <a:off x="1488110" y="1638676"/>
            <a:ext cx="921850" cy="101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рис%207-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019" y="4635167"/>
            <a:ext cx="1271750" cy="951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844629" y="2612219"/>
            <a:ext cx="125941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200" dirty="0">
                <a:cs typeface="Arial" panose="020B0604020202020204" pitchFamily="34" charset="0"/>
              </a:rPr>
              <a:t>Высокотемпературное</a:t>
            </a:r>
          </a:p>
          <a:p>
            <a:pPr algn="ctr"/>
            <a:r>
              <a:rPr lang="ru-RU" altLang="ru-RU" sz="1200" dirty="0">
                <a:cs typeface="Arial" panose="020B0604020202020204" pitchFamily="34" charset="0"/>
              </a:rPr>
              <a:t> сдвиговое</a:t>
            </a:r>
          </a:p>
          <a:p>
            <a:pPr algn="ctr"/>
            <a:r>
              <a:rPr lang="ru-RU" altLang="ru-RU" sz="1200" dirty="0">
                <a:cs typeface="Arial" panose="020B0604020202020204" pitchFamily="34" charset="0"/>
              </a:rPr>
              <a:t> измельчение </a:t>
            </a:r>
          </a:p>
          <a:p>
            <a:pPr algn="ctr"/>
            <a:r>
              <a:rPr lang="ru-RU" altLang="ru-RU" sz="1200" dirty="0">
                <a:cs typeface="Arial" panose="020B0604020202020204" pitchFamily="34" charset="0"/>
              </a:rPr>
              <a:t>(разработка Института химической физики им. </a:t>
            </a:r>
            <a:r>
              <a:rPr lang="ru-RU" altLang="ru-RU" sz="1200" dirty="0">
                <a:cs typeface="Arial" panose="020B0604020202020204" pitchFamily="34" charset="0"/>
              </a:rPr>
              <a:t>Н.Н.Семенова</a:t>
            </a:r>
            <a:r>
              <a:rPr lang="ru-RU" altLang="ru-RU" sz="1200" dirty="0">
                <a:cs typeface="Arial" panose="020B0604020202020204" pitchFamily="34" charset="0"/>
              </a:rPr>
              <a:t> РАН)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4414759" y="4983618"/>
            <a:ext cx="1881831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300" b="1" dirty="0">
                <a:cs typeface="Arial" panose="020B0604020202020204" pitchFamily="34" charset="0"/>
              </a:rPr>
              <a:t>«</a:t>
            </a:r>
            <a:r>
              <a:rPr lang="ru-RU" altLang="ru-RU" sz="1300" b="1" dirty="0">
                <a:cs typeface="Arial" panose="020B0604020202020204" pitchFamily="34" charset="0"/>
              </a:rPr>
              <a:t>Унирем</a:t>
            </a:r>
            <a:r>
              <a:rPr lang="ru-RU" altLang="ru-RU" sz="1300" b="1" dirty="0">
                <a:cs typeface="Arial" panose="020B0604020202020204" pitchFamily="34" charset="0"/>
              </a:rPr>
              <a:t>»</a:t>
            </a:r>
            <a:r>
              <a:rPr lang="ru-RU" altLang="ru-RU" sz="1300" dirty="0">
                <a:cs typeface="Arial" panose="020B0604020202020204" pitchFamily="34" charset="0"/>
              </a:rPr>
              <a:t> –</a:t>
            </a:r>
          </a:p>
          <a:p>
            <a:pPr algn="ctr"/>
            <a:r>
              <a:rPr lang="ru-RU" altLang="ru-RU" sz="1300" b="1" dirty="0">
                <a:cs typeface="Arial" panose="020B0604020202020204" pitchFamily="34" charset="0"/>
              </a:rPr>
              <a:t> </a:t>
            </a:r>
            <a:r>
              <a:rPr lang="ru-RU" altLang="ru-RU" sz="1300" dirty="0">
                <a:cs typeface="Arial" panose="020B0604020202020204" pitchFamily="34" charset="0"/>
              </a:rPr>
              <a:t>универсальный</a:t>
            </a:r>
          </a:p>
          <a:p>
            <a:pPr algn="ctr"/>
            <a:r>
              <a:rPr lang="ru-RU" altLang="ru-RU" sz="1300" dirty="0">
                <a:cs typeface="Arial" panose="020B0604020202020204" pitchFamily="34" charset="0"/>
              </a:rPr>
              <a:t>  модификатор для</a:t>
            </a:r>
          </a:p>
          <a:p>
            <a:pPr algn="ctr"/>
            <a:r>
              <a:rPr lang="ru-RU" altLang="ru-RU" sz="1300" dirty="0">
                <a:cs typeface="Arial" panose="020B0604020202020204" pitchFamily="34" charset="0"/>
              </a:rPr>
              <a:t> асфальтобетонов</a:t>
            </a:r>
          </a:p>
          <a:p>
            <a:pPr algn="ctr"/>
            <a:r>
              <a:rPr lang="ru-RU" altLang="ru-RU" sz="1300" dirty="0">
                <a:cs typeface="Arial" panose="020B0604020202020204" pitchFamily="34" charset="0"/>
              </a:rPr>
              <a:t> различных типов</a:t>
            </a:r>
          </a:p>
        </p:txBody>
      </p:sp>
      <p:pic>
        <p:nvPicPr>
          <p:cNvPr id="13" name="Picture 12" descr="3D3WCAUTVKZHCAVQB7VUCATFQ34UCA0RYGTBCAN5TJWSCAQ3H5M6CA723SDCCAPTU0I4CA0I4SX3CA856AT5CAO3DDR4CAAUA9RJCAVK2K8CCAXJS0AVCA5UVO3ZCA58Q9FKCAEG8CD5CAQ2FYD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548" y="1681199"/>
            <a:ext cx="1018297" cy="76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17576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857" y="3424218"/>
            <a:ext cx="1018297" cy="101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6606250" y="2511559"/>
            <a:ext cx="1261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200" dirty="0">
                <a:cs typeface="Arial" panose="020B0604020202020204" pitchFamily="34" charset="0"/>
              </a:rPr>
              <a:t>Покрытия</a:t>
            </a:r>
          </a:p>
          <a:p>
            <a:pPr algn="ctr"/>
            <a:r>
              <a:rPr lang="ru-RU" altLang="ru-RU" sz="1200" dirty="0">
                <a:cs typeface="Arial" panose="020B0604020202020204" pitchFamily="34" charset="0"/>
              </a:rPr>
              <a:t>автомобильных</a:t>
            </a:r>
          </a:p>
          <a:p>
            <a:pPr algn="ctr"/>
            <a:r>
              <a:rPr lang="ru-RU" altLang="ru-RU" sz="1200" dirty="0">
                <a:cs typeface="Arial" panose="020B0604020202020204" pitchFamily="34" charset="0"/>
              </a:rPr>
              <a:t>дорог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6626311" y="4524177"/>
            <a:ext cx="116296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200" dirty="0">
                <a:cs typeface="Arial" panose="020B0604020202020204" pitchFamily="34" charset="0"/>
              </a:rPr>
              <a:t>Покрытия</a:t>
            </a:r>
          </a:p>
          <a:p>
            <a:pPr algn="ctr"/>
            <a:r>
              <a:rPr lang="ru-RU" altLang="ru-RU" sz="1200" dirty="0">
                <a:cs typeface="Arial" panose="020B0604020202020204" pitchFamily="34" charset="0"/>
              </a:rPr>
              <a:t>взлетно-посадочных</a:t>
            </a:r>
          </a:p>
          <a:p>
            <a:pPr algn="ctr"/>
            <a:r>
              <a:rPr lang="ru-RU" altLang="ru-RU" sz="1200" dirty="0">
                <a:cs typeface="Arial" panose="020B0604020202020204" pitchFamily="34" charset="0"/>
              </a:rPr>
              <a:t>полос</a:t>
            </a:r>
          </a:p>
        </p:txBody>
      </p:sp>
      <p:pic>
        <p:nvPicPr>
          <p:cNvPr id="17" name="Picture 17" descr="авторский%20надзор%20укладка%20трассы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088" y="4084260"/>
            <a:ext cx="1017175" cy="760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4694886" y="1220851"/>
            <a:ext cx="132867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solidFill>
                  <a:srgbClr val="1A5E88"/>
                </a:solidFill>
                <a:latin typeface="Francker CYR Condensed Regular" panose="020B0706040704040203" pitchFamily="34" charset="-52"/>
                <a:cs typeface="Arial" panose="020B0604020202020204" pitchFamily="34" charset="0"/>
              </a:rPr>
              <a:t>Продукция</a:t>
            </a: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6454815" y="1220851"/>
            <a:ext cx="146046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solidFill>
                  <a:srgbClr val="1A5E88"/>
                </a:solidFill>
                <a:latin typeface="Francker CYR Condensed Regular" panose="020B0706040704040203" pitchFamily="34" charset="-52"/>
                <a:cs typeface="Arial" panose="020B0604020202020204" pitchFamily="34" charset="0"/>
              </a:rPr>
              <a:t>Применение</a:t>
            </a:r>
          </a:p>
        </p:txBody>
      </p:sp>
      <p:pic>
        <p:nvPicPr>
          <p:cNvPr id="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637" y="1822642"/>
            <a:ext cx="1271750" cy="64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24"/>
          <p:cNvSpPr txBox="1">
            <a:spLocks noChangeArrowheads="1"/>
          </p:cNvSpPr>
          <p:nvPr/>
        </p:nvSpPr>
        <p:spPr bwMode="auto">
          <a:xfrm>
            <a:off x="4350974" y="1666572"/>
            <a:ext cx="20511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200" dirty="0">
                <a:cs typeface="Arial" panose="020B0604020202020204" pitchFamily="34" charset="0"/>
              </a:rPr>
              <a:t>Активный резиновый порошок с микро- и </a:t>
            </a:r>
            <a:r>
              <a:rPr lang="ru-RU" altLang="ru-RU" sz="1200" dirty="0">
                <a:cs typeface="Arial" panose="020B0604020202020204" pitchFamily="34" charset="0"/>
              </a:rPr>
              <a:t>наномозаичной</a:t>
            </a:r>
            <a:r>
              <a:rPr lang="ru-RU" altLang="ru-RU" sz="1200" dirty="0">
                <a:cs typeface="Arial" panose="020B0604020202020204" pitchFamily="34" charset="0"/>
              </a:rPr>
              <a:t> структурой</a:t>
            </a:r>
          </a:p>
        </p:txBody>
      </p:sp>
      <p:sp>
        <p:nvSpPr>
          <p:cNvPr id="22" name="AutoShape 27"/>
          <p:cNvSpPr>
            <a:spLocks noChangeArrowheads="1"/>
          </p:cNvSpPr>
          <p:nvPr/>
        </p:nvSpPr>
        <p:spPr bwMode="auto">
          <a:xfrm>
            <a:off x="1863807" y="3775938"/>
            <a:ext cx="152520" cy="407093"/>
          </a:xfrm>
          <a:prstGeom prst="downArrow">
            <a:avLst>
              <a:gd name="adj1" fmla="val 50000"/>
              <a:gd name="adj2" fmla="val 667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pic>
        <p:nvPicPr>
          <p:cNvPr id="23" name="Picture 32" descr="1 АПДДР-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3" r="12500"/>
          <a:stretch>
            <a:fillRect/>
          </a:stretch>
        </p:blipFill>
        <p:spPr bwMode="auto">
          <a:xfrm>
            <a:off x="4403115" y="2532578"/>
            <a:ext cx="915122" cy="81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 descr="Нано-0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577" y="2532578"/>
            <a:ext cx="942037" cy="81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34"/>
          <p:cNvSpPr txBox="1">
            <a:spLocks noChangeArrowheads="1"/>
          </p:cNvSpPr>
          <p:nvPr/>
        </p:nvSpPr>
        <p:spPr bwMode="auto">
          <a:xfrm>
            <a:off x="1442332" y="4990726"/>
            <a:ext cx="96591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200" dirty="0">
                <a:cs typeface="Arial" panose="020B0604020202020204" pitchFamily="34" charset="0"/>
              </a:rPr>
              <a:t>Шинная крошка</a:t>
            </a:r>
          </a:p>
          <a:p>
            <a:pPr algn="ctr"/>
            <a:r>
              <a:rPr lang="ru-RU" altLang="ru-RU" sz="1200" dirty="0">
                <a:cs typeface="Arial" panose="020B0604020202020204" pitchFamily="34" charset="0"/>
              </a:rPr>
              <a:t>с размером менее 10 мм</a:t>
            </a:r>
          </a:p>
        </p:txBody>
      </p:sp>
      <p:sp>
        <p:nvSpPr>
          <p:cNvPr id="26" name="Text Box 35"/>
          <p:cNvSpPr txBox="1">
            <a:spLocks noChangeArrowheads="1"/>
          </p:cNvSpPr>
          <p:nvPr/>
        </p:nvSpPr>
        <p:spPr bwMode="auto">
          <a:xfrm>
            <a:off x="1352550" y="2755822"/>
            <a:ext cx="12382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200" dirty="0">
                <a:cs typeface="Arial" panose="020B0604020202020204" pitchFamily="34" charset="0"/>
              </a:rPr>
              <a:t>Изношенные</a:t>
            </a:r>
          </a:p>
          <a:p>
            <a:pPr algn="ctr"/>
            <a:r>
              <a:rPr lang="ru-RU" altLang="ru-RU" sz="1200" dirty="0">
                <a:cs typeface="Arial" panose="020B0604020202020204" pitchFamily="34" charset="0"/>
              </a:rPr>
              <a:t>автомобильные</a:t>
            </a:r>
          </a:p>
          <a:p>
            <a:pPr algn="ctr"/>
            <a:r>
              <a:rPr lang="ru-RU" altLang="ru-RU" sz="1200" dirty="0">
                <a:cs typeface="Arial" panose="020B0604020202020204" pitchFamily="34" charset="0"/>
              </a:rPr>
              <a:t>покрышки</a:t>
            </a:r>
          </a:p>
        </p:txBody>
      </p:sp>
      <p:sp>
        <p:nvSpPr>
          <p:cNvPr id="27" name="Text Box 36"/>
          <p:cNvSpPr txBox="1">
            <a:spLocks noChangeArrowheads="1"/>
          </p:cNvSpPr>
          <p:nvPr/>
        </p:nvSpPr>
        <p:spPr bwMode="auto">
          <a:xfrm>
            <a:off x="2671604" y="5666271"/>
            <a:ext cx="142427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200" dirty="0">
                <a:cs typeface="Arial" panose="020B0604020202020204" pitchFamily="34" charset="0"/>
              </a:rPr>
              <a:t>Активный резиновый порошок с микро- и </a:t>
            </a:r>
            <a:r>
              <a:rPr lang="ru-RU" altLang="ru-RU" sz="1200" dirty="0">
                <a:cs typeface="Arial" panose="020B0604020202020204" pitchFamily="34" charset="0"/>
              </a:rPr>
              <a:t>наномозаичной</a:t>
            </a:r>
            <a:r>
              <a:rPr lang="ru-RU" altLang="ru-RU" sz="1200" dirty="0">
                <a:cs typeface="Arial" panose="020B0604020202020204" pitchFamily="34" charset="0"/>
              </a:rPr>
              <a:t> структурой</a:t>
            </a:r>
          </a:p>
        </p:txBody>
      </p:sp>
      <p:sp>
        <p:nvSpPr>
          <p:cNvPr id="28" name="Text Box 37"/>
          <p:cNvSpPr txBox="1">
            <a:spLocks noChangeArrowheads="1"/>
          </p:cNvSpPr>
          <p:nvPr/>
        </p:nvSpPr>
        <p:spPr bwMode="auto">
          <a:xfrm>
            <a:off x="4353902" y="3420742"/>
            <a:ext cx="20511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200" dirty="0">
                <a:cs typeface="Arial" panose="020B0604020202020204" pitchFamily="34" charset="0"/>
              </a:rPr>
              <a:t>Структурирование битума </a:t>
            </a:r>
            <a:r>
              <a:rPr lang="ru-RU" altLang="ru-RU" sz="1200" dirty="0">
                <a:cs typeface="Arial" panose="020B0604020202020204" pitchFamily="34" charset="0"/>
              </a:rPr>
              <a:t>наноразмерными</a:t>
            </a:r>
            <a:r>
              <a:rPr lang="ru-RU" altLang="ru-RU" sz="1200" dirty="0">
                <a:cs typeface="Arial" panose="020B0604020202020204" pitchFamily="34" charset="0"/>
              </a:rPr>
              <a:t> блоками частиц модификатора</a:t>
            </a:r>
          </a:p>
        </p:txBody>
      </p:sp>
    </p:spTree>
    <p:extLst>
      <p:ext uri="{BB962C8B-B14F-4D97-AF65-F5344CB8AC3E}">
        <p14:creationId xmlns:p14="http://schemas.microsoft.com/office/powerpoint/2010/main" val="314607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450" y="228600"/>
            <a:ext cx="7600950" cy="790576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144766"/>
                </a:solidFill>
                <a:latin typeface="Francker W10" panose="020B0804050704040203" pitchFamily="34" charset="0"/>
              </a:rPr>
              <a:t>МОДИФИКАТОР НА ОСНОВЕ АКТИВНОГО РЕЗИНОВОГО ПОРОШКА УНИРЕМ </a:t>
            </a:r>
            <a:endParaRPr lang="ru-RU" sz="2000" dirty="0">
              <a:solidFill>
                <a:srgbClr val="144766"/>
              </a:solidFill>
              <a:latin typeface="Francker W10" panose="020B0804050704040203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24874" y="6310631"/>
            <a:ext cx="371475" cy="365125"/>
          </a:xfrm>
        </p:spPr>
        <p:txBody>
          <a:bodyPr/>
          <a:lstStyle/>
          <a:p>
            <a:fld id="{39A1AFF8-1755-40E6-A7E3-E406E906E1A9}" type="slidenum">
              <a:rPr lang="ru-RU" sz="1800" b="1" smtClean="0">
                <a:solidFill>
                  <a:schemeClr val="bg1"/>
                </a:solidFill>
                <a:latin typeface="Francker CYR Condensed Regular" panose="020B0706040704040203" pitchFamily="34" charset="-52"/>
              </a:rPr>
              <a:t>7</a:t>
            </a:fld>
            <a:endParaRPr lang="ru-RU" sz="1800" b="1" dirty="0">
              <a:solidFill>
                <a:schemeClr val="bg1"/>
              </a:solidFill>
              <a:latin typeface="Francker CYR Condensed Regular" panose="020B0706040704040203" pitchFamily="34" charset="-52"/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419100" y="1112423"/>
            <a:ext cx="7972424" cy="9435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solidFill>
                  <a:srgbClr val="1A5E88"/>
                </a:solidFill>
                <a:latin typeface="Francker CYR Condensed Regular" panose="020B0706040704040203" pitchFamily="34" charset="-52"/>
              </a:rPr>
              <a:t>Ключевые моменты позиционирования для Щебеночно-мастичных асфальтобетонов.</a:t>
            </a:r>
            <a:endParaRPr lang="ru-RU" sz="1800" dirty="0">
              <a:solidFill>
                <a:srgbClr val="1A5E88"/>
              </a:solidFill>
              <a:latin typeface="Francker CYR Condensed Regular" panose="020B0706040704040203" pitchFamily="34" charset="-52"/>
            </a:endParaRPr>
          </a:p>
        </p:txBody>
      </p:sp>
      <p:graphicFrame>
        <p:nvGraphicFramePr>
          <p:cNvPr id="30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9292933"/>
              </p:ext>
            </p:extLst>
          </p:nvPr>
        </p:nvGraphicFramePr>
        <p:xfrm>
          <a:off x="514350" y="1846389"/>
          <a:ext cx="7696200" cy="4070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493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450" y="228600"/>
            <a:ext cx="7600950" cy="790576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144766"/>
                </a:solidFill>
                <a:latin typeface="Francker W10" panose="020B0804050704040203" pitchFamily="34" charset="0"/>
              </a:rPr>
              <a:t>МОДИФИКАТОР НА ОСНОВЕ АКТИВНОГО РЕЗИНОВОГО ПОРОШКА УНИРЕМ </a:t>
            </a:r>
            <a:endParaRPr lang="ru-RU" sz="2000" dirty="0">
              <a:solidFill>
                <a:srgbClr val="144766"/>
              </a:solidFill>
              <a:latin typeface="Francker W10" panose="020B0804050704040203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24874" y="6310631"/>
            <a:ext cx="371475" cy="365125"/>
          </a:xfrm>
        </p:spPr>
        <p:txBody>
          <a:bodyPr/>
          <a:lstStyle/>
          <a:p>
            <a:fld id="{39A1AFF8-1755-40E6-A7E3-E406E906E1A9}" type="slidenum">
              <a:rPr lang="ru-RU" sz="1800" b="1" smtClean="0">
                <a:solidFill>
                  <a:schemeClr val="bg1"/>
                </a:solidFill>
                <a:latin typeface="Francker CYR Condensed Regular" panose="020B0706040704040203" pitchFamily="34" charset="-52"/>
              </a:rPr>
              <a:t>8</a:t>
            </a:fld>
            <a:endParaRPr lang="ru-RU" sz="1800" b="1" dirty="0">
              <a:solidFill>
                <a:schemeClr val="bg1"/>
              </a:solidFill>
              <a:latin typeface="Francker CYR Condensed Regular" panose="020B0706040704040203" pitchFamily="34" charset="-52"/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14350" y="1152525"/>
            <a:ext cx="7972424" cy="6367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rgbClr val="1A5E88"/>
                </a:solidFill>
                <a:latin typeface="Francker CYR Condensed Regular" panose="020B0706040704040203" pitchFamily="34" charset="-52"/>
              </a:rPr>
              <a:t>Ключевые моменты заботы о клиентах</a:t>
            </a:r>
          </a:p>
        </p:txBody>
      </p:sp>
      <p:graphicFrame>
        <p:nvGraphicFramePr>
          <p:cNvPr id="7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7074607"/>
              </p:ext>
            </p:extLst>
          </p:nvPr>
        </p:nvGraphicFramePr>
        <p:xfrm>
          <a:off x="552451" y="1770188"/>
          <a:ext cx="7600949" cy="4325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9486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450" y="228600"/>
            <a:ext cx="7600950" cy="790576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УВЕЛИЧЕНИЕ УСТАЛОСТНОЙ ДОЛГОВЕЧНОСТИ АСФАЛЬТОБЕТОННЫХ ПОКРЫТИЙ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2000" y="6310631"/>
            <a:ext cx="514349" cy="365125"/>
          </a:xfrm>
        </p:spPr>
        <p:txBody>
          <a:bodyPr/>
          <a:lstStyle/>
          <a:p>
            <a:fld id="{39A1AFF8-1755-40E6-A7E3-E406E906E1A9}" type="slidenum">
              <a:rPr lang="ru-RU" sz="1800" b="1" smtClean="0">
                <a:solidFill>
                  <a:schemeClr val="bg1"/>
                </a:solidFill>
                <a:latin typeface="Francker CYR Condensed Regular" panose="020B0706040704040203" pitchFamily="34" charset="-52"/>
              </a:rPr>
              <a:t>9</a:t>
            </a:fld>
            <a:endParaRPr lang="ru-RU" sz="1800" b="1" dirty="0">
              <a:solidFill>
                <a:schemeClr val="bg1"/>
              </a:solidFill>
              <a:latin typeface="Francker CYR Condensed Regular" panose="020B0706040704040203" pitchFamily="34" charset="-52"/>
            </a:endParaRPr>
          </a:p>
        </p:txBody>
      </p:sp>
      <p:sp>
        <p:nvSpPr>
          <p:cNvPr id="6" name="object 15"/>
          <p:cNvSpPr txBox="1"/>
          <p:nvPr/>
        </p:nvSpPr>
        <p:spPr>
          <a:xfrm>
            <a:off x="1038876" y="1256716"/>
            <a:ext cx="3326129" cy="1655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6700"/>
              </a:lnSpc>
            </a:pPr>
            <a:r>
              <a:rPr sz="1300" spc="35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Применение</a:t>
            </a:r>
            <a:r>
              <a:rPr sz="1300" spc="-135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 </a:t>
            </a:r>
            <a:r>
              <a:rPr sz="1300" spc="-10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«УНИРЕМ»</a:t>
            </a:r>
            <a:r>
              <a:rPr sz="1300" spc="-135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 </a:t>
            </a:r>
            <a:r>
              <a:rPr sz="1300" spc="30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значи</a:t>
            </a:r>
            <a:r>
              <a:rPr sz="1300" spc="10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т</a:t>
            </a:r>
            <a:r>
              <a:rPr sz="1300" spc="25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ельно</a:t>
            </a:r>
            <a:r>
              <a:rPr sz="1300" spc="10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 </a:t>
            </a:r>
            <a:r>
              <a:rPr sz="1300" spc="25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увеличивает</a:t>
            </a:r>
            <a:r>
              <a:rPr sz="1300" spc="-135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 </a:t>
            </a:r>
            <a:r>
              <a:rPr sz="1300" spc="40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у</a:t>
            </a:r>
            <a:r>
              <a:rPr sz="1300" spc="35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сталостную</a:t>
            </a:r>
            <a:r>
              <a:rPr sz="1300" spc="20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 </a:t>
            </a:r>
            <a:r>
              <a:rPr sz="1300" spc="40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д</a:t>
            </a:r>
            <a:r>
              <a:rPr sz="1300" spc="25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о</a:t>
            </a:r>
            <a:r>
              <a:rPr sz="1300" spc="45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л</a:t>
            </a:r>
            <a:r>
              <a:rPr sz="1300" spc="15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г</a:t>
            </a:r>
            <a:r>
              <a:rPr sz="1300" spc="25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овечность</a:t>
            </a:r>
            <a:r>
              <a:rPr sz="1300" spc="-135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 </a:t>
            </a:r>
            <a:r>
              <a:rPr sz="1300" spc="45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а</a:t>
            </a:r>
            <a:r>
              <a:rPr sz="1300" spc="20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с</a:t>
            </a:r>
            <a:r>
              <a:rPr sz="1300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фал</a:t>
            </a:r>
            <a:r>
              <a:rPr sz="1300" spc="-100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ь</a:t>
            </a:r>
            <a:r>
              <a:rPr sz="1300" spc="15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т</a:t>
            </a:r>
            <a:r>
              <a:rPr sz="1300" spc="30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обе</a:t>
            </a:r>
            <a:r>
              <a:rPr sz="1300" spc="10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т</a:t>
            </a:r>
            <a:r>
              <a:rPr sz="1300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она.</a:t>
            </a:r>
            <a:endParaRPr sz="1300" dirty="0">
              <a:latin typeface="Francker CYR Condensed Regular" panose="020B0706040704040203" pitchFamily="34" charset="-52"/>
              <a:cs typeface="Tahoma"/>
            </a:endParaRPr>
          </a:p>
          <a:p>
            <a:pPr marL="203200">
              <a:lnSpc>
                <a:spcPct val="100000"/>
              </a:lnSpc>
              <a:spcBef>
                <a:spcPts val="300"/>
              </a:spcBef>
            </a:pPr>
            <a:r>
              <a:rPr sz="1300" spc="20" dirty="0">
                <a:latin typeface="Francker CYR Condensed Regular" panose="020B0706040704040203" pitchFamily="34" charset="-52"/>
                <a:cs typeface="Tahoma"/>
              </a:rPr>
              <a:t>увеличение</a:t>
            </a:r>
            <a:r>
              <a:rPr sz="1300" spc="-130" dirty="0">
                <a:latin typeface="Francker CYR Condensed Regular" panose="020B0706040704040203" pitchFamily="34" charset="-52"/>
                <a:cs typeface="Tahoma"/>
              </a:rPr>
              <a:t> </a:t>
            </a:r>
            <a:r>
              <a:rPr sz="1300" spc="40" dirty="0">
                <a:latin typeface="Francker CYR Condensed Regular" panose="020B0706040704040203" pitchFamily="34" charset="-52"/>
                <a:cs typeface="Tahoma"/>
              </a:rPr>
              <a:t>к</a:t>
            </a:r>
            <a:r>
              <a:rPr sz="1300" spc="20" dirty="0">
                <a:latin typeface="Francker CYR Condensed Regular" panose="020B0706040704040203" pitchFamily="34" charset="-52"/>
                <a:cs typeface="Tahoma"/>
              </a:rPr>
              <a:t>о</a:t>
            </a:r>
            <a:r>
              <a:rPr sz="1300" spc="50" dirty="0">
                <a:latin typeface="Francker CYR Condensed Regular" panose="020B0706040704040203" pitchFamily="34" charset="-52"/>
                <a:cs typeface="Tahoma"/>
              </a:rPr>
              <a:t>л-ва</a:t>
            </a:r>
            <a:r>
              <a:rPr sz="1300" spc="-130" dirty="0">
                <a:latin typeface="Francker CYR Condensed Regular" panose="020B0706040704040203" pitchFamily="34" charset="-52"/>
                <a:cs typeface="Tahoma"/>
              </a:rPr>
              <a:t> </a:t>
            </a:r>
            <a:r>
              <a:rPr sz="1300" spc="30" dirty="0">
                <a:latin typeface="Francker CYR Condensed Regular" panose="020B0706040704040203" pitchFamily="34" charset="-52"/>
                <a:cs typeface="Tahoma"/>
              </a:rPr>
              <a:t>циклов</a:t>
            </a:r>
            <a:endParaRPr sz="1300" dirty="0">
              <a:latin typeface="Francker CYR Condensed Regular" panose="020B0706040704040203" pitchFamily="34" charset="-52"/>
              <a:cs typeface="Tahoma"/>
            </a:endParaRPr>
          </a:p>
          <a:p>
            <a:pPr marL="203200" marR="281940">
              <a:lnSpc>
                <a:spcPct val="119100"/>
              </a:lnSpc>
            </a:pPr>
            <a:r>
              <a:rPr sz="1300" spc="35" dirty="0">
                <a:latin typeface="Francker CYR Condensed Regular" panose="020B0706040704040203" pitchFamily="34" charset="-52"/>
                <a:cs typeface="Tahoma"/>
              </a:rPr>
              <a:t>до</a:t>
            </a:r>
            <a:r>
              <a:rPr sz="1300" spc="-130" dirty="0">
                <a:latin typeface="Francker CYR Condensed Regular" panose="020B0706040704040203" pitchFamily="34" charset="-52"/>
                <a:cs typeface="Tahoma"/>
              </a:rPr>
              <a:t> </a:t>
            </a:r>
            <a:r>
              <a:rPr sz="1300" spc="40" dirty="0">
                <a:latin typeface="Francker CYR Condensed Regular" panose="020B0706040704040203" pitchFamily="34" charset="-52"/>
                <a:cs typeface="Tahoma"/>
              </a:rPr>
              <a:t>раз</a:t>
            </a:r>
            <a:r>
              <a:rPr sz="1300" spc="35" dirty="0">
                <a:latin typeface="Francker CYR Condensed Regular" panose="020B0706040704040203" pitchFamily="34" charset="-52"/>
                <a:cs typeface="Tahoma"/>
              </a:rPr>
              <a:t>р</a:t>
            </a:r>
            <a:r>
              <a:rPr sz="1300" spc="30" dirty="0">
                <a:latin typeface="Francker CYR Condensed Regular" panose="020B0706040704040203" pitchFamily="34" charset="-52"/>
                <a:cs typeface="Tahoma"/>
              </a:rPr>
              <a:t>ушения</a:t>
            </a:r>
            <a:r>
              <a:rPr sz="1300" spc="-130" dirty="0">
                <a:latin typeface="Francker CYR Condensed Regular" panose="020B0706040704040203" pitchFamily="34" charset="-52"/>
                <a:cs typeface="Tahoma"/>
              </a:rPr>
              <a:t> </a:t>
            </a:r>
            <a:r>
              <a:rPr sz="1300" spc="30" dirty="0">
                <a:latin typeface="Francker CYR Condensed Regular" panose="020B0706040704040203" pitchFamily="34" charset="-52"/>
                <a:cs typeface="Tahoma"/>
              </a:rPr>
              <a:t>на</a:t>
            </a:r>
            <a:r>
              <a:rPr sz="1300" spc="-130" dirty="0">
                <a:latin typeface="Francker CYR Condensed Regular" panose="020B0706040704040203" pitchFamily="34" charset="-52"/>
                <a:cs typeface="Tahoma"/>
              </a:rPr>
              <a:t> </a:t>
            </a:r>
            <a:r>
              <a:rPr sz="1300" spc="-20" dirty="0">
                <a:latin typeface="Francker CYR Condensed Regular" panose="020B0706040704040203" pitchFamily="34" charset="-52"/>
                <a:cs typeface="Tahoma"/>
              </a:rPr>
              <a:t>50%</a:t>
            </a:r>
            <a:r>
              <a:rPr sz="1300" spc="-130" dirty="0">
                <a:latin typeface="Francker CYR Condensed Regular" panose="020B0706040704040203" pitchFamily="34" charset="-52"/>
                <a:cs typeface="Tahoma"/>
              </a:rPr>
              <a:t> </a:t>
            </a:r>
            <a:r>
              <a:rPr sz="1300" spc="30" dirty="0">
                <a:latin typeface="Francker CYR Condensed Regular" panose="020B0706040704040203" pitchFamily="34" charset="-52"/>
                <a:cs typeface="Tahoma"/>
              </a:rPr>
              <a:t>при</a:t>
            </a:r>
            <a:r>
              <a:rPr sz="1300" spc="-130" dirty="0">
                <a:latin typeface="Francker CYR Condensed Regular" panose="020B0706040704040203" pitchFamily="34" charset="-52"/>
                <a:cs typeface="Tahoma"/>
              </a:rPr>
              <a:t> </a:t>
            </a:r>
            <a:r>
              <a:rPr sz="1300" spc="-270" dirty="0">
                <a:latin typeface="Francker CYR Condensed Regular" panose="020B0706040704040203" pitchFamily="34" charset="-52"/>
                <a:cs typeface="Tahoma"/>
              </a:rPr>
              <a:t>+</a:t>
            </a:r>
            <a:r>
              <a:rPr sz="1300" spc="-25" dirty="0">
                <a:latin typeface="Francker CYR Condensed Regular" panose="020B0706040704040203" pitchFamily="34" charset="-52"/>
                <a:cs typeface="Tahoma"/>
              </a:rPr>
              <a:t>20ºС.</a:t>
            </a:r>
            <a:r>
              <a:rPr sz="1300" spc="-15" dirty="0">
                <a:latin typeface="Francker CYR Condensed Regular" panose="020B0706040704040203" pitchFamily="34" charset="-52"/>
                <a:cs typeface="Tahoma"/>
              </a:rPr>
              <a:t> </a:t>
            </a:r>
            <a:r>
              <a:rPr sz="1300" spc="20" dirty="0">
                <a:latin typeface="Francker CYR Condensed Regular" panose="020B0706040704040203" pitchFamily="34" charset="-52"/>
                <a:cs typeface="Tahoma"/>
              </a:rPr>
              <a:t>увеличение</a:t>
            </a:r>
            <a:r>
              <a:rPr sz="1300" spc="-130" dirty="0">
                <a:latin typeface="Francker CYR Condensed Regular" panose="020B0706040704040203" pitchFamily="34" charset="-52"/>
                <a:cs typeface="Tahoma"/>
              </a:rPr>
              <a:t> </a:t>
            </a:r>
            <a:r>
              <a:rPr sz="1300" spc="40" dirty="0">
                <a:latin typeface="Francker CYR Condensed Regular" panose="020B0706040704040203" pitchFamily="34" charset="-52"/>
                <a:cs typeface="Tahoma"/>
              </a:rPr>
              <a:t>к</a:t>
            </a:r>
            <a:r>
              <a:rPr sz="1300" spc="20" dirty="0">
                <a:latin typeface="Francker CYR Condensed Regular" panose="020B0706040704040203" pitchFamily="34" charset="-52"/>
                <a:cs typeface="Tahoma"/>
              </a:rPr>
              <a:t>о</a:t>
            </a:r>
            <a:r>
              <a:rPr sz="1300" spc="50" dirty="0">
                <a:latin typeface="Francker CYR Condensed Regular" panose="020B0706040704040203" pitchFamily="34" charset="-52"/>
                <a:cs typeface="Tahoma"/>
              </a:rPr>
              <a:t>л-ва</a:t>
            </a:r>
            <a:r>
              <a:rPr sz="1300" spc="-130" dirty="0">
                <a:latin typeface="Francker CYR Condensed Regular" panose="020B0706040704040203" pitchFamily="34" charset="-52"/>
                <a:cs typeface="Tahoma"/>
              </a:rPr>
              <a:t> </a:t>
            </a:r>
            <a:r>
              <a:rPr sz="1300" spc="30" dirty="0">
                <a:latin typeface="Francker CYR Condensed Regular" panose="020B0706040704040203" pitchFamily="34" charset="-52"/>
                <a:cs typeface="Tahoma"/>
              </a:rPr>
              <a:t>циклов</a:t>
            </a:r>
            <a:endParaRPr sz="1300" dirty="0">
              <a:latin typeface="Francker CYR Condensed Regular" panose="020B0706040704040203" pitchFamily="34" charset="-52"/>
              <a:cs typeface="Tahoma"/>
            </a:endParaRPr>
          </a:p>
          <a:p>
            <a:pPr marL="203200">
              <a:lnSpc>
                <a:spcPct val="100000"/>
              </a:lnSpc>
              <a:spcBef>
                <a:spcPts val="320"/>
              </a:spcBef>
            </a:pPr>
            <a:r>
              <a:rPr sz="1300" spc="35" dirty="0">
                <a:latin typeface="Francker CYR Condensed Regular" panose="020B0706040704040203" pitchFamily="34" charset="-52"/>
                <a:cs typeface="Tahoma"/>
              </a:rPr>
              <a:t>до</a:t>
            </a:r>
            <a:r>
              <a:rPr sz="1300" spc="-130" dirty="0">
                <a:latin typeface="Francker CYR Condensed Regular" panose="020B0706040704040203" pitchFamily="34" charset="-52"/>
                <a:cs typeface="Tahoma"/>
              </a:rPr>
              <a:t> </a:t>
            </a:r>
            <a:r>
              <a:rPr sz="1300" spc="40" dirty="0">
                <a:latin typeface="Francker CYR Condensed Regular" panose="020B0706040704040203" pitchFamily="34" charset="-52"/>
                <a:cs typeface="Tahoma"/>
              </a:rPr>
              <a:t>раз</a:t>
            </a:r>
            <a:r>
              <a:rPr sz="1300" spc="35" dirty="0">
                <a:latin typeface="Francker CYR Condensed Regular" panose="020B0706040704040203" pitchFamily="34" charset="-52"/>
                <a:cs typeface="Tahoma"/>
              </a:rPr>
              <a:t>р</a:t>
            </a:r>
            <a:r>
              <a:rPr sz="1300" spc="30" dirty="0">
                <a:latin typeface="Francker CYR Condensed Regular" panose="020B0706040704040203" pitchFamily="34" charset="-52"/>
                <a:cs typeface="Tahoma"/>
              </a:rPr>
              <a:t>ушения</a:t>
            </a:r>
            <a:r>
              <a:rPr sz="1300" spc="-130" dirty="0">
                <a:latin typeface="Francker CYR Condensed Regular" panose="020B0706040704040203" pitchFamily="34" charset="-52"/>
                <a:cs typeface="Tahoma"/>
              </a:rPr>
              <a:t> </a:t>
            </a:r>
            <a:r>
              <a:rPr sz="1300" spc="40" dirty="0" smtClean="0">
                <a:latin typeface="Francker CYR Condensed Regular" panose="020B0706040704040203" pitchFamily="34" charset="-52"/>
                <a:cs typeface="Tahoma"/>
              </a:rPr>
              <a:t>в</a:t>
            </a:r>
            <a:r>
              <a:rPr sz="1300" spc="-130" dirty="0" smtClean="0">
                <a:latin typeface="Francker CYR Condensed Regular" panose="020B0706040704040203" pitchFamily="34" charset="-52"/>
                <a:cs typeface="Tahoma"/>
              </a:rPr>
              <a:t> </a:t>
            </a:r>
            <a:r>
              <a:rPr sz="1300" spc="-65" dirty="0">
                <a:latin typeface="Francker CYR Condensed Regular" panose="020B0706040704040203" pitchFamily="34" charset="-52"/>
                <a:cs typeface="Tahoma"/>
              </a:rPr>
              <a:t>10</a:t>
            </a:r>
            <a:r>
              <a:rPr sz="1300" spc="-130" dirty="0">
                <a:latin typeface="Francker CYR Condensed Regular" panose="020B0706040704040203" pitchFamily="34" charset="-52"/>
                <a:cs typeface="Tahoma"/>
              </a:rPr>
              <a:t> </a:t>
            </a:r>
            <a:r>
              <a:rPr sz="1300" spc="40" dirty="0">
                <a:latin typeface="Francker CYR Condensed Regular" panose="020B0706040704040203" pitchFamily="34" charset="-52"/>
                <a:cs typeface="Tahoma"/>
              </a:rPr>
              <a:t>раз</a:t>
            </a:r>
            <a:r>
              <a:rPr sz="1300" spc="-130" dirty="0">
                <a:latin typeface="Francker CYR Condensed Regular" panose="020B0706040704040203" pitchFamily="34" charset="-52"/>
                <a:cs typeface="Tahoma"/>
              </a:rPr>
              <a:t> </a:t>
            </a:r>
            <a:r>
              <a:rPr sz="1300" spc="30" dirty="0">
                <a:latin typeface="Francker CYR Condensed Regular" panose="020B0706040704040203" pitchFamily="34" charset="-52"/>
                <a:cs typeface="Tahoma"/>
              </a:rPr>
              <a:t>при</a:t>
            </a:r>
            <a:r>
              <a:rPr sz="1300" spc="-130" dirty="0">
                <a:latin typeface="Francker CYR Condensed Regular" panose="020B0706040704040203" pitchFamily="34" charset="-52"/>
                <a:cs typeface="Tahoma"/>
              </a:rPr>
              <a:t> </a:t>
            </a:r>
            <a:r>
              <a:rPr sz="1300" spc="75" dirty="0">
                <a:latin typeface="Francker CYR Condensed Regular" panose="020B0706040704040203" pitchFamily="34" charset="-52"/>
                <a:cs typeface="Tahoma"/>
              </a:rPr>
              <a:t>-</a:t>
            </a:r>
            <a:r>
              <a:rPr sz="1300" spc="-80" dirty="0">
                <a:latin typeface="Francker CYR Condensed Regular" panose="020B0706040704040203" pitchFamily="34" charset="-52"/>
                <a:cs typeface="Tahoma"/>
              </a:rPr>
              <a:t>16ºС.</a:t>
            </a:r>
            <a:endParaRPr sz="1300" dirty="0">
              <a:latin typeface="Francker CYR Condensed Regular" panose="020B0706040704040203" pitchFamily="34" charset="-52"/>
              <a:cs typeface="Tahoma"/>
            </a:endParaRPr>
          </a:p>
        </p:txBody>
      </p:sp>
      <p:sp>
        <p:nvSpPr>
          <p:cNvPr id="8" name="object 16"/>
          <p:cNvSpPr txBox="1"/>
          <p:nvPr/>
        </p:nvSpPr>
        <p:spPr>
          <a:xfrm>
            <a:off x="5142103" y="1256716"/>
            <a:ext cx="2441575" cy="927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6700"/>
              </a:lnSpc>
            </a:pPr>
            <a:r>
              <a:rPr sz="1300" spc="114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М</a:t>
            </a:r>
            <a:r>
              <a:rPr sz="1300" spc="60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о</a:t>
            </a:r>
            <a:r>
              <a:rPr sz="1300" spc="25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дифик</a:t>
            </a:r>
            <a:r>
              <a:rPr sz="1300" spc="15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ат</a:t>
            </a:r>
            <a:r>
              <a:rPr sz="1300" spc="40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ор</a:t>
            </a:r>
            <a:r>
              <a:rPr sz="1300" spc="-135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 </a:t>
            </a:r>
            <a:r>
              <a:rPr sz="1300" spc="-10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«УНИРЕМ»</a:t>
            </a:r>
            <a:r>
              <a:rPr sz="1300" spc="-5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 </a:t>
            </a:r>
            <a:r>
              <a:rPr sz="1300" spc="35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существенно</a:t>
            </a:r>
            <a:r>
              <a:rPr sz="1300" spc="195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 </a:t>
            </a:r>
            <a:r>
              <a:rPr sz="1300" spc="25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увеличивает</a:t>
            </a:r>
            <a:r>
              <a:rPr sz="1300" spc="15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 т</a:t>
            </a:r>
            <a:r>
              <a:rPr sz="1300" spc="50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емпер</a:t>
            </a:r>
            <a:r>
              <a:rPr sz="1300" spc="40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а</a:t>
            </a:r>
            <a:r>
              <a:rPr sz="1300" spc="35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турный</a:t>
            </a:r>
            <a:r>
              <a:rPr sz="1300" spc="-135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 </a:t>
            </a:r>
            <a:r>
              <a:rPr sz="1300" spc="35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ин</a:t>
            </a:r>
            <a:r>
              <a:rPr sz="1300" spc="10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т</a:t>
            </a:r>
            <a:r>
              <a:rPr sz="1300" spc="30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ервал</a:t>
            </a:r>
            <a:r>
              <a:rPr sz="1300" spc="15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 </a:t>
            </a:r>
            <a:r>
              <a:rPr sz="1300" spc="25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пластичности</a:t>
            </a:r>
            <a:r>
              <a:rPr sz="1300" spc="-135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 </a:t>
            </a:r>
            <a:r>
              <a:rPr sz="1300" spc="35" dirty="0">
                <a:solidFill>
                  <a:srgbClr val="0072BC"/>
                </a:solidFill>
                <a:latin typeface="Francker CYR Condensed Regular" panose="020B0706040704040203" pitchFamily="34" charset="-52"/>
                <a:cs typeface="Tahoma"/>
              </a:rPr>
              <a:t>битума.</a:t>
            </a:r>
            <a:endParaRPr sz="1300" dirty="0">
              <a:latin typeface="Francker CYR Condensed Regular" panose="020B0706040704040203" pitchFamily="34" charset="-52"/>
              <a:cs typeface="Tahoma"/>
            </a:endParaRPr>
          </a:p>
        </p:txBody>
      </p:sp>
      <p:sp>
        <p:nvSpPr>
          <p:cNvPr id="9" name="object 19"/>
          <p:cNvSpPr/>
          <p:nvPr/>
        </p:nvSpPr>
        <p:spPr>
          <a:xfrm>
            <a:off x="4679950" y="1247775"/>
            <a:ext cx="0" cy="1898650"/>
          </a:xfrm>
          <a:custGeom>
            <a:avLst/>
            <a:gdLst/>
            <a:ahLst/>
            <a:cxnLst/>
            <a:rect l="l" t="t" r="r" b="b"/>
            <a:pathLst>
              <a:path h="1898650">
                <a:moveTo>
                  <a:pt x="0" y="0"/>
                </a:moveTo>
                <a:lnTo>
                  <a:pt x="0" y="1898561"/>
                </a:lnTo>
              </a:path>
            </a:pathLst>
          </a:custGeom>
          <a:ln w="12700">
            <a:solidFill>
              <a:srgbClr val="0072BC"/>
            </a:solidFill>
            <a:prstDash val="dash"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20"/>
          <p:cNvSpPr/>
          <p:nvPr/>
        </p:nvSpPr>
        <p:spPr>
          <a:xfrm>
            <a:off x="1051463" y="2187282"/>
            <a:ext cx="45719" cy="70485"/>
          </a:xfrm>
          <a:custGeom>
            <a:avLst/>
            <a:gdLst/>
            <a:ahLst/>
            <a:cxnLst/>
            <a:rect l="l" t="t" r="r" b="b"/>
            <a:pathLst>
              <a:path w="70484" h="70485">
                <a:moveTo>
                  <a:pt x="35026" y="0"/>
                </a:moveTo>
                <a:lnTo>
                  <a:pt x="21393" y="2754"/>
                </a:lnTo>
                <a:lnTo>
                  <a:pt x="10260" y="10266"/>
                </a:lnTo>
                <a:lnTo>
                  <a:pt x="2752" y="21404"/>
                </a:lnTo>
                <a:lnTo>
                  <a:pt x="0" y="35039"/>
                </a:lnTo>
                <a:lnTo>
                  <a:pt x="2752" y="48674"/>
                </a:lnTo>
                <a:lnTo>
                  <a:pt x="10260" y="59812"/>
                </a:lnTo>
                <a:lnTo>
                  <a:pt x="21393" y="67323"/>
                </a:lnTo>
                <a:lnTo>
                  <a:pt x="35026" y="70078"/>
                </a:lnTo>
                <a:lnTo>
                  <a:pt x="48666" y="67323"/>
                </a:lnTo>
                <a:lnTo>
                  <a:pt x="59804" y="59812"/>
                </a:lnTo>
                <a:lnTo>
                  <a:pt x="67312" y="48674"/>
                </a:lnTo>
                <a:lnTo>
                  <a:pt x="70065" y="35039"/>
                </a:lnTo>
                <a:lnTo>
                  <a:pt x="67312" y="21404"/>
                </a:lnTo>
                <a:lnTo>
                  <a:pt x="59804" y="10266"/>
                </a:lnTo>
                <a:lnTo>
                  <a:pt x="48666" y="2754"/>
                </a:lnTo>
                <a:lnTo>
                  <a:pt x="35026" y="0"/>
                </a:lnTo>
                <a:close/>
              </a:path>
            </a:pathLst>
          </a:custGeom>
          <a:solidFill>
            <a:srgbClr val="0072B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21"/>
          <p:cNvSpPr/>
          <p:nvPr/>
        </p:nvSpPr>
        <p:spPr>
          <a:xfrm>
            <a:off x="1027455" y="2615999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4" h="70485">
                <a:moveTo>
                  <a:pt x="35026" y="0"/>
                </a:moveTo>
                <a:lnTo>
                  <a:pt x="21393" y="2754"/>
                </a:lnTo>
                <a:lnTo>
                  <a:pt x="10260" y="10266"/>
                </a:lnTo>
                <a:lnTo>
                  <a:pt x="2752" y="21404"/>
                </a:lnTo>
                <a:lnTo>
                  <a:pt x="0" y="35039"/>
                </a:lnTo>
                <a:lnTo>
                  <a:pt x="2752" y="48674"/>
                </a:lnTo>
                <a:lnTo>
                  <a:pt x="10260" y="59812"/>
                </a:lnTo>
                <a:lnTo>
                  <a:pt x="21393" y="67323"/>
                </a:lnTo>
                <a:lnTo>
                  <a:pt x="35026" y="70078"/>
                </a:lnTo>
                <a:lnTo>
                  <a:pt x="48666" y="67323"/>
                </a:lnTo>
                <a:lnTo>
                  <a:pt x="59804" y="59812"/>
                </a:lnTo>
                <a:lnTo>
                  <a:pt x="67312" y="48674"/>
                </a:lnTo>
                <a:lnTo>
                  <a:pt x="70065" y="35039"/>
                </a:lnTo>
                <a:lnTo>
                  <a:pt x="67312" y="21404"/>
                </a:lnTo>
                <a:lnTo>
                  <a:pt x="59804" y="10266"/>
                </a:lnTo>
                <a:lnTo>
                  <a:pt x="48666" y="2754"/>
                </a:lnTo>
                <a:lnTo>
                  <a:pt x="35026" y="0"/>
                </a:lnTo>
                <a:close/>
              </a:path>
            </a:pathLst>
          </a:custGeom>
          <a:solidFill>
            <a:srgbClr val="0072B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24"/>
          <p:cNvSpPr txBox="1"/>
          <p:nvPr/>
        </p:nvSpPr>
        <p:spPr>
          <a:xfrm>
            <a:off x="1232420" y="5644515"/>
            <a:ext cx="1730375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5" dirty="0">
                <a:latin typeface="Tahoma"/>
                <a:cs typeface="Tahoma"/>
              </a:rPr>
              <a:t>Без</a:t>
            </a:r>
            <a:r>
              <a:rPr sz="1000" spc="-45" dirty="0">
                <a:latin typeface="Tahoma"/>
                <a:cs typeface="Tahoma"/>
              </a:rPr>
              <a:t> </a:t>
            </a:r>
            <a:r>
              <a:rPr sz="1000" spc="10" dirty="0">
                <a:latin typeface="Tahoma"/>
                <a:cs typeface="Tahoma"/>
              </a:rPr>
              <a:t>м</a:t>
            </a:r>
            <a:r>
              <a:rPr sz="1000" spc="-10" dirty="0">
                <a:latin typeface="Tahoma"/>
                <a:cs typeface="Tahoma"/>
              </a:rPr>
              <a:t>о</a:t>
            </a:r>
            <a:r>
              <a:rPr sz="1000" spc="-15" dirty="0">
                <a:latin typeface="Tahoma"/>
                <a:cs typeface="Tahoma"/>
              </a:rPr>
              <a:t>д</a:t>
            </a:r>
            <a:r>
              <a:rPr sz="1000" spc="-20" dirty="0">
                <a:latin typeface="Tahoma"/>
                <a:cs typeface="Tahoma"/>
              </a:rPr>
              <a:t>ифи</a:t>
            </a:r>
            <a:r>
              <a:rPr sz="1000" spc="-30" dirty="0">
                <a:latin typeface="Tahoma"/>
                <a:cs typeface="Tahoma"/>
              </a:rPr>
              <a:t>к</a:t>
            </a:r>
            <a:r>
              <a:rPr sz="1000" spc="-5" dirty="0">
                <a:latin typeface="Tahoma"/>
                <a:cs typeface="Tahoma"/>
              </a:rPr>
              <a:t>а</a:t>
            </a:r>
            <a:r>
              <a:rPr sz="1000" spc="-60" dirty="0">
                <a:latin typeface="Tahoma"/>
                <a:cs typeface="Tahoma"/>
              </a:rPr>
              <a:t>т</a:t>
            </a:r>
            <a:r>
              <a:rPr sz="1000" spc="15" dirty="0">
                <a:latin typeface="Tahoma"/>
                <a:cs typeface="Tahoma"/>
              </a:rPr>
              <a:t>ора</a:t>
            </a:r>
            <a:r>
              <a:rPr sz="1000" spc="-45" dirty="0">
                <a:latin typeface="Tahoma"/>
                <a:cs typeface="Tahoma"/>
              </a:rPr>
              <a:t> </a:t>
            </a:r>
            <a:r>
              <a:rPr sz="1000" spc="15" dirty="0">
                <a:latin typeface="Tahoma"/>
                <a:cs typeface="Tahoma"/>
              </a:rPr>
              <a:t>«</a:t>
            </a:r>
            <a:r>
              <a:rPr sz="1000" spc="-25" dirty="0">
                <a:latin typeface="Tahoma"/>
                <a:cs typeface="Tahoma"/>
              </a:rPr>
              <a:t>У</a:t>
            </a:r>
            <a:r>
              <a:rPr sz="1000" spc="10" dirty="0">
                <a:latin typeface="Tahoma"/>
                <a:cs typeface="Tahoma"/>
              </a:rPr>
              <a:t>нирем»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13" name="object 25"/>
          <p:cNvSpPr txBox="1"/>
          <p:nvPr/>
        </p:nvSpPr>
        <p:spPr>
          <a:xfrm>
            <a:off x="998123" y="3309384"/>
            <a:ext cx="152400" cy="20815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095"/>
              </a:lnSpc>
            </a:pPr>
            <a:r>
              <a:rPr sz="1000" spc="-30" dirty="0">
                <a:latin typeface="Tahoma"/>
                <a:cs typeface="Tahoma"/>
              </a:rPr>
              <a:t>К</a:t>
            </a:r>
            <a:r>
              <a:rPr sz="1000" dirty="0">
                <a:latin typeface="Tahoma"/>
                <a:cs typeface="Tahoma"/>
              </a:rPr>
              <a:t>оличество</a:t>
            </a:r>
            <a:r>
              <a:rPr sz="1000" spc="-45" dirty="0">
                <a:latin typeface="Tahoma"/>
                <a:cs typeface="Tahoma"/>
              </a:rPr>
              <a:t> </a:t>
            </a:r>
            <a:r>
              <a:rPr sz="1000" spc="10" dirty="0">
                <a:latin typeface="Tahoma"/>
                <a:cs typeface="Tahoma"/>
              </a:rPr>
              <a:t>ц</a:t>
            </a:r>
            <a:r>
              <a:rPr sz="1000" dirty="0">
                <a:latin typeface="Tahoma"/>
                <a:cs typeface="Tahoma"/>
              </a:rPr>
              <a:t>иклов</a:t>
            </a:r>
            <a:r>
              <a:rPr sz="1000" spc="-45" dirty="0">
                <a:latin typeface="Tahoma"/>
                <a:cs typeface="Tahoma"/>
              </a:rPr>
              <a:t> </a:t>
            </a:r>
            <a:r>
              <a:rPr sz="1000" dirty="0">
                <a:latin typeface="Tahoma"/>
                <a:cs typeface="Tahoma"/>
              </a:rPr>
              <a:t>до</a:t>
            </a:r>
            <a:r>
              <a:rPr sz="1000" spc="-45" dirty="0">
                <a:latin typeface="Tahoma"/>
                <a:cs typeface="Tahoma"/>
              </a:rPr>
              <a:t> </a:t>
            </a:r>
            <a:r>
              <a:rPr sz="1000" dirty="0">
                <a:latin typeface="Tahoma"/>
                <a:cs typeface="Tahoma"/>
              </a:rPr>
              <a:t>раз</a:t>
            </a:r>
            <a:r>
              <a:rPr sz="1000" spc="-5" dirty="0">
                <a:latin typeface="Tahoma"/>
                <a:cs typeface="Tahoma"/>
              </a:rPr>
              <a:t>р</a:t>
            </a:r>
            <a:r>
              <a:rPr sz="1000" dirty="0">
                <a:latin typeface="Tahoma"/>
                <a:cs typeface="Tahoma"/>
              </a:rPr>
              <a:t>ушения</a:t>
            </a:r>
          </a:p>
        </p:txBody>
      </p:sp>
      <p:sp>
        <p:nvSpPr>
          <p:cNvPr id="14" name="object 26"/>
          <p:cNvSpPr txBox="1"/>
          <p:nvPr/>
        </p:nvSpPr>
        <p:spPr>
          <a:xfrm>
            <a:off x="2034095" y="5416971"/>
            <a:ext cx="766445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15" dirty="0">
                <a:latin typeface="Tahoma"/>
                <a:cs typeface="Tahoma"/>
              </a:rPr>
              <a:t>при</a:t>
            </a:r>
            <a:r>
              <a:rPr sz="1000" spc="-45" dirty="0">
                <a:latin typeface="Tahoma"/>
                <a:cs typeface="Tahoma"/>
              </a:rPr>
              <a:t> </a:t>
            </a:r>
            <a:r>
              <a:rPr sz="1000" spc="20" dirty="0">
                <a:latin typeface="Tahoma"/>
                <a:cs typeface="Tahoma"/>
              </a:rPr>
              <a:t>t</a:t>
            </a:r>
            <a:r>
              <a:rPr sz="1000" spc="-45" dirty="0">
                <a:latin typeface="Tahoma"/>
                <a:cs typeface="Tahoma"/>
              </a:rPr>
              <a:t> </a:t>
            </a:r>
            <a:r>
              <a:rPr sz="1000" spc="20" dirty="0">
                <a:latin typeface="Tahoma"/>
                <a:cs typeface="Tahoma"/>
              </a:rPr>
              <a:t>+20</a:t>
            </a:r>
            <a:r>
              <a:rPr sz="1000" spc="-45" dirty="0">
                <a:latin typeface="Tahoma"/>
                <a:cs typeface="Tahoma"/>
              </a:rPr>
              <a:t> </a:t>
            </a:r>
            <a:r>
              <a:rPr sz="1000" spc="-25" dirty="0">
                <a:latin typeface="Tahoma"/>
                <a:cs typeface="Tahoma"/>
              </a:rPr>
              <a:t>ºС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15" name="object 27"/>
          <p:cNvSpPr txBox="1"/>
          <p:nvPr/>
        </p:nvSpPr>
        <p:spPr>
          <a:xfrm>
            <a:off x="3245497" y="5416971"/>
            <a:ext cx="1693545" cy="393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960">
              <a:lnSpc>
                <a:spcPct val="100000"/>
              </a:lnSpc>
            </a:pPr>
            <a:r>
              <a:rPr sz="1000" spc="15" dirty="0">
                <a:latin typeface="Tahoma"/>
                <a:cs typeface="Tahoma"/>
              </a:rPr>
              <a:t>при</a:t>
            </a:r>
            <a:r>
              <a:rPr sz="1000" spc="-45" dirty="0">
                <a:latin typeface="Tahoma"/>
                <a:cs typeface="Tahoma"/>
              </a:rPr>
              <a:t> </a:t>
            </a:r>
            <a:r>
              <a:rPr sz="1000" spc="20" dirty="0">
                <a:latin typeface="Tahoma"/>
                <a:cs typeface="Tahoma"/>
              </a:rPr>
              <a:t>t</a:t>
            </a:r>
            <a:r>
              <a:rPr sz="1000" spc="-45" dirty="0">
                <a:latin typeface="Tahoma"/>
                <a:cs typeface="Tahoma"/>
              </a:rPr>
              <a:t> </a:t>
            </a:r>
            <a:r>
              <a:rPr sz="1000" spc="45" dirty="0">
                <a:latin typeface="Tahoma"/>
                <a:cs typeface="Tahoma"/>
              </a:rPr>
              <a:t>-16</a:t>
            </a:r>
            <a:r>
              <a:rPr sz="1000" spc="-45" dirty="0">
                <a:latin typeface="Tahoma"/>
                <a:cs typeface="Tahoma"/>
              </a:rPr>
              <a:t> </a:t>
            </a:r>
            <a:r>
              <a:rPr sz="1000" spc="-25" dirty="0">
                <a:latin typeface="Tahoma"/>
                <a:cs typeface="Tahoma"/>
              </a:rPr>
              <a:t>ºС</a:t>
            </a:r>
            <a:endParaRPr sz="10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1000" spc="40" dirty="0">
                <a:latin typeface="Tahoma"/>
                <a:cs typeface="Tahoma"/>
              </a:rPr>
              <a:t>С</a:t>
            </a:r>
            <a:r>
              <a:rPr sz="1000" spc="-45" dirty="0">
                <a:latin typeface="Tahoma"/>
                <a:cs typeface="Tahoma"/>
              </a:rPr>
              <a:t> </a:t>
            </a:r>
            <a:r>
              <a:rPr sz="1000" spc="10" dirty="0">
                <a:latin typeface="Tahoma"/>
                <a:cs typeface="Tahoma"/>
              </a:rPr>
              <a:t>м</a:t>
            </a:r>
            <a:r>
              <a:rPr sz="1000" spc="-10" dirty="0">
                <a:latin typeface="Tahoma"/>
                <a:cs typeface="Tahoma"/>
              </a:rPr>
              <a:t>о</a:t>
            </a:r>
            <a:r>
              <a:rPr sz="1000" spc="-15" dirty="0">
                <a:latin typeface="Tahoma"/>
                <a:cs typeface="Tahoma"/>
              </a:rPr>
              <a:t>д</a:t>
            </a:r>
            <a:r>
              <a:rPr sz="1000" spc="-20" dirty="0">
                <a:latin typeface="Tahoma"/>
                <a:cs typeface="Tahoma"/>
              </a:rPr>
              <a:t>ифи</a:t>
            </a:r>
            <a:r>
              <a:rPr sz="1000" spc="-30" dirty="0">
                <a:latin typeface="Tahoma"/>
                <a:cs typeface="Tahoma"/>
              </a:rPr>
              <a:t>к</a:t>
            </a:r>
            <a:r>
              <a:rPr sz="1000" spc="-5" dirty="0">
                <a:latin typeface="Tahoma"/>
                <a:cs typeface="Tahoma"/>
              </a:rPr>
              <a:t>а</a:t>
            </a:r>
            <a:r>
              <a:rPr sz="1000" spc="-60" dirty="0">
                <a:latin typeface="Tahoma"/>
                <a:cs typeface="Tahoma"/>
              </a:rPr>
              <a:t>т</a:t>
            </a:r>
            <a:r>
              <a:rPr sz="1000" spc="15" dirty="0">
                <a:latin typeface="Tahoma"/>
                <a:cs typeface="Tahoma"/>
              </a:rPr>
              <a:t>ором</a:t>
            </a:r>
            <a:r>
              <a:rPr sz="1000" spc="-45" dirty="0">
                <a:latin typeface="Tahoma"/>
                <a:cs typeface="Tahoma"/>
              </a:rPr>
              <a:t> </a:t>
            </a:r>
            <a:r>
              <a:rPr sz="1000" spc="15" dirty="0">
                <a:latin typeface="Tahoma"/>
                <a:cs typeface="Tahoma"/>
              </a:rPr>
              <a:t>«</a:t>
            </a:r>
            <a:r>
              <a:rPr sz="1000" spc="-25" dirty="0">
                <a:latin typeface="Tahoma"/>
                <a:cs typeface="Tahoma"/>
              </a:rPr>
              <a:t>У</a:t>
            </a:r>
            <a:r>
              <a:rPr sz="1000" spc="10" dirty="0">
                <a:latin typeface="Tahoma"/>
                <a:cs typeface="Tahoma"/>
              </a:rPr>
              <a:t>нирем»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16" name="object 28"/>
          <p:cNvSpPr txBox="1"/>
          <p:nvPr/>
        </p:nvSpPr>
        <p:spPr>
          <a:xfrm>
            <a:off x="1289748" y="3245904"/>
            <a:ext cx="447040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50" dirty="0">
                <a:latin typeface="Tahoma"/>
                <a:cs typeface="Tahoma"/>
              </a:rPr>
              <a:t>30</a:t>
            </a:r>
            <a:r>
              <a:rPr sz="1000" spc="-45" dirty="0">
                <a:latin typeface="Tahoma"/>
                <a:cs typeface="Tahoma"/>
              </a:rPr>
              <a:t> </a:t>
            </a:r>
            <a:r>
              <a:rPr sz="1000" spc="70" dirty="0">
                <a:latin typeface="Tahoma"/>
                <a:cs typeface="Tahoma"/>
              </a:rPr>
              <a:t>000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17" name="object 29"/>
          <p:cNvSpPr txBox="1"/>
          <p:nvPr/>
        </p:nvSpPr>
        <p:spPr>
          <a:xfrm>
            <a:off x="1294447" y="3588804"/>
            <a:ext cx="442595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30" dirty="0">
                <a:latin typeface="Tahoma"/>
                <a:cs typeface="Tahoma"/>
              </a:rPr>
              <a:t>25</a:t>
            </a:r>
            <a:r>
              <a:rPr sz="1000" spc="-45" dirty="0">
                <a:latin typeface="Tahoma"/>
                <a:cs typeface="Tahoma"/>
              </a:rPr>
              <a:t> </a:t>
            </a:r>
            <a:r>
              <a:rPr sz="1000" spc="70" dirty="0">
                <a:latin typeface="Tahoma"/>
                <a:cs typeface="Tahoma"/>
              </a:rPr>
              <a:t>000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18" name="object 30"/>
          <p:cNvSpPr txBox="1"/>
          <p:nvPr/>
        </p:nvSpPr>
        <p:spPr>
          <a:xfrm>
            <a:off x="1289748" y="3931704"/>
            <a:ext cx="447040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50" dirty="0">
                <a:latin typeface="Tahoma"/>
                <a:cs typeface="Tahoma"/>
              </a:rPr>
              <a:t>20</a:t>
            </a:r>
            <a:r>
              <a:rPr sz="1000" spc="-45" dirty="0">
                <a:latin typeface="Tahoma"/>
                <a:cs typeface="Tahoma"/>
              </a:rPr>
              <a:t> </a:t>
            </a:r>
            <a:r>
              <a:rPr sz="1000" spc="70" dirty="0">
                <a:latin typeface="Tahoma"/>
                <a:cs typeface="Tahoma"/>
              </a:rPr>
              <a:t>000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19" name="object 31"/>
          <p:cNvSpPr txBox="1"/>
          <p:nvPr/>
        </p:nvSpPr>
        <p:spPr>
          <a:xfrm>
            <a:off x="1289748" y="4274604"/>
            <a:ext cx="447040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50" dirty="0">
                <a:latin typeface="Tahoma"/>
                <a:cs typeface="Tahoma"/>
              </a:rPr>
              <a:t>15</a:t>
            </a:r>
            <a:r>
              <a:rPr sz="1000" spc="-45" dirty="0">
                <a:latin typeface="Tahoma"/>
                <a:cs typeface="Tahoma"/>
              </a:rPr>
              <a:t> </a:t>
            </a:r>
            <a:r>
              <a:rPr sz="1000" spc="70" dirty="0">
                <a:latin typeface="Tahoma"/>
                <a:cs typeface="Tahoma"/>
              </a:rPr>
              <a:t>000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20" name="object 32"/>
          <p:cNvSpPr txBox="1"/>
          <p:nvPr/>
        </p:nvSpPr>
        <p:spPr>
          <a:xfrm>
            <a:off x="1285049" y="4617504"/>
            <a:ext cx="451484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70" dirty="0">
                <a:latin typeface="Tahoma"/>
                <a:cs typeface="Tahoma"/>
              </a:rPr>
              <a:t>10</a:t>
            </a:r>
            <a:r>
              <a:rPr sz="1000" spc="-45" dirty="0">
                <a:latin typeface="Tahoma"/>
                <a:cs typeface="Tahoma"/>
              </a:rPr>
              <a:t> </a:t>
            </a:r>
            <a:r>
              <a:rPr sz="1000" spc="70" dirty="0">
                <a:latin typeface="Tahoma"/>
                <a:cs typeface="Tahoma"/>
              </a:rPr>
              <a:t>000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21" name="object 33"/>
          <p:cNvSpPr txBox="1"/>
          <p:nvPr/>
        </p:nvSpPr>
        <p:spPr>
          <a:xfrm>
            <a:off x="1368107" y="4960406"/>
            <a:ext cx="368935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30" dirty="0">
                <a:latin typeface="Tahoma"/>
                <a:cs typeface="Tahoma"/>
              </a:rPr>
              <a:t>5</a:t>
            </a:r>
            <a:r>
              <a:rPr sz="1000" spc="-45" dirty="0">
                <a:latin typeface="Tahoma"/>
                <a:cs typeface="Tahoma"/>
              </a:rPr>
              <a:t> </a:t>
            </a:r>
            <a:r>
              <a:rPr sz="1000" spc="70" dirty="0">
                <a:latin typeface="Tahoma"/>
                <a:cs typeface="Tahoma"/>
              </a:rPr>
              <a:t>000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22" name="object 34"/>
          <p:cNvSpPr txBox="1"/>
          <p:nvPr/>
        </p:nvSpPr>
        <p:spPr>
          <a:xfrm>
            <a:off x="1632775" y="5303306"/>
            <a:ext cx="104139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70" dirty="0">
                <a:latin typeface="Tahoma"/>
                <a:cs typeface="Tahoma"/>
              </a:rPr>
              <a:t>0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23" name="object 35"/>
          <p:cNvSpPr/>
          <p:nvPr/>
        </p:nvSpPr>
        <p:spPr>
          <a:xfrm>
            <a:off x="3668255" y="4623307"/>
            <a:ext cx="408940" cy="765175"/>
          </a:xfrm>
          <a:custGeom>
            <a:avLst/>
            <a:gdLst/>
            <a:ahLst/>
            <a:cxnLst/>
            <a:rect l="l" t="t" r="r" b="b"/>
            <a:pathLst>
              <a:path w="408939" h="765175">
                <a:moveTo>
                  <a:pt x="408698" y="765175"/>
                </a:moveTo>
                <a:lnTo>
                  <a:pt x="0" y="765175"/>
                </a:lnTo>
                <a:lnTo>
                  <a:pt x="0" y="0"/>
                </a:lnTo>
                <a:lnTo>
                  <a:pt x="408698" y="0"/>
                </a:lnTo>
                <a:lnTo>
                  <a:pt x="408698" y="765175"/>
                </a:lnTo>
                <a:close/>
              </a:path>
            </a:pathLst>
          </a:custGeom>
          <a:solidFill>
            <a:srgbClr val="28A8E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36"/>
          <p:cNvSpPr/>
          <p:nvPr/>
        </p:nvSpPr>
        <p:spPr>
          <a:xfrm>
            <a:off x="3252152" y="5292737"/>
            <a:ext cx="408940" cy="95885"/>
          </a:xfrm>
          <a:custGeom>
            <a:avLst/>
            <a:gdLst/>
            <a:ahLst/>
            <a:cxnLst/>
            <a:rect l="l" t="t" r="r" b="b"/>
            <a:pathLst>
              <a:path w="408939" h="95884">
                <a:moveTo>
                  <a:pt x="408698" y="95745"/>
                </a:moveTo>
                <a:lnTo>
                  <a:pt x="0" y="95745"/>
                </a:lnTo>
                <a:lnTo>
                  <a:pt x="0" y="0"/>
                </a:lnTo>
                <a:lnTo>
                  <a:pt x="408698" y="0"/>
                </a:lnTo>
                <a:lnTo>
                  <a:pt x="408698" y="95745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37"/>
          <p:cNvSpPr/>
          <p:nvPr/>
        </p:nvSpPr>
        <p:spPr>
          <a:xfrm>
            <a:off x="2424798" y="3502037"/>
            <a:ext cx="408940" cy="1886585"/>
          </a:xfrm>
          <a:custGeom>
            <a:avLst/>
            <a:gdLst/>
            <a:ahLst/>
            <a:cxnLst/>
            <a:rect l="l" t="t" r="r" b="b"/>
            <a:pathLst>
              <a:path w="408939" h="1886584">
                <a:moveTo>
                  <a:pt x="408698" y="1886445"/>
                </a:moveTo>
                <a:lnTo>
                  <a:pt x="0" y="1886445"/>
                </a:lnTo>
                <a:lnTo>
                  <a:pt x="0" y="0"/>
                </a:lnTo>
                <a:lnTo>
                  <a:pt x="408698" y="0"/>
                </a:lnTo>
                <a:lnTo>
                  <a:pt x="408698" y="1886445"/>
                </a:lnTo>
                <a:close/>
              </a:path>
            </a:pathLst>
          </a:custGeom>
          <a:solidFill>
            <a:srgbClr val="28A8E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38"/>
          <p:cNvSpPr/>
          <p:nvPr/>
        </p:nvSpPr>
        <p:spPr>
          <a:xfrm>
            <a:off x="2008695" y="4004182"/>
            <a:ext cx="408940" cy="1384300"/>
          </a:xfrm>
          <a:custGeom>
            <a:avLst/>
            <a:gdLst/>
            <a:ahLst/>
            <a:cxnLst/>
            <a:rect l="l" t="t" r="r" b="b"/>
            <a:pathLst>
              <a:path w="408939" h="1384300">
                <a:moveTo>
                  <a:pt x="408698" y="1384300"/>
                </a:moveTo>
                <a:lnTo>
                  <a:pt x="0" y="1384300"/>
                </a:lnTo>
                <a:lnTo>
                  <a:pt x="0" y="0"/>
                </a:lnTo>
                <a:lnTo>
                  <a:pt x="408698" y="0"/>
                </a:lnTo>
                <a:lnTo>
                  <a:pt x="408698" y="138430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39"/>
          <p:cNvSpPr/>
          <p:nvPr/>
        </p:nvSpPr>
        <p:spPr>
          <a:xfrm>
            <a:off x="1816353" y="5388482"/>
            <a:ext cx="2464435" cy="0"/>
          </a:xfrm>
          <a:custGeom>
            <a:avLst/>
            <a:gdLst/>
            <a:ahLst/>
            <a:cxnLst/>
            <a:rect l="l" t="t" r="r" b="b"/>
            <a:pathLst>
              <a:path w="2464435">
                <a:moveTo>
                  <a:pt x="0" y="0"/>
                </a:moveTo>
                <a:lnTo>
                  <a:pt x="2464396" y="0"/>
                </a:lnTo>
              </a:path>
            </a:pathLst>
          </a:custGeom>
          <a:ln w="8534">
            <a:solidFill>
              <a:srgbClr val="0072B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40"/>
          <p:cNvSpPr/>
          <p:nvPr/>
        </p:nvSpPr>
        <p:spPr>
          <a:xfrm>
            <a:off x="1055814" y="5699353"/>
            <a:ext cx="77470" cy="77470"/>
          </a:xfrm>
          <a:custGeom>
            <a:avLst/>
            <a:gdLst/>
            <a:ahLst/>
            <a:cxnLst/>
            <a:rect l="l" t="t" r="r" b="b"/>
            <a:pathLst>
              <a:path w="77470" h="77470">
                <a:moveTo>
                  <a:pt x="0" y="0"/>
                </a:moveTo>
                <a:lnTo>
                  <a:pt x="76923" y="0"/>
                </a:lnTo>
                <a:lnTo>
                  <a:pt x="76923" y="76923"/>
                </a:lnTo>
                <a:lnTo>
                  <a:pt x="0" y="76923"/>
                </a:lnTo>
                <a:lnTo>
                  <a:pt x="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41"/>
          <p:cNvSpPr/>
          <p:nvPr/>
        </p:nvSpPr>
        <p:spPr>
          <a:xfrm>
            <a:off x="3074314" y="5699340"/>
            <a:ext cx="77470" cy="77470"/>
          </a:xfrm>
          <a:custGeom>
            <a:avLst/>
            <a:gdLst/>
            <a:ahLst/>
            <a:cxnLst/>
            <a:rect l="l" t="t" r="r" b="b"/>
            <a:pathLst>
              <a:path w="77469" h="77470">
                <a:moveTo>
                  <a:pt x="0" y="0"/>
                </a:moveTo>
                <a:lnTo>
                  <a:pt x="76923" y="0"/>
                </a:lnTo>
                <a:lnTo>
                  <a:pt x="76923" y="76949"/>
                </a:lnTo>
                <a:lnTo>
                  <a:pt x="0" y="76949"/>
                </a:lnTo>
                <a:lnTo>
                  <a:pt x="0" y="0"/>
                </a:lnTo>
                <a:close/>
              </a:path>
            </a:pathLst>
          </a:custGeom>
          <a:solidFill>
            <a:srgbClr val="28A8E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42"/>
          <p:cNvSpPr txBox="1"/>
          <p:nvPr/>
        </p:nvSpPr>
        <p:spPr>
          <a:xfrm>
            <a:off x="4801275" y="4147489"/>
            <a:ext cx="152400" cy="1587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095"/>
              </a:lnSpc>
            </a:pPr>
            <a:r>
              <a:rPr sz="1000" dirty="0">
                <a:latin typeface="Tahoma"/>
                <a:cs typeface="Tahoma"/>
              </a:rPr>
              <a:t>ºС</a:t>
            </a:r>
          </a:p>
        </p:txBody>
      </p:sp>
      <p:sp>
        <p:nvSpPr>
          <p:cNvPr id="32" name="object 43"/>
          <p:cNvSpPr txBox="1"/>
          <p:nvPr/>
        </p:nvSpPr>
        <p:spPr>
          <a:xfrm>
            <a:off x="5445036" y="5466291"/>
            <a:ext cx="962660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46685">
              <a:lnSpc>
                <a:spcPts val="1100"/>
              </a:lnSpc>
            </a:pPr>
            <a:r>
              <a:rPr sz="1000" spc="-15" dirty="0">
                <a:latin typeface="Tahoma"/>
                <a:cs typeface="Tahoma"/>
              </a:rPr>
              <a:t>БНД</a:t>
            </a:r>
            <a:r>
              <a:rPr sz="1000" spc="-45" dirty="0">
                <a:latin typeface="Tahoma"/>
                <a:cs typeface="Tahoma"/>
              </a:rPr>
              <a:t> </a:t>
            </a:r>
            <a:r>
              <a:rPr sz="1000" spc="60" dirty="0">
                <a:latin typeface="Tahoma"/>
                <a:cs typeface="Tahoma"/>
              </a:rPr>
              <a:t>60/90</a:t>
            </a:r>
            <a:r>
              <a:rPr sz="1000" spc="35" dirty="0">
                <a:latin typeface="Tahoma"/>
                <a:cs typeface="Tahoma"/>
              </a:rPr>
              <a:t> </a:t>
            </a:r>
            <a:r>
              <a:rPr sz="1000" spc="5" dirty="0">
                <a:latin typeface="Tahoma"/>
                <a:cs typeface="Tahoma"/>
              </a:rPr>
              <a:t>(</a:t>
            </a:r>
            <a:r>
              <a:rPr sz="1000" spc="-30" dirty="0">
                <a:latin typeface="Tahoma"/>
                <a:cs typeface="Tahoma"/>
              </a:rPr>
              <a:t>Г</a:t>
            </a:r>
            <a:r>
              <a:rPr sz="1000" spc="-5" dirty="0">
                <a:latin typeface="Tahoma"/>
                <a:cs typeface="Tahoma"/>
              </a:rPr>
              <a:t>ОСТ</a:t>
            </a:r>
            <a:r>
              <a:rPr sz="1000" spc="-45" dirty="0">
                <a:latin typeface="Tahoma"/>
                <a:cs typeface="Tahoma"/>
              </a:rPr>
              <a:t> </a:t>
            </a:r>
            <a:r>
              <a:rPr sz="1000" spc="40" dirty="0">
                <a:latin typeface="Tahoma"/>
                <a:cs typeface="Tahoma"/>
              </a:rPr>
              <a:t>2245-90)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33" name="object 44"/>
          <p:cNvSpPr txBox="1"/>
          <p:nvPr/>
        </p:nvSpPr>
        <p:spPr>
          <a:xfrm>
            <a:off x="4974374" y="3241890"/>
            <a:ext cx="260985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70" dirty="0">
                <a:latin typeface="Tahoma"/>
                <a:cs typeface="Tahoma"/>
              </a:rPr>
              <a:t>100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34" name="object 45"/>
          <p:cNvSpPr txBox="1"/>
          <p:nvPr/>
        </p:nvSpPr>
        <p:spPr>
          <a:xfrm>
            <a:off x="5057431" y="3533990"/>
            <a:ext cx="177800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50" dirty="0">
                <a:latin typeface="Tahoma"/>
                <a:cs typeface="Tahoma"/>
              </a:rPr>
              <a:t>80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35" name="object 46"/>
          <p:cNvSpPr txBox="1"/>
          <p:nvPr/>
        </p:nvSpPr>
        <p:spPr>
          <a:xfrm>
            <a:off x="5057431" y="3826090"/>
            <a:ext cx="177800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50" dirty="0">
                <a:latin typeface="Tahoma"/>
                <a:cs typeface="Tahoma"/>
              </a:rPr>
              <a:t>60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36" name="object 47"/>
          <p:cNvSpPr txBox="1"/>
          <p:nvPr/>
        </p:nvSpPr>
        <p:spPr>
          <a:xfrm>
            <a:off x="5052733" y="4118190"/>
            <a:ext cx="182245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70" dirty="0">
                <a:latin typeface="Tahoma"/>
                <a:cs typeface="Tahoma"/>
              </a:rPr>
              <a:t>40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37" name="object 48"/>
          <p:cNvSpPr txBox="1"/>
          <p:nvPr/>
        </p:nvSpPr>
        <p:spPr>
          <a:xfrm>
            <a:off x="5057431" y="4410290"/>
            <a:ext cx="177800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50" dirty="0">
                <a:latin typeface="Tahoma"/>
                <a:cs typeface="Tahoma"/>
              </a:rPr>
              <a:t>20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38" name="object 49"/>
          <p:cNvSpPr txBox="1"/>
          <p:nvPr/>
        </p:nvSpPr>
        <p:spPr>
          <a:xfrm>
            <a:off x="5131092" y="4702390"/>
            <a:ext cx="104139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70" dirty="0">
                <a:latin typeface="Tahoma"/>
                <a:cs typeface="Tahoma"/>
              </a:rPr>
              <a:t>0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39" name="object 50"/>
          <p:cNvSpPr txBox="1"/>
          <p:nvPr/>
        </p:nvSpPr>
        <p:spPr>
          <a:xfrm>
            <a:off x="5006124" y="4994487"/>
            <a:ext cx="229235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45" dirty="0">
                <a:latin typeface="Tahoma"/>
                <a:cs typeface="Tahoma"/>
              </a:rPr>
              <a:t>-20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40" name="object 51"/>
          <p:cNvSpPr txBox="1"/>
          <p:nvPr/>
        </p:nvSpPr>
        <p:spPr>
          <a:xfrm>
            <a:off x="5001424" y="5286586"/>
            <a:ext cx="233679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60" dirty="0">
                <a:latin typeface="Tahoma"/>
                <a:cs typeface="Tahoma"/>
              </a:rPr>
              <a:t>-40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41" name="object 52"/>
          <p:cNvSpPr/>
          <p:nvPr/>
        </p:nvSpPr>
        <p:spPr>
          <a:xfrm>
            <a:off x="6812000" y="3654437"/>
            <a:ext cx="690880" cy="1527810"/>
          </a:xfrm>
          <a:custGeom>
            <a:avLst/>
            <a:gdLst/>
            <a:ahLst/>
            <a:cxnLst/>
            <a:rect l="l" t="t" r="r" b="b"/>
            <a:pathLst>
              <a:path w="690879" h="1527809">
                <a:moveTo>
                  <a:pt x="690638" y="1527594"/>
                </a:moveTo>
                <a:lnTo>
                  <a:pt x="0" y="1527594"/>
                </a:lnTo>
                <a:lnTo>
                  <a:pt x="0" y="0"/>
                </a:lnTo>
                <a:lnTo>
                  <a:pt x="690638" y="0"/>
                </a:lnTo>
                <a:lnTo>
                  <a:pt x="690638" y="1527594"/>
                </a:lnTo>
                <a:close/>
              </a:path>
            </a:pathLst>
          </a:custGeom>
          <a:solidFill>
            <a:srgbClr val="28A8E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53"/>
          <p:cNvSpPr/>
          <p:nvPr/>
        </p:nvSpPr>
        <p:spPr>
          <a:xfrm>
            <a:off x="5570550" y="4000157"/>
            <a:ext cx="690880" cy="1039494"/>
          </a:xfrm>
          <a:custGeom>
            <a:avLst/>
            <a:gdLst/>
            <a:ahLst/>
            <a:cxnLst/>
            <a:rect l="l" t="t" r="r" b="b"/>
            <a:pathLst>
              <a:path w="690879" h="1039495">
                <a:moveTo>
                  <a:pt x="690664" y="1038885"/>
                </a:moveTo>
                <a:lnTo>
                  <a:pt x="0" y="1038885"/>
                </a:lnTo>
                <a:lnTo>
                  <a:pt x="0" y="0"/>
                </a:lnTo>
                <a:lnTo>
                  <a:pt x="690664" y="0"/>
                </a:lnTo>
                <a:lnTo>
                  <a:pt x="690664" y="1038885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54"/>
          <p:cNvSpPr/>
          <p:nvPr/>
        </p:nvSpPr>
        <p:spPr>
          <a:xfrm>
            <a:off x="5314696" y="5384464"/>
            <a:ext cx="2464435" cy="0"/>
          </a:xfrm>
          <a:custGeom>
            <a:avLst/>
            <a:gdLst/>
            <a:ahLst/>
            <a:cxnLst/>
            <a:rect l="l" t="t" r="r" b="b"/>
            <a:pathLst>
              <a:path w="2464434">
                <a:moveTo>
                  <a:pt x="0" y="0"/>
                </a:moveTo>
                <a:lnTo>
                  <a:pt x="2464409" y="0"/>
                </a:lnTo>
              </a:path>
            </a:pathLst>
          </a:custGeom>
          <a:ln w="8534">
            <a:solidFill>
              <a:srgbClr val="0072B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55"/>
          <p:cNvSpPr/>
          <p:nvPr/>
        </p:nvSpPr>
        <p:spPr>
          <a:xfrm>
            <a:off x="5397893" y="4802530"/>
            <a:ext cx="2381250" cy="0"/>
          </a:xfrm>
          <a:custGeom>
            <a:avLst/>
            <a:gdLst/>
            <a:ahLst/>
            <a:cxnLst/>
            <a:rect l="l" t="t" r="r" b="b"/>
            <a:pathLst>
              <a:path w="2381250">
                <a:moveTo>
                  <a:pt x="2381211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  <a:prstDash val="dash"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56"/>
          <p:cNvSpPr txBox="1"/>
          <p:nvPr/>
        </p:nvSpPr>
        <p:spPr>
          <a:xfrm>
            <a:off x="6776516" y="5451051"/>
            <a:ext cx="788670" cy="305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3025">
              <a:lnSpc>
                <a:spcPts val="1150"/>
              </a:lnSpc>
            </a:pPr>
            <a:r>
              <a:rPr sz="1000" spc="-15" dirty="0">
                <a:latin typeface="Tahoma"/>
                <a:cs typeface="Tahoma"/>
              </a:rPr>
              <a:t>БНД</a:t>
            </a:r>
            <a:r>
              <a:rPr sz="1000" spc="-45" dirty="0">
                <a:latin typeface="Tahoma"/>
                <a:cs typeface="Tahoma"/>
              </a:rPr>
              <a:t> </a:t>
            </a:r>
            <a:r>
              <a:rPr sz="1000" spc="60" dirty="0">
                <a:latin typeface="Tahoma"/>
                <a:cs typeface="Tahoma"/>
              </a:rPr>
              <a:t>60/90</a:t>
            </a:r>
            <a:endParaRPr sz="1000" dirty="0">
              <a:latin typeface="Tahoma"/>
              <a:cs typeface="Tahoma"/>
            </a:endParaRPr>
          </a:p>
          <a:p>
            <a:pPr marL="12700">
              <a:lnSpc>
                <a:spcPts val="1150"/>
              </a:lnSpc>
            </a:pPr>
            <a:r>
              <a:rPr sz="1000" spc="-35" dirty="0">
                <a:latin typeface="Tahoma"/>
                <a:cs typeface="Tahoma"/>
              </a:rPr>
              <a:t>+</a:t>
            </a:r>
            <a:r>
              <a:rPr sz="1000" spc="-45" dirty="0">
                <a:latin typeface="Tahoma"/>
                <a:cs typeface="Tahoma"/>
              </a:rPr>
              <a:t> </a:t>
            </a:r>
            <a:r>
              <a:rPr sz="1000" spc="10" dirty="0">
                <a:latin typeface="Tahoma"/>
                <a:cs typeface="Tahoma"/>
              </a:rPr>
              <a:t>«УНИРЕМ»</a:t>
            </a:r>
            <a:endParaRPr sz="10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8127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new.potx" id="{352386F6-D367-4879-8C01-90DA4B90C0F9}" vid="{D0398780-1CA2-4838-8699-5E5A1756634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</TotalTime>
  <Words>721</Words>
  <Application>Microsoft Office PowerPoint</Application>
  <PresentationFormat>Экран (4:3)</PresentationFormat>
  <Paragraphs>161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«Унирем»</vt:lpstr>
      <vt:lpstr>ЖИЗНЕННЫЙ ЦИКЛ АВТОМОБИЛЬНОЙ ДОРОГИ В СООТВЕТСТВИИ С ФЗ ОБ АВТОМОБИЛЬНЫХ ДОРОГАХ.</vt:lpstr>
      <vt:lpstr>ПРИМЕРНАЯ КОНСТРУКЦИЯ АВТОМОБИЛЬНОЙ ДОРОГИ</vt:lpstr>
      <vt:lpstr>ПРОЦЕСС РАЗРУШЕНИЯ ДОРОЖНОЙ ОДЕЖДЫ</vt:lpstr>
      <vt:lpstr>НАИБОЛЕЕ РАСПРОСТРАНЕННОЕ  РЕШЕНИЕ - МОДИФИКАЦИЯ</vt:lpstr>
      <vt:lpstr>МОДИФИКАТОР «УНИРЕМ»: ПРОИЗВОДСТВО И ПРИМЕНЕНИЕ</vt:lpstr>
      <vt:lpstr>МОДИФИКАТОР НА ОСНОВЕ АКТИВНОГО РЕЗИНОВОГО ПОРОШКА УНИРЕМ </vt:lpstr>
      <vt:lpstr>МОДИФИКАТОР НА ОСНОВЕ АКТИВНОГО РЕЗИНОВОГО ПОРОШКА УНИРЕМ </vt:lpstr>
      <vt:lpstr>УВЕЛИЧЕНИЕ УСТАЛОСТНОЙ ДОЛГОВЕЧНОСТИ АСФАЛЬТОБЕТОННЫХ ПОКРЫТИЙ</vt:lpstr>
      <vt:lpstr>МОДИФИКАТОР «УНИРЕМ». ПОВЫШЕНИЕ УСТОЙЧИВОСТИ К КОЛЕЕОБРАЗОВАНИЮ</vt:lpstr>
      <vt:lpstr>ПОКРЫТИЯ С МОДИФИКАТОРОМ УНИРЕМ ИМЕЮТ ЛУЧШИЕ ХАРАКТЕРИСТИКИ ПОСЛЕ 3 ЛЕТ ЭКСПЛУАТАЦИИ (МОНИТОРИНГ 2015 ГОД)</vt:lpstr>
      <vt:lpstr>УЧАСТОК ДОРОГИ М-10 «РОССИЯ» КМ 386+000 – КМ 388+000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 Коршунов</dc:creator>
  <cp:lastModifiedBy>Alexandr</cp:lastModifiedBy>
  <cp:revision>15</cp:revision>
  <dcterms:created xsi:type="dcterms:W3CDTF">2016-05-13T05:58:27Z</dcterms:created>
  <dcterms:modified xsi:type="dcterms:W3CDTF">2016-05-26T09:31:24Z</dcterms:modified>
</cp:coreProperties>
</file>