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1" userDrawn="1">
          <p15:clr>
            <a:srgbClr val="A4A3A4"/>
          </p15:clr>
        </p15:guide>
        <p15:guide id="2" pos="220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110" y="-72"/>
      </p:cViewPr>
      <p:guideLst>
        <p:guide orient="horz" pos="2251"/>
        <p:guide orient="horz" pos="2160"/>
        <p:guide orient="horz" pos="3861"/>
        <p:guide orient="horz" pos="3589"/>
        <p:guide pos="2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3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4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0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18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80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6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4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7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4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7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18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6139-458E-4BBB-A097-6788A5C8AA6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A130D-59FA-48C9-9EDE-C5886E223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 txBox="1">
            <a:spLocks/>
          </p:cNvSpPr>
          <p:nvPr/>
        </p:nvSpPr>
        <p:spPr>
          <a:xfrm>
            <a:off x="3040084" y="1258782"/>
            <a:ext cx="5827010" cy="121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500" b="1" dirty="0" smtClean="0">
                <a:solidFill>
                  <a:srgbClr val="F14E23"/>
                </a:solidFill>
                <a:latin typeface="Proxima Nova Rg" panose="02000506030000020004" pitchFamily="50" charset="0"/>
                <a:cs typeface="Gotham Pro" panose="02000503040000020004" pitchFamily="50" charset="0"/>
              </a:rPr>
              <a:t>КАРТАЕВ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3500" b="1" dirty="0" smtClean="0">
                <a:solidFill>
                  <a:srgbClr val="F14E23"/>
                </a:solidFill>
                <a:latin typeface="Proxima Nova Rg" panose="02000506030000020004" pitchFamily="50" charset="0"/>
                <a:cs typeface="Gotham Pro" panose="02000503040000020004" pitchFamily="50" charset="0"/>
              </a:rPr>
              <a:t>Сергей </a:t>
            </a:r>
            <a:r>
              <a:rPr lang="ru-RU" sz="3500" b="1" dirty="0" err="1">
                <a:solidFill>
                  <a:srgbClr val="F14E23"/>
                </a:solidFill>
                <a:latin typeface="Proxima Nova Rg" panose="02000506030000020004" pitchFamily="50" charset="0"/>
                <a:cs typeface="Gotham Pro" panose="02000503040000020004" pitchFamily="50" charset="0"/>
              </a:rPr>
              <a:t>Джарашович</a:t>
            </a:r>
            <a:r>
              <a:rPr lang="ru-RU" sz="3500" b="1" dirty="0">
                <a:solidFill>
                  <a:srgbClr val="F14E23"/>
                </a:solidFill>
                <a:latin typeface="Proxima Nova Rg" panose="02000506030000020004" pitchFamily="50" charset="0"/>
                <a:cs typeface="Gotham Pro" panose="02000503040000020004" pitchFamily="50" charset="0"/>
              </a:rPr>
              <a:t> </a:t>
            </a: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040084" y="2581190"/>
            <a:ext cx="5827009" cy="2263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5719" tIns="35719" rIns="35719" bIns="35719" anchor="t">
            <a:noAutofit/>
          </a:bodyPr>
          <a:lstStyle>
            <a:lvl1pPr marL="0" marR="0" indent="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2667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3111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35560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4000500" marR="0" indent="-444500" algn="l" defTabSz="584200" rtl="0" latinLnBrk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36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l"/>
            <a:r>
              <a:rPr lang="ru-RU" sz="2400" b="1" dirty="0" smtClean="0">
                <a:solidFill>
                  <a:srgbClr val="58585A"/>
                </a:solidFill>
                <a:latin typeface="Proxima Nova Rg" panose="02000506030000020004" pitchFamily="50" charset="0"/>
              </a:rPr>
              <a:t>Генеральный </a:t>
            </a:r>
            <a:r>
              <a:rPr lang="ru-RU" sz="2400" b="1" dirty="0">
                <a:solidFill>
                  <a:srgbClr val="58585A"/>
                </a:solidFill>
                <a:latin typeface="Proxima Nova Rg" panose="02000506030000020004" pitchFamily="50" charset="0"/>
              </a:rPr>
              <a:t>директор </a:t>
            </a:r>
            <a:endParaRPr lang="ru-RU" sz="2400" b="1" dirty="0" smtClean="0">
              <a:solidFill>
                <a:srgbClr val="58585A"/>
              </a:solidFill>
              <a:latin typeface="Proxima Nova Rg" panose="02000506030000020004" pitchFamily="50" charset="0"/>
            </a:endParaRPr>
          </a:p>
          <a:p>
            <a:pPr lvl="0" algn="l"/>
            <a:r>
              <a:rPr lang="ru-RU" sz="2400" b="1" dirty="0" smtClean="0">
                <a:solidFill>
                  <a:srgbClr val="58585A"/>
                </a:solidFill>
                <a:latin typeface="Proxima Nova Rg" panose="02000506030000020004" pitchFamily="50" charset="0"/>
              </a:rPr>
              <a:t>компании </a:t>
            </a:r>
            <a:r>
              <a:rPr lang="ru-RU" sz="2400" b="1" dirty="0">
                <a:solidFill>
                  <a:srgbClr val="58585A"/>
                </a:solidFill>
                <a:latin typeface="Proxima Nova Rg" panose="02000506030000020004" pitchFamily="50" charset="0"/>
              </a:rPr>
              <a:t>«Синапс-</a:t>
            </a:r>
            <a:r>
              <a:rPr lang="ru-RU" sz="2400" b="1" dirty="0" err="1">
                <a:solidFill>
                  <a:srgbClr val="58585A"/>
                </a:solidFill>
                <a:latin typeface="Proxima Nova Rg" panose="02000506030000020004" pitchFamily="50" charset="0"/>
              </a:rPr>
              <a:t>Мск</a:t>
            </a:r>
            <a:r>
              <a:rPr lang="ru-RU" sz="2400" b="1" dirty="0">
                <a:solidFill>
                  <a:srgbClr val="58585A"/>
                </a:solidFill>
                <a:latin typeface="Proxima Nova Rg" panose="02000506030000020004" pitchFamily="50" charset="0"/>
              </a:rPr>
              <a:t>», </a:t>
            </a:r>
            <a:endParaRPr lang="ru-RU" sz="2400" b="1" dirty="0" smtClean="0">
              <a:solidFill>
                <a:srgbClr val="58585A"/>
              </a:solidFill>
              <a:latin typeface="Proxima Nova Rg" panose="02000506030000020004" pitchFamily="50" charset="0"/>
            </a:endParaRPr>
          </a:p>
          <a:p>
            <a:pPr lvl="0" algn="l"/>
            <a:r>
              <a:rPr lang="ru-RU" sz="2400" b="1" dirty="0" smtClean="0">
                <a:solidFill>
                  <a:srgbClr val="58585A"/>
                </a:solidFill>
                <a:latin typeface="Proxima Nova Rg" panose="02000506030000020004" pitchFamily="50" charset="0"/>
              </a:rPr>
              <a:t>руководитель </a:t>
            </a:r>
            <a:r>
              <a:rPr lang="ru-RU" sz="2400" b="1" dirty="0">
                <a:solidFill>
                  <a:srgbClr val="58585A"/>
                </a:solidFill>
                <a:latin typeface="Proxima Nova Rg" panose="02000506030000020004" pitchFamily="50" charset="0"/>
              </a:rPr>
              <a:t>проекта </a:t>
            </a:r>
            <a:endParaRPr lang="ru-RU" sz="2400" b="1" dirty="0" smtClean="0">
              <a:solidFill>
                <a:srgbClr val="58585A"/>
              </a:solidFill>
              <a:latin typeface="Proxima Nova Rg" panose="02000506030000020004" pitchFamily="50" charset="0"/>
            </a:endParaRPr>
          </a:p>
          <a:p>
            <a:pPr lvl="0" algn="l"/>
            <a:r>
              <a:rPr lang="ru-RU" sz="2400" b="1" dirty="0" smtClean="0">
                <a:solidFill>
                  <a:srgbClr val="58585A"/>
                </a:solidFill>
                <a:latin typeface="Proxima Nova Rg" panose="02000506030000020004" pitchFamily="50" charset="0"/>
              </a:rPr>
              <a:t>«</a:t>
            </a:r>
            <a:r>
              <a:rPr lang="ru-RU" sz="2400" b="1" dirty="0">
                <a:solidFill>
                  <a:srgbClr val="58585A"/>
                </a:solidFill>
                <a:latin typeface="Proxima Nova Rg" panose="02000506030000020004" pitchFamily="50" charset="0"/>
              </a:rPr>
              <a:t>Развитие механизмов стимулирования спроса на инновации в рамках закупок в компаниях с государственным участием»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65" y="5697538"/>
            <a:ext cx="432000" cy="432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90" y="5631959"/>
            <a:ext cx="576000" cy="5596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165" y="5759460"/>
            <a:ext cx="1188000" cy="3081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15" y="5699861"/>
            <a:ext cx="936000" cy="42947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590" y="5707977"/>
            <a:ext cx="720000" cy="39243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352" y="5849802"/>
            <a:ext cx="648000" cy="17736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77" y="5597485"/>
            <a:ext cx="828000" cy="63210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571" y="5656518"/>
            <a:ext cx="648000" cy="5262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189" y="5656518"/>
            <a:ext cx="612000" cy="51102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93" y="5694373"/>
            <a:ext cx="540000" cy="45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2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Соколова</dc:creator>
  <cp:lastModifiedBy>ASTT_LenovoB50</cp:lastModifiedBy>
  <cp:revision>18</cp:revision>
  <dcterms:created xsi:type="dcterms:W3CDTF">2016-05-16T19:40:09Z</dcterms:created>
  <dcterms:modified xsi:type="dcterms:W3CDTF">2016-05-26T09:17:09Z</dcterms:modified>
</cp:coreProperties>
</file>