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0680700" cy="7200900"/>
  <p:notesSz cx="10680700" cy="72009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1909" y="2232279"/>
            <a:ext cx="9088310" cy="15121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3819" y="4032504"/>
            <a:ext cx="7484490" cy="1800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1"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692000" cy="7199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1"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06" y="1656207"/>
            <a:ext cx="4651076" cy="475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06446" y="1656207"/>
            <a:ext cx="4651076" cy="475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1"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69648" y="500666"/>
            <a:ext cx="8152833" cy="554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2386" y="1901391"/>
            <a:ext cx="9727356" cy="17223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5324" y="6696837"/>
            <a:ext cx="3421481" cy="360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06" y="6696837"/>
            <a:ext cx="2459189" cy="360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698333" y="6696837"/>
            <a:ext cx="2459189" cy="360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hyperlink" Target="mailto:info@razmetka.biz" TargetMode="External"/><Relationship Id="rId4" Type="http://schemas.openxmlformats.org/officeDocument/2006/relationships/image" Target="../media/image3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hyperlink" Target="mailto:info@razmetka.biz" TargetMode="Externa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000" cy="7199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428595" y="4106229"/>
            <a:ext cx="5870575" cy="9791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816610">
              <a:lnSpc>
                <a:spcPts val="3850"/>
              </a:lnSpc>
              <a:tabLst>
                <a:tab pos="2880360" algn="l"/>
              </a:tabLst>
            </a:pPr>
            <a:r>
              <a:rPr dirty="0" sz="3600" b="1">
                <a:solidFill>
                  <a:srgbClr val="FFFFFF"/>
                </a:solidFill>
                <a:latin typeface="Century Gothic"/>
                <a:cs typeface="Century Gothic"/>
              </a:rPr>
              <a:t>ИННОВАЦИОННЫЕ</a:t>
            </a:r>
            <a:r>
              <a:rPr dirty="0" sz="3600" b="1">
                <a:solidFill>
                  <a:srgbClr val="FFFFFF"/>
                </a:solidFill>
                <a:latin typeface="Century Gothic"/>
                <a:cs typeface="Century Gothic"/>
              </a:rPr>
              <a:t> ДОРОЖНЫЕ	</a:t>
            </a:r>
            <a:r>
              <a:rPr dirty="0" sz="3600" b="1">
                <a:solidFill>
                  <a:srgbClr val="FFFFFF"/>
                </a:solidFill>
                <a:latin typeface="Century Gothic"/>
                <a:cs typeface="Century Gothic"/>
              </a:rPr>
              <a:t>ТЕХНОЛОГИИ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95778" y="5984647"/>
            <a:ext cx="1692910" cy="551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66675" marR="6350" indent="-54610">
              <a:lnSpc>
                <a:spcPct val="116799"/>
              </a:lnSpc>
            </a:pPr>
            <a:r>
              <a:rPr dirty="0" sz="1500">
                <a:solidFill>
                  <a:srgbClr val="FFFFFF"/>
                </a:solidFill>
                <a:latin typeface="Century Gothic"/>
                <a:cs typeface="Century Gothic"/>
                <a:hlinkClick r:id="rId3"/>
              </a:rPr>
              <a:t>info@razmetka.biz</a:t>
            </a:r>
            <a:r>
              <a:rPr dirty="0" sz="1500">
                <a:solidFill>
                  <a:srgbClr val="FFFFFF"/>
                </a:solidFill>
                <a:latin typeface="Century Gothic"/>
                <a:cs typeface="Century Gothic"/>
              </a:rPr>
              <a:t> 8 (495) 374  70 70</a:t>
            </a:r>
            <a:endParaRPr sz="15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76329" y="5100149"/>
            <a:ext cx="5534025" cy="2336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>
                <a:solidFill>
                  <a:srgbClr val="FFFFFF"/>
                </a:solidFill>
                <a:latin typeface="Century Gothic"/>
                <a:cs typeface="Century Gothic"/>
              </a:rPr>
              <a:t>ПРОИЗВОДСТВО ДОРОЖНО-РАЗМЕТОЧНЫХ МАТЕРИАЛОВ</a:t>
            </a:r>
            <a:endParaRPr sz="150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62408" y="2625749"/>
            <a:ext cx="3767183" cy="12941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000" cy="7199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930819" y="4771539"/>
            <a:ext cx="1277938" cy="18658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2367950" y="4771009"/>
            <a:ext cx="1320163" cy="18663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3847306" y="4771011"/>
            <a:ext cx="1315808" cy="18663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5322309" y="4771011"/>
            <a:ext cx="1323484" cy="18663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6804987" y="4771011"/>
            <a:ext cx="1318679" cy="18663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17481" y="1234956"/>
            <a:ext cx="8655685" cy="29197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6350" indent="0">
              <a:lnSpc>
                <a:spcPts val="1910"/>
              </a:lnSpc>
            </a:pPr>
            <a:r>
              <a:rPr dirty="0" sz="1600" spc="25" b="1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600" spc="25" b="1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600" spc="25" b="1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600" spc="25" b="1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25" b="1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600" spc="25" b="1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25" b="1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600" spc="25" b="1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600" spc="25" b="1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25" b="1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600" spc="25" b="1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600" spc="25" b="1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600" spc="25" b="1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600" b="1">
                <a:solidFill>
                  <a:srgbClr val="FFFFFF"/>
                </a:solidFill>
                <a:latin typeface="Century Gothic"/>
                <a:cs typeface="Century Gothic"/>
              </a:rPr>
              <a:t>ы </a:t>
            </a:r>
            <a:r>
              <a:rPr dirty="0" sz="1600" spc="6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spc="25" b="1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600" spc="25" b="1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600" spc="25" b="1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600" spc="25" b="1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25" b="1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600" spc="25" b="1">
                <a:solidFill>
                  <a:srgbClr val="FFFFFF"/>
                </a:solidFill>
                <a:latin typeface="Century Gothic"/>
                <a:cs typeface="Century Gothic"/>
              </a:rPr>
              <a:t>ь</a:t>
            </a:r>
            <a:r>
              <a:rPr dirty="0" sz="1600" spc="25" b="1">
                <a:solidFill>
                  <a:srgbClr val="FFFFFF"/>
                </a:solidFill>
                <a:latin typeface="Century Gothic"/>
                <a:cs typeface="Century Gothic"/>
              </a:rPr>
              <a:t>з</a:t>
            </a:r>
            <a:r>
              <a:rPr dirty="0" sz="1600" spc="25" b="1">
                <a:solidFill>
                  <a:srgbClr val="FFFFFF"/>
                </a:solidFill>
                <a:latin typeface="Century Gothic"/>
                <a:cs typeface="Century Gothic"/>
              </a:rPr>
              <a:t>у</a:t>
            </a:r>
            <a:r>
              <a:rPr dirty="0" sz="1600" spc="25" b="1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600" spc="25" b="1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600" spc="25" b="1">
                <a:solidFill>
                  <a:srgbClr val="FFFFFF"/>
                </a:solidFill>
                <a:latin typeface="Century Gothic"/>
                <a:cs typeface="Century Gothic"/>
              </a:rPr>
              <a:t>ы</a:t>
            </a:r>
            <a:r>
              <a:rPr dirty="0" sz="1600" b="1">
                <a:solidFill>
                  <a:srgbClr val="FFFFFF"/>
                </a:solidFill>
                <a:latin typeface="Century Gothic"/>
                <a:cs typeface="Century Gothic"/>
              </a:rPr>
              <a:t>е </a:t>
            </a:r>
            <a:r>
              <a:rPr dirty="0" sz="1600" spc="6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и 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з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е 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, 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з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 придать </a:t>
            </a:r>
            <a:r>
              <a:rPr dirty="0" sz="1600" spc="-8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ему   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новые, </a:t>
            </a:r>
            <a:r>
              <a:rPr dirty="0" sz="1600" spc="-8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принципиально </a:t>
            </a:r>
            <a:r>
              <a:rPr dirty="0" sz="1600" spc="-8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важные </a:t>
            </a:r>
            <a:r>
              <a:rPr dirty="0" sz="1600" spc="-8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для </a:t>
            </a:r>
            <a:r>
              <a:rPr dirty="0" sz="1600" spc="-8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него </a:t>
            </a:r>
            <a:r>
              <a:rPr dirty="0" sz="1600" spc="-8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механические </a:t>
            </a:r>
            <a:r>
              <a:rPr dirty="0" sz="1600" spc="-8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и </a:t>
            </a:r>
            <a:r>
              <a:rPr dirty="0" sz="1600" spc="-8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физико-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 химические</a:t>
            </a:r>
            <a:r>
              <a:rPr dirty="0" sz="1600" spc="-1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свойства.</a:t>
            </a:r>
            <a:endParaRPr sz="1600">
              <a:latin typeface="Century Gothic"/>
              <a:cs typeface="Century Gothic"/>
            </a:endParaRPr>
          </a:p>
          <a:p>
            <a:pPr algn="just" marL="12700" marR="6350" indent="0">
              <a:lnSpc>
                <a:spcPts val="1910"/>
              </a:lnSpc>
            </a:pP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б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ч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и </a:t>
            </a:r>
            <a:r>
              <a:rPr dirty="0" sz="1600" spc="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у </a:t>
            </a:r>
            <a:r>
              <a:rPr dirty="0" sz="1600" spc="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у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щ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е </a:t>
            </a:r>
            <a:r>
              <a:rPr dirty="0" sz="1600" spc="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у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у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ч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ш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е </a:t>
            </a:r>
            <a:r>
              <a:rPr dirty="0" sz="1600" spc="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г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о </a:t>
            </a:r>
            <a:r>
              <a:rPr dirty="0" sz="1600" spc="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э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у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ц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ы</a:t>
            </a:r>
            <a:r>
              <a:rPr dirty="0" sz="1600" spc="25">
                <a:solidFill>
                  <a:srgbClr val="FFFFFF"/>
                </a:solidFill>
                <a:latin typeface="Century Gothic"/>
                <a:cs typeface="Century Gothic"/>
              </a:rPr>
              <a:t>х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,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 экономических</a:t>
            </a:r>
            <a:r>
              <a:rPr dirty="0" sz="1600" spc="-1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600" spc="-1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потребительских</a:t>
            </a:r>
            <a:r>
              <a:rPr dirty="0" sz="1600" spc="-1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характеристик.</a:t>
            </a:r>
            <a:endParaRPr sz="1600">
              <a:latin typeface="Century Gothic"/>
              <a:cs typeface="Century Gothic"/>
            </a:endParaRPr>
          </a:p>
          <a:p>
            <a:pPr>
              <a:lnSpc>
                <a:spcPts val="900"/>
              </a:lnSpc>
              <a:spcBef>
                <a:spcPts val="35"/>
              </a:spcBef>
            </a:pPr>
            <a:endParaRPr sz="900"/>
          </a:p>
          <a:p>
            <a:pPr>
              <a:lnSpc>
                <a:spcPts val="1000"/>
              </a:lnSpc>
            </a:pPr>
            <a:endParaRPr sz="1000"/>
          </a:p>
          <a:p>
            <a:pPr algn="just" marL="12700" marR="6350" indent="0">
              <a:lnSpc>
                <a:spcPts val="1910"/>
              </a:lnSpc>
            </a:pPr>
            <a:r>
              <a:rPr dirty="0" sz="1600" spc="30" b="1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600" spc="30" b="1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30" b="1">
                <a:solidFill>
                  <a:srgbClr val="FFFFFF"/>
                </a:solidFill>
                <a:latin typeface="Century Gothic"/>
                <a:cs typeface="Century Gothic"/>
              </a:rPr>
              <a:t>з</a:t>
            </a:r>
            <a:r>
              <a:rPr dirty="0" sz="1600" spc="30" b="1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600" spc="30" b="1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30" b="1">
                <a:solidFill>
                  <a:srgbClr val="FFFFFF"/>
                </a:solidFill>
                <a:latin typeface="Century Gothic"/>
                <a:cs typeface="Century Gothic"/>
              </a:rPr>
              <a:t>ж</a:t>
            </a:r>
            <a:r>
              <a:rPr dirty="0" sz="1600" spc="30" b="1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600" spc="30" b="1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b="1">
                <a:solidFill>
                  <a:srgbClr val="FFFFFF"/>
                </a:solidFill>
                <a:latin typeface="Century Gothic"/>
                <a:cs typeface="Century Gothic"/>
              </a:rPr>
              <a:t>, </a:t>
            </a:r>
            <a:r>
              <a:rPr dirty="0" sz="1600" spc="6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spc="30" b="1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600" spc="30" b="1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600" spc="30" b="1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600" spc="30" b="1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30" b="1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600" spc="30" b="1">
                <a:solidFill>
                  <a:srgbClr val="FFFFFF"/>
                </a:solidFill>
                <a:latin typeface="Century Gothic"/>
                <a:cs typeface="Century Gothic"/>
              </a:rPr>
              <a:t>ь</a:t>
            </a:r>
            <a:r>
              <a:rPr dirty="0" sz="1600" spc="30" b="1">
                <a:solidFill>
                  <a:srgbClr val="FFFFFF"/>
                </a:solidFill>
                <a:latin typeface="Century Gothic"/>
                <a:cs typeface="Century Gothic"/>
              </a:rPr>
              <a:t>з</a:t>
            </a:r>
            <a:r>
              <a:rPr dirty="0" sz="1600" spc="30" b="1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30" b="1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600" spc="30" b="1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600" spc="30" b="1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600" spc="30" b="1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600" b="1">
                <a:solidFill>
                  <a:srgbClr val="FFFFFF"/>
                </a:solidFill>
                <a:latin typeface="Century Gothic"/>
                <a:cs typeface="Century Gothic"/>
              </a:rPr>
              <a:t>е </a:t>
            </a:r>
            <a:r>
              <a:rPr dirty="0" sz="1600" spc="6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о </a:t>
            </a:r>
            <a:r>
              <a:rPr dirty="0" sz="1600" spc="7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ш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г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о </a:t>
            </a:r>
            <a:r>
              <a:rPr dirty="0" sz="1600" spc="7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ы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х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г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ч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г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о </a:t>
            </a:r>
            <a:r>
              <a:rPr dirty="0" sz="1600" spc="7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600" spc="3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,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з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т </a:t>
            </a:r>
            <a:r>
              <a:rPr dirty="0" sz="1600" spc="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ы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ь </a:t>
            </a:r>
            <a:r>
              <a:rPr dirty="0" sz="1600" spc="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г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ч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ь </a:t>
            </a:r>
            <a:r>
              <a:rPr dirty="0" sz="1600" spc="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и </a:t>
            </a:r>
            <a:r>
              <a:rPr dirty="0" sz="1600" spc="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б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ь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е </a:t>
            </a:r>
            <a:r>
              <a:rPr dirty="0" sz="1600" spc="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х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и </a:t>
            </a:r>
            <a:r>
              <a:rPr dirty="0" sz="1600" spc="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ж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600" spc="5">
                <a:solidFill>
                  <a:srgbClr val="FFFFFF"/>
                </a:solidFill>
                <a:latin typeface="Century Gothic"/>
                <a:cs typeface="Century Gothic"/>
              </a:rPr>
              <a:t>ы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х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 объектов</a:t>
            </a:r>
            <a:r>
              <a:rPr dirty="0" sz="1600" spc="-1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Государственной</a:t>
            </a:r>
            <a:r>
              <a:rPr dirty="0" sz="1600" spc="-1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компании</a:t>
            </a:r>
            <a:r>
              <a:rPr dirty="0" sz="1600" spc="-1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Автодор, </a:t>
            </a:r>
            <a:r>
              <a:rPr dirty="0" sz="1600" spc="-1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за</a:t>
            </a:r>
            <a:r>
              <a:rPr dirty="0" sz="1600" spc="-1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счет</a:t>
            </a:r>
            <a:r>
              <a:rPr dirty="0" sz="1600" spc="-1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увеличения</a:t>
            </a:r>
            <a:r>
              <a:rPr dirty="0" sz="1600" spc="-1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уровня</a:t>
            </a:r>
            <a:r>
              <a:rPr dirty="0" sz="1600" spc="-1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удобства</a:t>
            </a:r>
            <a:r>
              <a:rPr dirty="0" sz="1600" spc="-1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б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з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и </a:t>
            </a:r>
            <a:r>
              <a:rPr dirty="0" sz="1600" spc="11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ж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г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о </a:t>
            </a:r>
            <a:r>
              <a:rPr dirty="0" sz="1600" spc="11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ж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я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, </a:t>
            </a:r>
            <a:r>
              <a:rPr dirty="0" sz="1600" spc="11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ж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я </a:t>
            </a:r>
            <a:r>
              <a:rPr dirty="0" sz="1600" spc="11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г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, </a:t>
            </a:r>
            <a:r>
              <a:rPr dirty="0" sz="1600" spc="11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у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ь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ш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в </a:t>
            </a:r>
            <a:r>
              <a:rPr dirty="0" sz="1600" spc="11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б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щ</a:t>
            </a:r>
            <a:r>
              <a:rPr dirty="0" sz="1600" spc="70">
                <a:solidFill>
                  <a:srgbClr val="FFFFFF"/>
                </a:solidFill>
                <a:latin typeface="Century Gothic"/>
                <a:cs typeface="Century Gothic"/>
              </a:rPr>
              <a:t>у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ю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 стоимость </a:t>
            </a:r>
            <a:r>
              <a:rPr dirty="0" sz="1600" spc="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связанную </a:t>
            </a:r>
            <a:r>
              <a:rPr dirty="0" sz="1600" spc="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с    </a:t>
            </a:r>
            <a:r>
              <a:rPr dirty="0" sz="1600" spc="-1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выполнением </a:t>
            </a:r>
            <a:r>
              <a:rPr dirty="0" sz="1600" spc="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работ, </a:t>
            </a:r>
            <a:r>
              <a:rPr dirty="0" sz="1600" spc="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без </a:t>
            </a:r>
            <a:r>
              <a:rPr dirty="0" sz="1600" spc="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снижения </a:t>
            </a:r>
            <a:r>
              <a:rPr dirty="0" sz="1600" spc="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эксплуатационных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 показателей.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282862" y="4771011"/>
            <a:ext cx="1277437" cy="18663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000" cy="7199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409315" y="3772090"/>
            <a:ext cx="5909310" cy="5727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600">
                <a:solidFill>
                  <a:srgbClr val="FFFFFF"/>
                </a:solidFill>
                <a:latin typeface="Century Gothic"/>
                <a:cs typeface="Century Gothic"/>
              </a:rPr>
              <a:t>СПАСИБО ЗА ПРОСМОТР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64205" y="2759474"/>
            <a:ext cx="640896" cy="582631"/>
          </a:xfrm>
          <a:custGeom>
            <a:avLst/>
            <a:gdLst/>
            <a:ahLst/>
            <a:cxnLst/>
            <a:rect l="l" t="t" r="r" b="b"/>
            <a:pathLst>
              <a:path w="640896" h="582631">
                <a:moveTo>
                  <a:pt x="481396" y="0"/>
                </a:moveTo>
                <a:lnTo>
                  <a:pt x="561145" y="145224"/>
                </a:lnTo>
                <a:lnTo>
                  <a:pt x="640896" y="290443"/>
                </a:lnTo>
                <a:lnTo>
                  <a:pt x="560423" y="436100"/>
                </a:lnTo>
                <a:lnTo>
                  <a:pt x="479948" y="581760"/>
                </a:lnTo>
                <a:lnTo>
                  <a:pt x="319726" y="582195"/>
                </a:lnTo>
                <a:lnTo>
                  <a:pt x="159501" y="582631"/>
                </a:lnTo>
                <a:lnTo>
                  <a:pt x="79750" y="437410"/>
                </a:lnTo>
                <a:lnTo>
                  <a:pt x="0" y="292186"/>
                </a:lnTo>
                <a:lnTo>
                  <a:pt x="80474" y="146531"/>
                </a:lnTo>
                <a:lnTo>
                  <a:pt x="160944" y="875"/>
                </a:lnTo>
                <a:lnTo>
                  <a:pt x="321170" y="435"/>
                </a:lnTo>
                <a:lnTo>
                  <a:pt x="481396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4545601" y="2467292"/>
            <a:ext cx="640896" cy="582630"/>
          </a:xfrm>
          <a:custGeom>
            <a:avLst/>
            <a:gdLst/>
            <a:ahLst/>
            <a:cxnLst/>
            <a:rect l="l" t="t" r="r" b="b"/>
            <a:pathLst>
              <a:path w="640896" h="582630">
                <a:moveTo>
                  <a:pt x="481394" y="0"/>
                </a:moveTo>
                <a:lnTo>
                  <a:pt x="561145" y="145223"/>
                </a:lnTo>
                <a:lnTo>
                  <a:pt x="640896" y="290443"/>
                </a:lnTo>
                <a:lnTo>
                  <a:pt x="560421" y="436100"/>
                </a:lnTo>
                <a:lnTo>
                  <a:pt x="479952" y="581759"/>
                </a:lnTo>
                <a:lnTo>
                  <a:pt x="319726" y="582194"/>
                </a:lnTo>
                <a:lnTo>
                  <a:pt x="159500" y="582630"/>
                </a:lnTo>
                <a:lnTo>
                  <a:pt x="79749" y="437410"/>
                </a:lnTo>
                <a:lnTo>
                  <a:pt x="0" y="292186"/>
                </a:lnTo>
                <a:lnTo>
                  <a:pt x="80473" y="146530"/>
                </a:lnTo>
                <a:lnTo>
                  <a:pt x="160948" y="873"/>
                </a:lnTo>
                <a:lnTo>
                  <a:pt x="321170" y="438"/>
                </a:lnTo>
                <a:lnTo>
                  <a:pt x="481394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5025553" y="2756864"/>
            <a:ext cx="640892" cy="582631"/>
          </a:xfrm>
          <a:custGeom>
            <a:avLst/>
            <a:gdLst/>
            <a:ahLst/>
            <a:cxnLst/>
            <a:rect l="l" t="t" r="r" b="b"/>
            <a:pathLst>
              <a:path w="640892" h="582631">
                <a:moveTo>
                  <a:pt x="481390" y="0"/>
                </a:moveTo>
                <a:lnTo>
                  <a:pt x="561141" y="145224"/>
                </a:lnTo>
                <a:lnTo>
                  <a:pt x="640892" y="290443"/>
                </a:lnTo>
                <a:lnTo>
                  <a:pt x="560421" y="436100"/>
                </a:lnTo>
                <a:lnTo>
                  <a:pt x="479948" y="581760"/>
                </a:lnTo>
                <a:lnTo>
                  <a:pt x="319722" y="582195"/>
                </a:lnTo>
                <a:lnTo>
                  <a:pt x="159500" y="582631"/>
                </a:lnTo>
                <a:lnTo>
                  <a:pt x="79749" y="437410"/>
                </a:lnTo>
                <a:lnTo>
                  <a:pt x="0" y="292186"/>
                </a:lnTo>
                <a:lnTo>
                  <a:pt x="80473" y="146531"/>
                </a:lnTo>
                <a:lnTo>
                  <a:pt x="160944" y="875"/>
                </a:lnTo>
                <a:lnTo>
                  <a:pt x="321170" y="435"/>
                </a:lnTo>
                <a:lnTo>
                  <a:pt x="481390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5506948" y="2464681"/>
            <a:ext cx="640897" cy="582631"/>
          </a:xfrm>
          <a:custGeom>
            <a:avLst/>
            <a:gdLst/>
            <a:ahLst/>
            <a:cxnLst/>
            <a:rect l="l" t="t" r="r" b="b"/>
            <a:pathLst>
              <a:path w="640897" h="582631">
                <a:moveTo>
                  <a:pt x="481396" y="0"/>
                </a:moveTo>
                <a:lnTo>
                  <a:pt x="561146" y="145224"/>
                </a:lnTo>
                <a:lnTo>
                  <a:pt x="640897" y="290445"/>
                </a:lnTo>
                <a:lnTo>
                  <a:pt x="560423" y="436101"/>
                </a:lnTo>
                <a:lnTo>
                  <a:pt x="479948" y="581760"/>
                </a:lnTo>
                <a:lnTo>
                  <a:pt x="319727" y="582195"/>
                </a:lnTo>
                <a:lnTo>
                  <a:pt x="159501" y="582631"/>
                </a:lnTo>
                <a:lnTo>
                  <a:pt x="79750" y="437410"/>
                </a:lnTo>
                <a:lnTo>
                  <a:pt x="0" y="292187"/>
                </a:lnTo>
                <a:lnTo>
                  <a:pt x="80474" y="146531"/>
                </a:lnTo>
                <a:lnTo>
                  <a:pt x="160948" y="875"/>
                </a:lnTo>
                <a:lnTo>
                  <a:pt x="321170" y="439"/>
                </a:lnTo>
                <a:lnTo>
                  <a:pt x="481396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5986900" y="2754255"/>
            <a:ext cx="640894" cy="582631"/>
          </a:xfrm>
          <a:custGeom>
            <a:avLst/>
            <a:gdLst/>
            <a:ahLst/>
            <a:cxnLst/>
            <a:rect l="l" t="t" r="r" b="b"/>
            <a:pathLst>
              <a:path w="640894" h="582631">
                <a:moveTo>
                  <a:pt x="481392" y="0"/>
                </a:moveTo>
                <a:lnTo>
                  <a:pt x="561143" y="145223"/>
                </a:lnTo>
                <a:lnTo>
                  <a:pt x="640894" y="290443"/>
                </a:lnTo>
                <a:lnTo>
                  <a:pt x="560423" y="436100"/>
                </a:lnTo>
                <a:lnTo>
                  <a:pt x="479948" y="581760"/>
                </a:lnTo>
                <a:lnTo>
                  <a:pt x="319723" y="582195"/>
                </a:lnTo>
                <a:lnTo>
                  <a:pt x="159501" y="582631"/>
                </a:lnTo>
                <a:lnTo>
                  <a:pt x="79750" y="437410"/>
                </a:lnTo>
                <a:lnTo>
                  <a:pt x="0" y="292186"/>
                </a:lnTo>
                <a:lnTo>
                  <a:pt x="80471" y="146530"/>
                </a:lnTo>
                <a:lnTo>
                  <a:pt x="160945" y="875"/>
                </a:lnTo>
                <a:lnTo>
                  <a:pt x="321170" y="439"/>
                </a:lnTo>
                <a:lnTo>
                  <a:pt x="481392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5667890" y="2566942"/>
            <a:ext cx="303260" cy="374468"/>
          </a:xfrm>
          <a:custGeom>
            <a:avLst/>
            <a:gdLst/>
            <a:ahLst/>
            <a:cxnLst/>
            <a:rect l="l" t="t" r="r" b="b"/>
            <a:pathLst>
              <a:path w="303260" h="374468">
                <a:moveTo>
                  <a:pt x="75995" y="221757"/>
                </a:moveTo>
                <a:lnTo>
                  <a:pt x="54283" y="273142"/>
                </a:lnTo>
                <a:lnTo>
                  <a:pt x="0" y="287619"/>
                </a:lnTo>
                <a:lnTo>
                  <a:pt x="0" y="317294"/>
                </a:lnTo>
                <a:lnTo>
                  <a:pt x="149820" y="374468"/>
                </a:lnTo>
                <a:lnTo>
                  <a:pt x="287285" y="321297"/>
                </a:lnTo>
                <a:lnTo>
                  <a:pt x="150692" y="321297"/>
                </a:lnTo>
                <a:lnTo>
                  <a:pt x="139274" y="320540"/>
                </a:lnTo>
                <a:lnTo>
                  <a:pt x="95076" y="305707"/>
                </a:lnTo>
                <a:lnTo>
                  <a:pt x="73895" y="290953"/>
                </a:lnTo>
                <a:lnTo>
                  <a:pt x="96987" y="226822"/>
                </a:lnTo>
                <a:lnTo>
                  <a:pt x="75995" y="221757"/>
                </a:lnTo>
                <a:close/>
              </a:path>
              <a:path w="303260" h="374468">
                <a:moveTo>
                  <a:pt x="253302" y="267764"/>
                </a:moveTo>
                <a:lnTo>
                  <a:pt x="221409" y="267764"/>
                </a:lnTo>
                <a:lnTo>
                  <a:pt x="234500" y="295578"/>
                </a:lnTo>
                <a:lnTo>
                  <a:pt x="222128" y="302448"/>
                </a:lnTo>
                <a:lnTo>
                  <a:pt x="185797" y="316776"/>
                </a:lnTo>
                <a:lnTo>
                  <a:pt x="150692" y="321297"/>
                </a:lnTo>
                <a:lnTo>
                  <a:pt x="287285" y="321297"/>
                </a:lnTo>
                <a:lnTo>
                  <a:pt x="303260" y="315118"/>
                </a:lnTo>
                <a:lnTo>
                  <a:pt x="303260" y="286171"/>
                </a:lnTo>
                <a:lnTo>
                  <a:pt x="253302" y="267764"/>
                </a:lnTo>
                <a:close/>
              </a:path>
              <a:path w="303260" h="374468">
                <a:moveTo>
                  <a:pt x="225356" y="200020"/>
                </a:moveTo>
                <a:lnTo>
                  <a:pt x="197875" y="200020"/>
                </a:lnTo>
                <a:lnTo>
                  <a:pt x="209170" y="221757"/>
                </a:lnTo>
                <a:lnTo>
                  <a:pt x="198325" y="226772"/>
                </a:lnTo>
                <a:lnTo>
                  <a:pt x="150077" y="237363"/>
                </a:lnTo>
                <a:lnTo>
                  <a:pt x="136894" y="237833"/>
                </a:lnTo>
                <a:lnTo>
                  <a:pt x="123195" y="237833"/>
                </a:lnTo>
                <a:lnTo>
                  <a:pt x="110736" y="275314"/>
                </a:lnTo>
                <a:lnTo>
                  <a:pt x="123621" y="278396"/>
                </a:lnTo>
                <a:lnTo>
                  <a:pt x="136381" y="280646"/>
                </a:lnTo>
                <a:lnTo>
                  <a:pt x="149008" y="282000"/>
                </a:lnTo>
                <a:lnTo>
                  <a:pt x="161490" y="282394"/>
                </a:lnTo>
                <a:lnTo>
                  <a:pt x="173819" y="281766"/>
                </a:lnTo>
                <a:lnTo>
                  <a:pt x="185985" y="280053"/>
                </a:lnTo>
                <a:lnTo>
                  <a:pt x="197978" y="277190"/>
                </a:lnTo>
                <a:lnTo>
                  <a:pt x="209790" y="273115"/>
                </a:lnTo>
                <a:lnTo>
                  <a:pt x="221409" y="267764"/>
                </a:lnTo>
                <a:lnTo>
                  <a:pt x="253302" y="267764"/>
                </a:lnTo>
                <a:lnTo>
                  <a:pt x="248251" y="265903"/>
                </a:lnTo>
                <a:lnTo>
                  <a:pt x="238497" y="237833"/>
                </a:lnTo>
                <a:lnTo>
                  <a:pt x="136894" y="237833"/>
                </a:lnTo>
                <a:lnTo>
                  <a:pt x="123303" y="237508"/>
                </a:lnTo>
                <a:lnTo>
                  <a:pt x="238384" y="237508"/>
                </a:lnTo>
                <a:lnTo>
                  <a:pt x="225356" y="200020"/>
                </a:lnTo>
                <a:close/>
              </a:path>
              <a:path w="303260" h="374468">
                <a:moveTo>
                  <a:pt x="212788" y="163854"/>
                </a:moveTo>
                <a:lnTo>
                  <a:pt x="171011" y="192034"/>
                </a:lnTo>
                <a:lnTo>
                  <a:pt x="148397" y="204397"/>
                </a:lnTo>
                <a:lnTo>
                  <a:pt x="160035" y="205737"/>
                </a:lnTo>
                <a:lnTo>
                  <a:pt x="172395" y="205404"/>
                </a:lnTo>
                <a:lnTo>
                  <a:pt x="185125" y="203473"/>
                </a:lnTo>
                <a:lnTo>
                  <a:pt x="197875" y="200020"/>
                </a:lnTo>
                <a:lnTo>
                  <a:pt x="225356" y="200020"/>
                </a:lnTo>
                <a:lnTo>
                  <a:pt x="212788" y="163854"/>
                </a:lnTo>
                <a:close/>
              </a:path>
              <a:path w="303260" h="374468">
                <a:moveTo>
                  <a:pt x="18996" y="120064"/>
                </a:moveTo>
                <a:lnTo>
                  <a:pt x="13959" y="131742"/>
                </a:lnTo>
                <a:lnTo>
                  <a:pt x="11039" y="143745"/>
                </a:lnTo>
                <a:lnTo>
                  <a:pt x="10347" y="154431"/>
                </a:lnTo>
                <a:lnTo>
                  <a:pt x="10340" y="157030"/>
                </a:lnTo>
                <a:lnTo>
                  <a:pt x="11564" y="168731"/>
                </a:lnTo>
                <a:lnTo>
                  <a:pt x="48753" y="191742"/>
                </a:lnTo>
                <a:lnTo>
                  <a:pt x="77781" y="199496"/>
                </a:lnTo>
                <a:lnTo>
                  <a:pt x="92575" y="196105"/>
                </a:lnTo>
                <a:lnTo>
                  <a:pt x="133341" y="183092"/>
                </a:lnTo>
                <a:lnTo>
                  <a:pt x="160394" y="170588"/>
                </a:lnTo>
                <a:lnTo>
                  <a:pt x="80200" y="170588"/>
                </a:lnTo>
                <a:lnTo>
                  <a:pt x="68492" y="168313"/>
                </a:lnTo>
                <a:lnTo>
                  <a:pt x="34363" y="148561"/>
                </a:lnTo>
                <a:lnTo>
                  <a:pt x="20561" y="127324"/>
                </a:lnTo>
                <a:lnTo>
                  <a:pt x="18996" y="120064"/>
                </a:lnTo>
                <a:close/>
              </a:path>
              <a:path w="303260" h="374468">
                <a:moveTo>
                  <a:pt x="145207" y="0"/>
                </a:moveTo>
                <a:lnTo>
                  <a:pt x="48365" y="43251"/>
                </a:lnTo>
                <a:lnTo>
                  <a:pt x="36808" y="79264"/>
                </a:lnTo>
                <a:lnTo>
                  <a:pt x="41432" y="142502"/>
                </a:lnTo>
                <a:lnTo>
                  <a:pt x="85795" y="163463"/>
                </a:lnTo>
                <a:lnTo>
                  <a:pt x="99241" y="167054"/>
                </a:lnTo>
                <a:lnTo>
                  <a:pt x="90721" y="170259"/>
                </a:lnTo>
                <a:lnTo>
                  <a:pt x="80200" y="170588"/>
                </a:lnTo>
                <a:lnTo>
                  <a:pt x="160394" y="170588"/>
                </a:lnTo>
                <a:lnTo>
                  <a:pt x="169021" y="165878"/>
                </a:lnTo>
                <a:lnTo>
                  <a:pt x="179860" y="159220"/>
                </a:lnTo>
                <a:lnTo>
                  <a:pt x="190198" y="152106"/>
                </a:lnTo>
                <a:lnTo>
                  <a:pt x="191865" y="150826"/>
                </a:lnTo>
                <a:lnTo>
                  <a:pt x="108021" y="150826"/>
                </a:lnTo>
                <a:lnTo>
                  <a:pt x="99256" y="149691"/>
                </a:lnTo>
                <a:lnTo>
                  <a:pt x="90794" y="144828"/>
                </a:lnTo>
                <a:lnTo>
                  <a:pt x="64597" y="144784"/>
                </a:lnTo>
                <a:lnTo>
                  <a:pt x="45123" y="102664"/>
                </a:lnTo>
                <a:lnTo>
                  <a:pt x="45099" y="99913"/>
                </a:lnTo>
                <a:lnTo>
                  <a:pt x="45636" y="87897"/>
                </a:lnTo>
                <a:lnTo>
                  <a:pt x="60718" y="52627"/>
                </a:lnTo>
                <a:lnTo>
                  <a:pt x="81784" y="42984"/>
                </a:lnTo>
                <a:lnTo>
                  <a:pt x="110233" y="42984"/>
                </a:lnTo>
                <a:lnTo>
                  <a:pt x="116618" y="39434"/>
                </a:lnTo>
                <a:lnTo>
                  <a:pt x="128150" y="35303"/>
                </a:lnTo>
                <a:lnTo>
                  <a:pt x="140079" y="33158"/>
                </a:lnTo>
                <a:lnTo>
                  <a:pt x="211913" y="33158"/>
                </a:lnTo>
                <a:lnTo>
                  <a:pt x="204322" y="25260"/>
                </a:lnTo>
                <a:lnTo>
                  <a:pt x="166925" y="2564"/>
                </a:lnTo>
                <a:lnTo>
                  <a:pt x="156406" y="510"/>
                </a:lnTo>
                <a:lnTo>
                  <a:pt x="145207" y="0"/>
                </a:lnTo>
                <a:close/>
              </a:path>
              <a:path w="303260" h="374468">
                <a:moveTo>
                  <a:pt x="211913" y="33158"/>
                </a:moveTo>
                <a:lnTo>
                  <a:pt x="140079" y="33158"/>
                </a:lnTo>
                <a:lnTo>
                  <a:pt x="129460" y="41716"/>
                </a:lnTo>
                <a:lnTo>
                  <a:pt x="97595" y="77101"/>
                </a:lnTo>
                <a:lnTo>
                  <a:pt x="94270" y="99913"/>
                </a:lnTo>
                <a:lnTo>
                  <a:pt x="96256" y="116571"/>
                </a:lnTo>
                <a:lnTo>
                  <a:pt x="99193" y="129647"/>
                </a:lnTo>
                <a:lnTo>
                  <a:pt x="102986" y="141084"/>
                </a:lnTo>
                <a:lnTo>
                  <a:pt x="108021" y="150826"/>
                </a:lnTo>
                <a:lnTo>
                  <a:pt x="191865" y="150826"/>
                </a:lnTo>
                <a:lnTo>
                  <a:pt x="226866" y="119156"/>
                </a:lnTo>
                <a:lnTo>
                  <a:pt x="249900" y="89802"/>
                </a:lnTo>
                <a:lnTo>
                  <a:pt x="247315" y="74630"/>
                </a:lnTo>
                <a:lnTo>
                  <a:pt x="240652" y="63710"/>
                </a:lnTo>
                <a:lnTo>
                  <a:pt x="230407" y="56162"/>
                </a:lnTo>
                <a:lnTo>
                  <a:pt x="221688" y="44634"/>
                </a:lnTo>
                <a:lnTo>
                  <a:pt x="213028" y="34318"/>
                </a:lnTo>
                <a:lnTo>
                  <a:pt x="211913" y="33158"/>
                </a:lnTo>
                <a:close/>
              </a:path>
              <a:path w="303260" h="374468">
                <a:moveTo>
                  <a:pt x="110233" y="42984"/>
                </a:moveTo>
                <a:lnTo>
                  <a:pt x="81784" y="42984"/>
                </a:lnTo>
                <a:lnTo>
                  <a:pt x="78072" y="47353"/>
                </a:lnTo>
                <a:lnTo>
                  <a:pt x="60898" y="90076"/>
                </a:lnTo>
                <a:lnTo>
                  <a:pt x="60129" y="107431"/>
                </a:lnTo>
                <a:lnTo>
                  <a:pt x="60336" y="115239"/>
                </a:lnTo>
                <a:lnTo>
                  <a:pt x="60421" y="116571"/>
                </a:lnTo>
                <a:lnTo>
                  <a:pt x="61906" y="130032"/>
                </a:lnTo>
                <a:lnTo>
                  <a:pt x="64597" y="144784"/>
                </a:lnTo>
                <a:lnTo>
                  <a:pt x="90758" y="144784"/>
                </a:lnTo>
                <a:lnTo>
                  <a:pt x="83645" y="136178"/>
                </a:lnTo>
                <a:lnTo>
                  <a:pt x="78245" y="123719"/>
                </a:lnTo>
                <a:lnTo>
                  <a:pt x="75030" y="107431"/>
                </a:lnTo>
                <a:lnTo>
                  <a:pt x="74520" y="90076"/>
                </a:lnTo>
                <a:lnTo>
                  <a:pt x="74453" y="87236"/>
                </a:lnTo>
                <a:lnTo>
                  <a:pt x="77710" y="75213"/>
                </a:lnTo>
                <a:lnTo>
                  <a:pt x="84993" y="64160"/>
                </a:lnTo>
                <a:lnTo>
                  <a:pt x="94981" y="53819"/>
                </a:lnTo>
                <a:lnTo>
                  <a:pt x="105543" y="45591"/>
                </a:lnTo>
                <a:lnTo>
                  <a:pt x="110233" y="429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439959" y="4754897"/>
            <a:ext cx="1804035" cy="1079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6350">
              <a:lnSpc>
                <a:spcPct val="151200"/>
              </a:lnSpc>
            </a:pP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  <a:hlinkClick r:id="rId3"/>
              </a:rPr>
              <a:t>info@razmetka.biz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 8 (495) 374 70 70</a:t>
            </a:r>
            <a:endParaRPr sz="1600">
              <a:latin typeface="Century Gothic"/>
              <a:cs typeface="Century Gothic"/>
            </a:endParaRPr>
          </a:p>
          <a:p>
            <a:pPr>
              <a:lnSpc>
                <a:spcPts val="600"/>
              </a:lnSpc>
              <a:spcBef>
                <a:spcPts val="32"/>
              </a:spcBef>
            </a:pPr>
            <a:endParaRPr sz="600"/>
          </a:p>
          <a:p>
            <a:pPr algn="ctr">
              <a:lnSpc>
                <a:spcPct val="100000"/>
              </a:lnSpc>
            </a:pP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razmetka.biz</a:t>
            </a:r>
            <a:endParaRPr sz="1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000" cy="7199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6696262" cy="7199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503149" y="3688732"/>
            <a:ext cx="939993" cy="854534"/>
          </a:xfrm>
          <a:custGeom>
            <a:avLst/>
            <a:gdLst/>
            <a:ahLst/>
            <a:cxnLst/>
            <a:rect l="l" t="t" r="r" b="b"/>
            <a:pathLst>
              <a:path w="939993" h="854534">
                <a:moveTo>
                  <a:pt x="233939" y="0"/>
                </a:moveTo>
                <a:lnTo>
                  <a:pt x="116972" y="212992"/>
                </a:lnTo>
                <a:lnTo>
                  <a:pt x="0" y="425987"/>
                </a:lnTo>
                <a:lnTo>
                  <a:pt x="118029" y="639622"/>
                </a:lnTo>
                <a:lnTo>
                  <a:pt x="236059" y="853257"/>
                </a:lnTo>
                <a:lnTo>
                  <a:pt x="471056" y="853898"/>
                </a:lnTo>
                <a:lnTo>
                  <a:pt x="706057" y="854534"/>
                </a:lnTo>
                <a:lnTo>
                  <a:pt x="823024" y="641541"/>
                </a:lnTo>
                <a:lnTo>
                  <a:pt x="939993" y="428547"/>
                </a:lnTo>
                <a:lnTo>
                  <a:pt x="821966" y="214911"/>
                </a:lnTo>
                <a:lnTo>
                  <a:pt x="703936" y="1277"/>
                </a:lnTo>
                <a:lnTo>
                  <a:pt x="468939" y="640"/>
                </a:lnTo>
                <a:lnTo>
                  <a:pt x="233939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7683843" y="370532"/>
            <a:ext cx="2305573" cy="6852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7688343" y="465951"/>
            <a:ext cx="1327053" cy="302723"/>
          </a:xfrm>
          <a:custGeom>
            <a:avLst/>
            <a:gdLst/>
            <a:ahLst/>
            <a:cxnLst/>
            <a:rect l="l" t="t" r="r" b="b"/>
            <a:pathLst>
              <a:path w="1327053" h="302723">
                <a:moveTo>
                  <a:pt x="1130443" y="0"/>
                </a:moveTo>
                <a:lnTo>
                  <a:pt x="1130443" y="251405"/>
                </a:lnTo>
                <a:lnTo>
                  <a:pt x="1182168" y="251405"/>
                </a:lnTo>
                <a:lnTo>
                  <a:pt x="1182168" y="151923"/>
                </a:lnTo>
                <a:lnTo>
                  <a:pt x="1240311" y="151923"/>
                </a:lnTo>
                <a:lnTo>
                  <a:pt x="1280727" y="145078"/>
                </a:lnTo>
                <a:lnTo>
                  <a:pt x="1318913" y="112206"/>
                </a:lnTo>
                <a:lnTo>
                  <a:pt x="1320932" y="107732"/>
                </a:lnTo>
                <a:lnTo>
                  <a:pt x="1182168" y="107732"/>
                </a:lnTo>
                <a:lnTo>
                  <a:pt x="1182168" y="45212"/>
                </a:lnTo>
                <a:lnTo>
                  <a:pt x="1321284" y="45212"/>
                </a:lnTo>
                <a:lnTo>
                  <a:pt x="1321177" y="44852"/>
                </a:lnTo>
                <a:lnTo>
                  <a:pt x="1287621" y="10553"/>
                </a:lnTo>
                <a:lnTo>
                  <a:pt x="1251344" y="433"/>
                </a:lnTo>
                <a:lnTo>
                  <a:pt x="1130443" y="0"/>
                </a:lnTo>
                <a:close/>
              </a:path>
              <a:path w="1327053" h="302723">
                <a:moveTo>
                  <a:pt x="1321284" y="45212"/>
                </a:moveTo>
                <a:lnTo>
                  <a:pt x="1236747" y="45212"/>
                </a:lnTo>
                <a:lnTo>
                  <a:pt x="1253480" y="47295"/>
                </a:lnTo>
                <a:lnTo>
                  <a:pt x="1265949" y="53415"/>
                </a:lnTo>
                <a:lnTo>
                  <a:pt x="1273692" y="63375"/>
                </a:lnTo>
                <a:lnTo>
                  <a:pt x="1273111" y="81333"/>
                </a:lnTo>
                <a:lnTo>
                  <a:pt x="1268439" y="94148"/>
                </a:lnTo>
                <a:lnTo>
                  <a:pt x="1260071" y="102414"/>
                </a:lnTo>
                <a:lnTo>
                  <a:pt x="1248402" y="106728"/>
                </a:lnTo>
                <a:lnTo>
                  <a:pt x="1182168" y="107732"/>
                </a:lnTo>
                <a:lnTo>
                  <a:pt x="1320932" y="107732"/>
                </a:lnTo>
                <a:lnTo>
                  <a:pt x="1324074" y="100775"/>
                </a:lnTo>
                <a:lnTo>
                  <a:pt x="1327053" y="88529"/>
                </a:lnTo>
                <a:lnTo>
                  <a:pt x="1326718" y="71296"/>
                </a:lnTo>
                <a:lnTo>
                  <a:pt x="1324748" y="56884"/>
                </a:lnTo>
                <a:lnTo>
                  <a:pt x="1321284" y="45212"/>
                </a:lnTo>
                <a:close/>
              </a:path>
              <a:path w="1327053" h="302723">
                <a:moveTo>
                  <a:pt x="955549" y="-5077"/>
                </a:moveTo>
                <a:lnTo>
                  <a:pt x="914957" y="110"/>
                </a:lnTo>
                <a:lnTo>
                  <a:pt x="870442" y="23285"/>
                </a:lnTo>
                <a:lnTo>
                  <a:pt x="844026" y="52622"/>
                </a:lnTo>
                <a:lnTo>
                  <a:pt x="825177" y="99644"/>
                </a:lnTo>
                <a:lnTo>
                  <a:pt x="822942" y="125653"/>
                </a:lnTo>
                <a:lnTo>
                  <a:pt x="823536" y="139269"/>
                </a:lnTo>
                <a:lnTo>
                  <a:pt x="832486" y="176920"/>
                </a:lnTo>
                <a:lnTo>
                  <a:pt x="852266" y="209807"/>
                </a:lnTo>
                <a:lnTo>
                  <a:pt x="885479" y="237572"/>
                </a:lnTo>
                <a:lnTo>
                  <a:pt x="931476" y="254793"/>
                </a:lnTo>
                <a:lnTo>
                  <a:pt x="943717" y="256098"/>
                </a:lnTo>
                <a:lnTo>
                  <a:pt x="959407" y="255683"/>
                </a:lnTo>
                <a:lnTo>
                  <a:pt x="999662" y="248219"/>
                </a:lnTo>
                <a:lnTo>
                  <a:pt x="1040843" y="223679"/>
                </a:lnTo>
                <a:lnTo>
                  <a:pt x="1055104" y="207301"/>
                </a:lnTo>
                <a:lnTo>
                  <a:pt x="963923" y="207301"/>
                </a:lnTo>
                <a:lnTo>
                  <a:pt x="947474" y="206819"/>
                </a:lnTo>
                <a:lnTo>
                  <a:pt x="902140" y="188962"/>
                </a:lnTo>
                <a:lnTo>
                  <a:pt x="879138" y="151840"/>
                </a:lnTo>
                <a:lnTo>
                  <a:pt x="876651" y="139269"/>
                </a:lnTo>
                <a:lnTo>
                  <a:pt x="876699" y="131105"/>
                </a:lnTo>
                <a:lnTo>
                  <a:pt x="885628" y="83786"/>
                </a:lnTo>
                <a:lnTo>
                  <a:pt x="913681" y="54867"/>
                </a:lnTo>
                <a:lnTo>
                  <a:pt x="947616" y="43565"/>
                </a:lnTo>
                <a:lnTo>
                  <a:pt x="1055677" y="43565"/>
                </a:lnTo>
                <a:lnTo>
                  <a:pt x="1048727" y="35471"/>
                </a:lnTo>
                <a:lnTo>
                  <a:pt x="1017124" y="10731"/>
                </a:lnTo>
                <a:lnTo>
                  <a:pt x="968883" y="-4319"/>
                </a:lnTo>
                <a:lnTo>
                  <a:pt x="955549" y="-5077"/>
                </a:lnTo>
                <a:close/>
              </a:path>
              <a:path w="1327053" h="302723">
                <a:moveTo>
                  <a:pt x="1055677" y="43565"/>
                </a:moveTo>
                <a:lnTo>
                  <a:pt x="947616" y="43565"/>
                </a:lnTo>
                <a:lnTo>
                  <a:pt x="962845" y="44371"/>
                </a:lnTo>
                <a:lnTo>
                  <a:pt x="976166" y="46987"/>
                </a:lnTo>
                <a:lnTo>
                  <a:pt x="1015792" y="75649"/>
                </a:lnTo>
                <a:lnTo>
                  <a:pt x="1030956" y="124349"/>
                </a:lnTo>
                <a:lnTo>
                  <a:pt x="1030070" y="138579"/>
                </a:lnTo>
                <a:lnTo>
                  <a:pt x="1009178" y="184061"/>
                </a:lnTo>
                <a:lnTo>
                  <a:pt x="976595" y="204651"/>
                </a:lnTo>
                <a:lnTo>
                  <a:pt x="963923" y="207301"/>
                </a:lnTo>
                <a:lnTo>
                  <a:pt x="1055104" y="207301"/>
                </a:lnTo>
                <a:lnTo>
                  <a:pt x="1077146" y="167622"/>
                </a:lnTo>
                <a:lnTo>
                  <a:pt x="1083615" y="131105"/>
                </a:lnTo>
                <a:lnTo>
                  <a:pt x="1083096" y="116312"/>
                </a:lnTo>
                <a:lnTo>
                  <a:pt x="1074928" y="77270"/>
                </a:lnTo>
                <a:lnTo>
                  <a:pt x="1056908" y="44999"/>
                </a:lnTo>
                <a:lnTo>
                  <a:pt x="1055677" y="43565"/>
                </a:lnTo>
                <a:close/>
              </a:path>
              <a:path w="1327053" h="302723">
                <a:moveTo>
                  <a:pt x="759301" y="0"/>
                </a:moveTo>
                <a:lnTo>
                  <a:pt x="582537" y="0"/>
                </a:lnTo>
                <a:lnTo>
                  <a:pt x="582438" y="46334"/>
                </a:lnTo>
                <a:lnTo>
                  <a:pt x="582382" y="56585"/>
                </a:lnTo>
                <a:lnTo>
                  <a:pt x="580612" y="96379"/>
                </a:lnTo>
                <a:lnTo>
                  <a:pt x="572927" y="146820"/>
                </a:lnTo>
                <a:lnTo>
                  <a:pt x="560692" y="184333"/>
                </a:lnTo>
                <a:lnTo>
                  <a:pt x="524800" y="205077"/>
                </a:lnTo>
                <a:lnTo>
                  <a:pt x="524800" y="302723"/>
                </a:lnTo>
                <a:lnTo>
                  <a:pt x="573267" y="302723"/>
                </a:lnTo>
                <a:lnTo>
                  <a:pt x="573267" y="251405"/>
                </a:lnTo>
                <a:lnTo>
                  <a:pt x="793817" y="251405"/>
                </a:lnTo>
                <a:lnTo>
                  <a:pt x="793817" y="205077"/>
                </a:lnTo>
                <a:lnTo>
                  <a:pt x="606665" y="205077"/>
                </a:lnTo>
                <a:lnTo>
                  <a:pt x="611585" y="194252"/>
                </a:lnTo>
                <a:lnTo>
                  <a:pt x="625549" y="149172"/>
                </a:lnTo>
                <a:lnTo>
                  <a:pt x="632319" y="98839"/>
                </a:lnTo>
                <a:lnTo>
                  <a:pt x="633907" y="56585"/>
                </a:lnTo>
                <a:lnTo>
                  <a:pt x="707572" y="46334"/>
                </a:lnTo>
                <a:lnTo>
                  <a:pt x="759301" y="46334"/>
                </a:lnTo>
                <a:lnTo>
                  <a:pt x="759301" y="0"/>
                </a:lnTo>
                <a:close/>
              </a:path>
              <a:path w="1327053" h="302723">
                <a:moveTo>
                  <a:pt x="793817" y="251405"/>
                </a:moveTo>
                <a:lnTo>
                  <a:pt x="745351" y="251405"/>
                </a:lnTo>
                <a:lnTo>
                  <a:pt x="745351" y="302723"/>
                </a:lnTo>
                <a:lnTo>
                  <a:pt x="793817" y="302723"/>
                </a:lnTo>
                <a:lnTo>
                  <a:pt x="793817" y="251405"/>
                </a:lnTo>
                <a:close/>
              </a:path>
              <a:path w="1327053" h="302723">
                <a:moveTo>
                  <a:pt x="759301" y="46334"/>
                </a:moveTo>
                <a:lnTo>
                  <a:pt x="707572" y="46334"/>
                </a:lnTo>
                <a:lnTo>
                  <a:pt x="707572" y="205077"/>
                </a:lnTo>
                <a:lnTo>
                  <a:pt x="759301" y="205077"/>
                </a:lnTo>
                <a:lnTo>
                  <a:pt x="759301" y="46334"/>
                </a:lnTo>
                <a:close/>
              </a:path>
              <a:path w="1327053" h="302723">
                <a:moveTo>
                  <a:pt x="325424" y="0"/>
                </a:moveTo>
                <a:lnTo>
                  <a:pt x="273700" y="0"/>
                </a:lnTo>
                <a:lnTo>
                  <a:pt x="273700" y="251405"/>
                </a:lnTo>
                <a:lnTo>
                  <a:pt x="325424" y="251405"/>
                </a:lnTo>
                <a:lnTo>
                  <a:pt x="325424" y="141130"/>
                </a:lnTo>
                <a:lnTo>
                  <a:pt x="490277" y="141130"/>
                </a:lnTo>
                <a:lnTo>
                  <a:pt x="490277" y="94085"/>
                </a:lnTo>
                <a:lnTo>
                  <a:pt x="325424" y="94085"/>
                </a:lnTo>
                <a:lnTo>
                  <a:pt x="325424" y="0"/>
                </a:lnTo>
                <a:close/>
              </a:path>
              <a:path w="1327053" h="302723">
                <a:moveTo>
                  <a:pt x="490277" y="141130"/>
                </a:moveTo>
                <a:lnTo>
                  <a:pt x="438861" y="141130"/>
                </a:lnTo>
                <a:lnTo>
                  <a:pt x="438861" y="251405"/>
                </a:lnTo>
                <a:lnTo>
                  <a:pt x="490277" y="251405"/>
                </a:lnTo>
                <a:lnTo>
                  <a:pt x="490277" y="141130"/>
                </a:lnTo>
                <a:close/>
              </a:path>
              <a:path w="1327053" h="302723">
                <a:moveTo>
                  <a:pt x="490277" y="0"/>
                </a:moveTo>
                <a:lnTo>
                  <a:pt x="438861" y="0"/>
                </a:lnTo>
                <a:lnTo>
                  <a:pt x="438861" y="94085"/>
                </a:lnTo>
                <a:lnTo>
                  <a:pt x="490277" y="94085"/>
                </a:lnTo>
                <a:lnTo>
                  <a:pt x="490277" y="0"/>
                </a:lnTo>
                <a:close/>
              </a:path>
              <a:path w="1327053" h="302723">
                <a:moveTo>
                  <a:pt x="51724" y="0"/>
                </a:moveTo>
                <a:lnTo>
                  <a:pt x="0" y="0"/>
                </a:lnTo>
                <a:lnTo>
                  <a:pt x="0" y="251405"/>
                </a:lnTo>
                <a:lnTo>
                  <a:pt x="43480" y="251405"/>
                </a:lnTo>
                <a:lnTo>
                  <a:pt x="108997" y="163738"/>
                </a:lnTo>
                <a:lnTo>
                  <a:pt x="51724" y="163738"/>
                </a:lnTo>
                <a:lnTo>
                  <a:pt x="51724" y="0"/>
                </a:lnTo>
                <a:close/>
              </a:path>
              <a:path w="1327053" h="302723">
                <a:moveTo>
                  <a:pt x="218008" y="86550"/>
                </a:moveTo>
                <a:lnTo>
                  <a:pt x="166683" y="86550"/>
                </a:lnTo>
                <a:lnTo>
                  <a:pt x="166683" y="251405"/>
                </a:lnTo>
                <a:lnTo>
                  <a:pt x="218008" y="251405"/>
                </a:lnTo>
                <a:lnTo>
                  <a:pt x="218008" y="86550"/>
                </a:lnTo>
                <a:close/>
              </a:path>
              <a:path w="1327053" h="302723">
                <a:moveTo>
                  <a:pt x="218008" y="0"/>
                </a:moveTo>
                <a:lnTo>
                  <a:pt x="173508" y="0"/>
                </a:lnTo>
                <a:lnTo>
                  <a:pt x="51724" y="163738"/>
                </a:lnTo>
                <a:lnTo>
                  <a:pt x="108997" y="163738"/>
                </a:lnTo>
                <a:lnTo>
                  <a:pt x="166683" y="86550"/>
                </a:lnTo>
                <a:lnTo>
                  <a:pt x="218008" y="86550"/>
                </a:lnTo>
                <a:lnTo>
                  <a:pt x="218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82598" y="500666"/>
            <a:ext cx="3111500" cy="3708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098165" algn="l"/>
              </a:tabLst>
            </a:pPr>
            <a:r>
              <a:rPr dirty="0" sz="2400" b="1" u="sng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2400" spc="70" u="sng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b="1" u="sng">
                <a:solidFill>
                  <a:srgbClr val="FFFFFF"/>
                </a:solidFill>
                <a:latin typeface="Century Gothic"/>
                <a:cs typeface="Century Gothic"/>
              </a:rPr>
              <a:t>КОМПАНИИ</a:t>
            </a:r>
            <a:r>
              <a:rPr dirty="0" sz="2400" u="sng">
                <a:solidFill>
                  <a:srgbClr val="FFFFFF"/>
                </a:solidFill>
                <a:latin typeface="Times New Roman"/>
                <a:cs typeface="Times New Roman"/>
              </a:rPr>
              <a:t> 	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748" y="1180295"/>
            <a:ext cx="3866515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98780" algn="l"/>
                <a:tab pos="1310005" algn="l"/>
                <a:tab pos="2240280" algn="l"/>
              </a:tabLst>
            </a:pP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С	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2</a:t>
            </a:r>
            <a:r>
              <a:rPr dirty="0" sz="1800" spc="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0</a:t>
            </a:r>
            <a:r>
              <a:rPr dirty="0" sz="1800" spc="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0</a:t>
            </a:r>
            <a:r>
              <a:rPr dirty="0" sz="1800" spc="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9	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г</a:t>
            </a:r>
            <a:r>
              <a:rPr dirty="0" sz="1800" spc="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800" spc="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800" spc="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а	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800" spc="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800" spc="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800" spc="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800" spc="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800" spc="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800" spc="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800" spc="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я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80977" y="1180295"/>
            <a:ext cx="1769745" cy="292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800" spc="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800" spc="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800" spc="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800" spc="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800" spc="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800" spc="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800" spc="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х</a:t>
            </a:r>
            <a:r>
              <a:rPr dirty="0" sz="1800" spc="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,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9487" y="1463807"/>
            <a:ext cx="5810885" cy="13709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6350" indent="0">
              <a:lnSpc>
                <a:spcPts val="2140"/>
              </a:lnSpc>
            </a:pP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ц</a:t>
            </a: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з</a:t>
            </a: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у</a:t>
            </a: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я </a:t>
            </a:r>
            <a:r>
              <a:rPr dirty="0" sz="1800" spc="11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а </a:t>
            </a:r>
            <a:r>
              <a:rPr dirty="0" sz="1800" spc="1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з</a:t>
            </a: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е </a:t>
            </a:r>
            <a:r>
              <a:rPr dirty="0" sz="1800" spc="11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ж</a:t>
            </a:r>
            <a:r>
              <a:rPr dirty="0" sz="1800" spc="7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 р</a:t>
            </a:r>
            <a:r>
              <a:rPr dirty="0" sz="1800" spc="-3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800" spc="-3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з</a:t>
            </a:r>
            <a:r>
              <a:rPr dirty="0" sz="1800" spc="-3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800" spc="-3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800" spc="-3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800" spc="-3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800" spc="-3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ч</a:t>
            </a:r>
            <a:r>
              <a:rPr dirty="0" sz="1800" spc="-3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800" spc="-3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ы</a:t>
            </a:r>
            <a:r>
              <a:rPr dirty="0" sz="1800" spc="-3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х </a:t>
            </a:r>
            <a:r>
              <a:rPr dirty="0" sz="1800" spc="2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800" spc="-3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800" spc="-3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800" spc="-3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800" spc="-3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800" spc="-3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800" spc="-3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800" spc="-3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800" spc="-3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800" spc="-3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800" spc="-3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, </a:t>
            </a:r>
            <a:r>
              <a:rPr dirty="0" sz="1800" spc="2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800" spc="-3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800" spc="-3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800" spc="-3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800" spc="-3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800" spc="-3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800" spc="-3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800" spc="-3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800" spc="-3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ы</a:t>
            </a:r>
            <a:r>
              <a:rPr dirty="0" sz="1800" spc="-3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х </a:t>
            </a:r>
            <a:r>
              <a:rPr dirty="0" sz="1800" spc="2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800" spc="-3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 п</a:t>
            </a:r>
            <a:r>
              <a:rPr dirty="0" sz="1800" spc="-2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8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800" spc="-2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8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8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8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8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ы</a:t>
            </a:r>
            <a:r>
              <a:rPr dirty="0" sz="18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х  </a:t>
            </a:r>
            <a:r>
              <a:rPr dirty="0" sz="1800" spc="-2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800" spc="-2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800" spc="-2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800" spc="-2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8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8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800" spc="-2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ц</a:t>
            </a:r>
            <a:r>
              <a:rPr dirty="0" sz="18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800" spc="-2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8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800" spc="-2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800" spc="-2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ы</a:t>
            </a:r>
            <a:r>
              <a:rPr dirty="0" sz="18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х  </a:t>
            </a:r>
            <a:r>
              <a:rPr dirty="0" sz="1800" spc="-2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8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8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х</a:t>
            </a:r>
            <a:r>
              <a:rPr dirty="0" sz="18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800" spc="-2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8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800" spc="-2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8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г</a:t>
            </a:r>
            <a:r>
              <a:rPr dirty="0" sz="18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800" spc="-2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я</a:t>
            </a:r>
            <a:r>
              <a:rPr dirty="0" sz="18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х</a:t>
            </a:r>
            <a:r>
              <a:rPr dirty="0" sz="18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,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800" spc="1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800" spc="1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800" spc="15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800" spc="1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800" spc="1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800" spc="15">
                <a:solidFill>
                  <a:srgbClr val="FFFFFF"/>
                </a:solidFill>
                <a:latin typeface="Century Gothic"/>
                <a:cs typeface="Century Gothic"/>
              </a:rPr>
              <a:t>я</a:t>
            </a:r>
            <a:r>
              <a:rPr dirty="0" sz="1800" spc="1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800" spc="15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800" spc="15">
                <a:solidFill>
                  <a:srgbClr val="FFFFFF"/>
                </a:solidFill>
                <a:latin typeface="Century Gothic"/>
                <a:cs typeface="Century Gothic"/>
              </a:rPr>
              <a:t>ы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х </a:t>
            </a:r>
            <a:r>
              <a:rPr dirty="0" sz="1800" spc="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в </a:t>
            </a:r>
            <a:r>
              <a:rPr dirty="0" sz="1800" spc="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800" spc="15">
                <a:solidFill>
                  <a:srgbClr val="FFFFFF"/>
                </a:solidFill>
                <a:latin typeface="Century Gothic"/>
                <a:cs typeface="Century Gothic"/>
              </a:rPr>
              <a:t>б</a:t>
            </a:r>
            <a:r>
              <a:rPr dirty="0" sz="1800" spc="15">
                <a:solidFill>
                  <a:srgbClr val="FFFFFF"/>
                </a:solidFill>
                <a:latin typeface="Century Gothic"/>
                <a:cs typeface="Century Gothic"/>
              </a:rPr>
              <a:t>у</a:t>
            </a:r>
            <a:r>
              <a:rPr dirty="0" sz="1800" spc="1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800" spc="1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800" spc="1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800" spc="1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800" spc="15">
                <a:solidFill>
                  <a:srgbClr val="FFFFFF"/>
                </a:solidFill>
                <a:latin typeface="Century Gothic"/>
                <a:cs typeface="Century Gothic"/>
              </a:rPr>
              <a:t>й</a:t>
            </a:r>
            <a:r>
              <a:rPr dirty="0" sz="1800" spc="1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800" spc="1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800" spc="1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е </a:t>
            </a:r>
            <a:r>
              <a:rPr dirty="0" sz="1800" spc="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и </a:t>
            </a:r>
            <a:r>
              <a:rPr dirty="0" sz="1800" spc="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800" spc="15">
                <a:solidFill>
                  <a:srgbClr val="FFFFFF"/>
                </a:solidFill>
                <a:latin typeface="Century Gothic"/>
                <a:cs typeface="Century Gothic"/>
              </a:rPr>
              <a:t>б</a:t>
            </a:r>
            <a:r>
              <a:rPr dirty="0" sz="1800" spc="1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800" spc="15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800" spc="15">
                <a:solidFill>
                  <a:srgbClr val="FFFFFF"/>
                </a:solidFill>
                <a:latin typeface="Century Gothic"/>
                <a:cs typeface="Century Gothic"/>
              </a:rPr>
              <a:t>у</a:t>
            </a:r>
            <a:r>
              <a:rPr dirty="0" sz="1800" spc="15">
                <a:solidFill>
                  <a:srgbClr val="FFFFFF"/>
                </a:solidFill>
                <a:latin typeface="Century Gothic"/>
                <a:cs typeface="Century Gothic"/>
              </a:rPr>
              <a:t>ж</a:t>
            </a:r>
            <a:r>
              <a:rPr dirty="0" sz="1800" spc="1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800" spc="1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800" spc="1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800" spc="1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800" spc="1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 дорог.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45422" y="3723537"/>
            <a:ext cx="4807585" cy="8578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6350" indent="0">
              <a:lnSpc>
                <a:spcPts val="1670"/>
              </a:lnSpc>
            </a:pP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Наша</a:t>
            </a:r>
            <a:r>
              <a:rPr dirty="0" sz="1400" spc="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компания</a:t>
            </a:r>
            <a:r>
              <a:rPr dirty="0" sz="1400" spc="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успешно</a:t>
            </a:r>
            <a:r>
              <a:rPr dirty="0" sz="1400" spc="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внедряет  </a:t>
            </a:r>
            <a:r>
              <a:rPr dirty="0" sz="1400" spc="-1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передовые</a:t>
            </a:r>
            <a:r>
              <a:rPr dirty="0" sz="1400" spc="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ноу-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х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у </a:t>
            </a:r>
            <a:r>
              <a:rPr dirty="0" sz="1400" spc="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и </a:t>
            </a:r>
            <a:r>
              <a:rPr dirty="0" sz="1400" spc="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о </a:t>
            </a:r>
            <a:r>
              <a:rPr dirty="0" sz="1400" spc="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з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б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и </a:t>
            </a:r>
            <a:r>
              <a:rPr dirty="0" sz="1400" spc="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в </a:t>
            </a:r>
            <a:r>
              <a:rPr dirty="0" sz="1400" spc="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з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, </a:t>
            </a:r>
            <a:r>
              <a:rPr dirty="0" sz="1400" spc="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ы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 п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ы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ш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ю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т </a:t>
            </a:r>
            <a:r>
              <a:rPr dirty="0" sz="1400" spc="17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х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ч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е </a:t>
            </a:r>
            <a:r>
              <a:rPr dirty="0" sz="1400" spc="17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и </a:t>
            </a:r>
            <a:r>
              <a:rPr dirty="0" sz="1400" spc="17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э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у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ц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ы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 характеристики</a:t>
            </a:r>
            <a:r>
              <a:rPr dirty="0" sz="1400" spc="-15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дорожно-разметочных</a:t>
            </a:r>
            <a:r>
              <a:rPr dirty="0" sz="1400" spc="-1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материалов.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45497" y="5199910"/>
            <a:ext cx="4806950" cy="646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6350" indent="0">
              <a:lnSpc>
                <a:spcPts val="1670"/>
              </a:lnSpc>
            </a:pP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400" spc="-2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-2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400" spc="-2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-2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ж</a:t>
            </a:r>
            <a:r>
              <a:rPr dirty="0" sz="1400" spc="-2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400" spc="-2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ы</a:t>
            </a:r>
            <a:r>
              <a:rPr dirty="0" sz="1400" spc="-2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е </a:t>
            </a:r>
            <a:r>
              <a:rPr dirty="0" sz="1400" spc="1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400" spc="-2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-2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400" spc="-2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400" spc="-2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400" spc="-2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400" spc="-2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-2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400" spc="-2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ы </a:t>
            </a:r>
            <a:r>
              <a:rPr dirty="0" sz="1400" spc="1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400" spc="-2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-2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ш</a:t>
            </a:r>
            <a:r>
              <a:rPr dirty="0" sz="1400" spc="-2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400" spc="-2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г</a:t>
            </a:r>
            <a:r>
              <a:rPr dirty="0" sz="1400" spc="-2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о </a:t>
            </a:r>
            <a:r>
              <a:rPr dirty="0" sz="1400" spc="1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400" spc="-2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400" spc="-2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-2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400" spc="-2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з</a:t>
            </a:r>
            <a:r>
              <a:rPr dirty="0" sz="1400" spc="-2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400" spc="-2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-2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400" spc="-2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400" spc="-2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400" spc="-2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400" spc="-2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 заслуженно </a:t>
            </a:r>
            <a:r>
              <a:rPr dirty="0" sz="1400" spc="-4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признаны </a:t>
            </a:r>
            <a:r>
              <a:rPr dirty="0" sz="1400" spc="-4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и </a:t>
            </a:r>
            <a:r>
              <a:rPr dirty="0" sz="1400" spc="-4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успешно </a:t>
            </a:r>
            <a:r>
              <a:rPr dirty="0" sz="1400" spc="-4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применяются </a:t>
            </a:r>
            <a:r>
              <a:rPr dirty="0" sz="1400" spc="-4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не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 только</a:t>
            </a:r>
            <a:r>
              <a:rPr dirty="0" sz="1400" spc="-1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400" spc="-1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России,</a:t>
            </a:r>
            <a:r>
              <a:rPr dirty="0" sz="1400" spc="-1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но</a:t>
            </a:r>
            <a:r>
              <a:rPr dirty="0" sz="1400" spc="-1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400" spc="-15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других</a:t>
            </a:r>
            <a:r>
              <a:rPr dirty="0" sz="1400" spc="-15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странах.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3149" y="5151048"/>
            <a:ext cx="939993" cy="854536"/>
          </a:xfrm>
          <a:custGeom>
            <a:avLst/>
            <a:gdLst/>
            <a:ahLst/>
            <a:cxnLst/>
            <a:rect l="l" t="t" r="r" b="b"/>
            <a:pathLst>
              <a:path w="939993" h="854536">
                <a:moveTo>
                  <a:pt x="233939" y="0"/>
                </a:moveTo>
                <a:lnTo>
                  <a:pt x="116968" y="212994"/>
                </a:lnTo>
                <a:lnTo>
                  <a:pt x="0" y="425988"/>
                </a:lnTo>
                <a:lnTo>
                  <a:pt x="118029" y="639622"/>
                </a:lnTo>
                <a:lnTo>
                  <a:pt x="236056" y="853257"/>
                </a:lnTo>
                <a:lnTo>
                  <a:pt x="471056" y="853894"/>
                </a:lnTo>
                <a:lnTo>
                  <a:pt x="706053" y="854536"/>
                </a:lnTo>
                <a:lnTo>
                  <a:pt x="823022" y="641541"/>
                </a:lnTo>
                <a:lnTo>
                  <a:pt x="939993" y="428547"/>
                </a:lnTo>
                <a:lnTo>
                  <a:pt x="821963" y="214913"/>
                </a:lnTo>
                <a:lnTo>
                  <a:pt x="703934" y="1277"/>
                </a:lnTo>
                <a:lnTo>
                  <a:pt x="468936" y="637"/>
                </a:lnTo>
                <a:lnTo>
                  <a:pt x="233939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762307" y="5300943"/>
            <a:ext cx="444783" cy="549319"/>
          </a:xfrm>
          <a:custGeom>
            <a:avLst/>
            <a:gdLst/>
            <a:ahLst/>
            <a:cxnLst/>
            <a:rect l="l" t="t" r="r" b="b"/>
            <a:pathLst>
              <a:path w="444783" h="549319">
                <a:moveTo>
                  <a:pt x="132692" y="240410"/>
                </a:moveTo>
                <a:lnTo>
                  <a:pt x="80675" y="390087"/>
                </a:lnTo>
                <a:lnTo>
                  <a:pt x="0" y="419808"/>
                </a:lnTo>
                <a:lnTo>
                  <a:pt x="0" y="462270"/>
                </a:lnTo>
                <a:lnTo>
                  <a:pt x="225046" y="549319"/>
                </a:lnTo>
                <a:lnTo>
                  <a:pt x="429492" y="471292"/>
                </a:lnTo>
                <a:lnTo>
                  <a:pt x="225576" y="471292"/>
                </a:lnTo>
                <a:lnTo>
                  <a:pt x="213561" y="471187"/>
                </a:lnTo>
                <a:lnTo>
                  <a:pt x="164463" y="462467"/>
                </a:lnTo>
                <a:lnTo>
                  <a:pt x="126584" y="447480"/>
                </a:lnTo>
                <a:lnTo>
                  <a:pt x="100846" y="433610"/>
                </a:lnTo>
                <a:lnTo>
                  <a:pt x="122353" y="394001"/>
                </a:lnTo>
                <a:lnTo>
                  <a:pt x="280915" y="394001"/>
                </a:lnTo>
                <a:lnTo>
                  <a:pt x="274284" y="348915"/>
                </a:lnTo>
                <a:lnTo>
                  <a:pt x="246683" y="348915"/>
                </a:lnTo>
                <a:lnTo>
                  <a:pt x="233377" y="348685"/>
                </a:lnTo>
                <a:lnTo>
                  <a:pt x="195214" y="344586"/>
                </a:lnTo>
                <a:lnTo>
                  <a:pt x="148760" y="330508"/>
                </a:lnTo>
                <a:lnTo>
                  <a:pt x="137998" y="325334"/>
                </a:lnTo>
                <a:lnTo>
                  <a:pt x="154750" y="293517"/>
                </a:lnTo>
                <a:lnTo>
                  <a:pt x="214950" y="293517"/>
                </a:lnTo>
                <a:lnTo>
                  <a:pt x="206556" y="288968"/>
                </a:lnTo>
                <a:lnTo>
                  <a:pt x="173790" y="269268"/>
                </a:lnTo>
                <a:lnTo>
                  <a:pt x="142717" y="247874"/>
                </a:lnTo>
                <a:lnTo>
                  <a:pt x="132692" y="240410"/>
                </a:lnTo>
                <a:close/>
              </a:path>
              <a:path w="444783" h="549319">
                <a:moveTo>
                  <a:pt x="333320" y="325334"/>
                </a:moveTo>
                <a:lnTo>
                  <a:pt x="302536" y="332765"/>
                </a:lnTo>
                <a:lnTo>
                  <a:pt x="339691" y="424056"/>
                </a:lnTo>
                <a:lnTo>
                  <a:pt x="328792" y="432874"/>
                </a:lnTo>
                <a:lnTo>
                  <a:pt x="295395" y="453754"/>
                </a:lnTo>
                <a:lnTo>
                  <a:pt x="249286" y="468945"/>
                </a:lnTo>
                <a:lnTo>
                  <a:pt x="225576" y="471292"/>
                </a:lnTo>
                <a:lnTo>
                  <a:pt x="429492" y="471292"/>
                </a:lnTo>
                <a:lnTo>
                  <a:pt x="444783" y="465457"/>
                </a:lnTo>
                <a:lnTo>
                  <a:pt x="444783" y="421933"/>
                </a:lnTo>
                <a:lnTo>
                  <a:pt x="365169" y="400703"/>
                </a:lnTo>
                <a:lnTo>
                  <a:pt x="333320" y="325334"/>
                </a:lnTo>
                <a:close/>
              </a:path>
              <a:path w="444783" h="549319">
                <a:moveTo>
                  <a:pt x="280915" y="394001"/>
                </a:moveTo>
                <a:lnTo>
                  <a:pt x="122353" y="394001"/>
                </a:lnTo>
                <a:lnTo>
                  <a:pt x="133969" y="399379"/>
                </a:lnTo>
                <a:lnTo>
                  <a:pt x="181706" y="412412"/>
                </a:lnTo>
                <a:lnTo>
                  <a:pt x="206276" y="414251"/>
                </a:lnTo>
                <a:lnTo>
                  <a:pt x="218721" y="414104"/>
                </a:lnTo>
                <a:lnTo>
                  <a:pt x="256643" y="409752"/>
                </a:lnTo>
                <a:lnTo>
                  <a:pt x="282368" y="403880"/>
                </a:lnTo>
                <a:lnTo>
                  <a:pt x="280915" y="394001"/>
                </a:lnTo>
                <a:close/>
              </a:path>
              <a:path w="444783" h="549319">
                <a:moveTo>
                  <a:pt x="274116" y="347776"/>
                </a:moveTo>
                <a:lnTo>
                  <a:pt x="260265" y="348606"/>
                </a:lnTo>
                <a:lnTo>
                  <a:pt x="246683" y="348915"/>
                </a:lnTo>
                <a:lnTo>
                  <a:pt x="274284" y="348915"/>
                </a:lnTo>
                <a:lnTo>
                  <a:pt x="274116" y="347776"/>
                </a:lnTo>
                <a:close/>
              </a:path>
              <a:path w="444783" h="549319">
                <a:moveTo>
                  <a:pt x="214950" y="293517"/>
                </a:moveTo>
                <a:lnTo>
                  <a:pt x="154750" y="293517"/>
                </a:lnTo>
                <a:lnTo>
                  <a:pt x="167191" y="297128"/>
                </a:lnTo>
                <a:lnTo>
                  <a:pt x="179772" y="299805"/>
                </a:lnTo>
                <a:lnTo>
                  <a:pt x="192391" y="301541"/>
                </a:lnTo>
                <a:lnTo>
                  <a:pt x="204946" y="302330"/>
                </a:lnTo>
                <a:lnTo>
                  <a:pt x="217338" y="302164"/>
                </a:lnTo>
                <a:lnTo>
                  <a:pt x="229466" y="301036"/>
                </a:lnTo>
                <a:lnTo>
                  <a:pt x="217898" y="295115"/>
                </a:lnTo>
                <a:lnTo>
                  <a:pt x="214950" y="293517"/>
                </a:lnTo>
                <a:close/>
              </a:path>
              <a:path w="444783" h="549319">
                <a:moveTo>
                  <a:pt x="225806" y="0"/>
                </a:moveTo>
                <a:lnTo>
                  <a:pt x="183347" y="10034"/>
                </a:lnTo>
                <a:lnTo>
                  <a:pt x="148213" y="36654"/>
                </a:lnTo>
                <a:lnTo>
                  <a:pt x="117643" y="77806"/>
                </a:lnTo>
                <a:lnTo>
                  <a:pt x="104375" y="83551"/>
                </a:lnTo>
                <a:lnTo>
                  <a:pt x="93033" y="90581"/>
                </a:lnTo>
                <a:lnTo>
                  <a:pt x="83541" y="98843"/>
                </a:lnTo>
                <a:lnTo>
                  <a:pt x="75824" y="108287"/>
                </a:lnTo>
                <a:lnTo>
                  <a:pt x="69804" y="118862"/>
                </a:lnTo>
                <a:lnTo>
                  <a:pt x="78406" y="132008"/>
                </a:lnTo>
                <a:lnTo>
                  <a:pt x="106431" y="168569"/>
                </a:lnTo>
                <a:lnTo>
                  <a:pt x="138224" y="201087"/>
                </a:lnTo>
                <a:lnTo>
                  <a:pt x="174043" y="229469"/>
                </a:lnTo>
                <a:lnTo>
                  <a:pt x="214179" y="253665"/>
                </a:lnTo>
                <a:lnTo>
                  <a:pt x="258922" y="273627"/>
                </a:lnTo>
                <a:lnTo>
                  <a:pt x="308560" y="289304"/>
                </a:lnTo>
                <a:lnTo>
                  <a:pt x="326244" y="293570"/>
                </a:lnTo>
                <a:lnTo>
                  <a:pt x="342458" y="290141"/>
                </a:lnTo>
                <a:lnTo>
                  <a:pt x="383327" y="277687"/>
                </a:lnTo>
                <a:lnTo>
                  <a:pt x="420901" y="255755"/>
                </a:lnTo>
                <a:lnTo>
                  <a:pt x="425034" y="251690"/>
                </a:lnTo>
                <a:lnTo>
                  <a:pt x="310689" y="251690"/>
                </a:lnTo>
                <a:lnTo>
                  <a:pt x="299715" y="250371"/>
                </a:lnTo>
                <a:lnTo>
                  <a:pt x="289887" y="247233"/>
                </a:lnTo>
                <a:lnTo>
                  <a:pt x="303812" y="243977"/>
                </a:lnTo>
                <a:lnTo>
                  <a:pt x="317206" y="240349"/>
                </a:lnTo>
                <a:lnTo>
                  <a:pt x="353773" y="226935"/>
                </a:lnTo>
                <a:lnTo>
                  <a:pt x="364987" y="221301"/>
                </a:lnTo>
                <a:lnTo>
                  <a:pt x="286350" y="221301"/>
                </a:lnTo>
                <a:lnTo>
                  <a:pt x="291611" y="211834"/>
                </a:lnTo>
                <a:lnTo>
                  <a:pt x="305139" y="162543"/>
                </a:lnTo>
                <a:lnTo>
                  <a:pt x="307033" y="133995"/>
                </a:lnTo>
                <a:lnTo>
                  <a:pt x="305168" y="122488"/>
                </a:lnTo>
                <a:lnTo>
                  <a:pt x="278509" y="83440"/>
                </a:lnTo>
                <a:lnTo>
                  <a:pt x="250397" y="57504"/>
                </a:lnTo>
                <a:lnTo>
                  <a:pt x="240000" y="49226"/>
                </a:lnTo>
                <a:lnTo>
                  <a:pt x="348986" y="49226"/>
                </a:lnTo>
                <a:lnTo>
                  <a:pt x="278346" y="8603"/>
                </a:lnTo>
                <a:lnTo>
                  <a:pt x="264115" y="4593"/>
                </a:lnTo>
                <a:lnTo>
                  <a:pt x="250643" y="1843"/>
                </a:lnTo>
                <a:lnTo>
                  <a:pt x="237888" y="323"/>
                </a:lnTo>
                <a:lnTo>
                  <a:pt x="225806" y="0"/>
                </a:lnTo>
                <a:close/>
              </a:path>
              <a:path w="444783" h="549319">
                <a:moveTo>
                  <a:pt x="416923" y="176185"/>
                </a:moveTo>
                <a:lnTo>
                  <a:pt x="393102" y="219011"/>
                </a:lnTo>
                <a:lnTo>
                  <a:pt x="359737" y="240921"/>
                </a:lnTo>
                <a:lnTo>
                  <a:pt x="322494" y="251297"/>
                </a:lnTo>
                <a:lnTo>
                  <a:pt x="310689" y="251690"/>
                </a:lnTo>
                <a:lnTo>
                  <a:pt x="425034" y="251690"/>
                </a:lnTo>
                <a:lnTo>
                  <a:pt x="427491" y="249273"/>
                </a:lnTo>
                <a:lnTo>
                  <a:pt x="429346" y="236535"/>
                </a:lnTo>
                <a:lnTo>
                  <a:pt x="429754" y="224019"/>
                </a:lnTo>
                <a:lnTo>
                  <a:pt x="428714" y="211727"/>
                </a:lnTo>
                <a:lnTo>
                  <a:pt x="426228" y="199658"/>
                </a:lnTo>
                <a:lnTo>
                  <a:pt x="422297" y="187810"/>
                </a:lnTo>
                <a:lnTo>
                  <a:pt x="416923" y="176185"/>
                </a:lnTo>
                <a:close/>
              </a:path>
              <a:path w="444783" h="549319">
                <a:moveTo>
                  <a:pt x="348986" y="49226"/>
                </a:moveTo>
                <a:lnTo>
                  <a:pt x="240000" y="49226"/>
                </a:lnTo>
                <a:lnTo>
                  <a:pt x="251860" y="50904"/>
                </a:lnTo>
                <a:lnTo>
                  <a:pt x="263518" y="53997"/>
                </a:lnTo>
                <a:lnTo>
                  <a:pt x="307380" y="80770"/>
                </a:lnTo>
                <a:lnTo>
                  <a:pt x="332361" y="114223"/>
                </a:lnTo>
                <a:lnTo>
                  <a:pt x="335331" y="125463"/>
                </a:lnTo>
                <a:lnTo>
                  <a:pt x="335237" y="147142"/>
                </a:lnTo>
                <a:lnTo>
                  <a:pt x="325001" y="193930"/>
                </a:lnTo>
                <a:lnTo>
                  <a:pt x="294713" y="220788"/>
                </a:lnTo>
                <a:lnTo>
                  <a:pt x="286350" y="221301"/>
                </a:lnTo>
                <a:lnTo>
                  <a:pt x="364987" y="221301"/>
                </a:lnTo>
                <a:lnTo>
                  <a:pt x="374709" y="215583"/>
                </a:lnTo>
                <a:lnTo>
                  <a:pt x="376851" y="214089"/>
                </a:lnTo>
                <a:lnTo>
                  <a:pt x="346856" y="214089"/>
                </a:lnTo>
                <a:lnTo>
                  <a:pt x="350381" y="199103"/>
                </a:lnTo>
                <a:lnTo>
                  <a:pt x="353054" y="184637"/>
                </a:lnTo>
                <a:lnTo>
                  <a:pt x="354862" y="170694"/>
                </a:lnTo>
                <a:lnTo>
                  <a:pt x="355790" y="157274"/>
                </a:lnTo>
                <a:lnTo>
                  <a:pt x="355824" y="144378"/>
                </a:lnTo>
                <a:lnTo>
                  <a:pt x="354940" y="131964"/>
                </a:lnTo>
                <a:lnTo>
                  <a:pt x="342052" y="87810"/>
                </a:lnTo>
                <a:lnTo>
                  <a:pt x="324831" y="63131"/>
                </a:lnTo>
                <a:lnTo>
                  <a:pt x="373166" y="63131"/>
                </a:lnTo>
                <a:lnTo>
                  <a:pt x="348986" y="49226"/>
                </a:lnTo>
                <a:close/>
              </a:path>
              <a:path w="444783" h="549319">
                <a:moveTo>
                  <a:pt x="373166" y="63131"/>
                </a:moveTo>
                <a:lnTo>
                  <a:pt x="324831" y="63131"/>
                </a:lnTo>
                <a:lnTo>
                  <a:pt x="336815" y="65308"/>
                </a:lnTo>
                <a:lnTo>
                  <a:pt x="347298" y="70345"/>
                </a:lnTo>
                <a:lnTo>
                  <a:pt x="374218" y="111096"/>
                </a:lnTo>
                <a:lnTo>
                  <a:pt x="378664" y="138232"/>
                </a:lnTo>
                <a:lnTo>
                  <a:pt x="378633" y="152089"/>
                </a:lnTo>
                <a:lnTo>
                  <a:pt x="369516" y="190021"/>
                </a:lnTo>
                <a:lnTo>
                  <a:pt x="346856" y="214089"/>
                </a:lnTo>
                <a:lnTo>
                  <a:pt x="376851" y="214089"/>
                </a:lnTo>
                <a:lnTo>
                  <a:pt x="384014" y="209093"/>
                </a:lnTo>
                <a:lnTo>
                  <a:pt x="390493" y="110126"/>
                </a:lnTo>
                <a:lnTo>
                  <a:pt x="388506" y="95989"/>
                </a:lnTo>
                <a:lnTo>
                  <a:pt x="384929" y="83671"/>
                </a:lnTo>
                <a:lnTo>
                  <a:pt x="379973" y="72929"/>
                </a:lnTo>
                <a:lnTo>
                  <a:pt x="373848" y="63523"/>
                </a:lnTo>
                <a:lnTo>
                  <a:pt x="373166" y="631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692795" y="3839566"/>
            <a:ext cx="560706" cy="554989"/>
          </a:xfrm>
          <a:custGeom>
            <a:avLst/>
            <a:gdLst/>
            <a:ahLst/>
            <a:cxnLst/>
            <a:rect l="l" t="t" r="r" b="b"/>
            <a:pathLst>
              <a:path w="560706" h="554989">
                <a:moveTo>
                  <a:pt x="138862" y="420369"/>
                </a:moveTo>
                <a:lnTo>
                  <a:pt x="95327" y="443229"/>
                </a:lnTo>
                <a:lnTo>
                  <a:pt x="77211" y="485139"/>
                </a:lnTo>
                <a:lnTo>
                  <a:pt x="77064" y="495300"/>
                </a:lnTo>
                <a:lnTo>
                  <a:pt x="78530" y="506729"/>
                </a:lnTo>
                <a:lnTo>
                  <a:pt x="99113" y="541019"/>
                </a:lnTo>
                <a:lnTo>
                  <a:pt x="128041" y="554989"/>
                </a:lnTo>
                <a:lnTo>
                  <a:pt x="153471" y="554989"/>
                </a:lnTo>
                <a:lnTo>
                  <a:pt x="166245" y="551179"/>
                </a:lnTo>
                <a:lnTo>
                  <a:pt x="177909" y="544829"/>
                </a:lnTo>
                <a:lnTo>
                  <a:pt x="184751" y="539750"/>
                </a:lnTo>
                <a:lnTo>
                  <a:pt x="132532" y="539750"/>
                </a:lnTo>
                <a:lnTo>
                  <a:pt x="120390" y="535939"/>
                </a:lnTo>
                <a:lnTo>
                  <a:pt x="90790" y="501650"/>
                </a:lnTo>
                <a:lnTo>
                  <a:pt x="88654" y="490219"/>
                </a:lnTo>
                <a:lnTo>
                  <a:pt x="97079" y="485139"/>
                </a:lnTo>
                <a:lnTo>
                  <a:pt x="208674" y="485139"/>
                </a:lnTo>
                <a:lnTo>
                  <a:pt x="206942" y="472439"/>
                </a:lnTo>
                <a:lnTo>
                  <a:pt x="203699" y="461009"/>
                </a:lnTo>
                <a:lnTo>
                  <a:pt x="199671" y="453389"/>
                </a:lnTo>
                <a:lnTo>
                  <a:pt x="189351" y="440689"/>
                </a:lnTo>
                <a:lnTo>
                  <a:pt x="183334" y="433069"/>
                </a:lnTo>
                <a:lnTo>
                  <a:pt x="185302" y="425450"/>
                </a:lnTo>
                <a:lnTo>
                  <a:pt x="186079" y="422909"/>
                </a:lnTo>
                <a:lnTo>
                  <a:pt x="162237" y="422909"/>
                </a:lnTo>
                <a:lnTo>
                  <a:pt x="138862" y="420369"/>
                </a:lnTo>
                <a:close/>
              </a:path>
              <a:path w="560706" h="554989">
                <a:moveTo>
                  <a:pt x="208674" y="485139"/>
                </a:moveTo>
                <a:lnTo>
                  <a:pt x="97079" y="485139"/>
                </a:lnTo>
                <a:lnTo>
                  <a:pt x="100569" y="491489"/>
                </a:lnTo>
                <a:lnTo>
                  <a:pt x="102164" y="500379"/>
                </a:lnTo>
                <a:lnTo>
                  <a:pt x="102391" y="500379"/>
                </a:lnTo>
                <a:lnTo>
                  <a:pt x="111748" y="516889"/>
                </a:lnTo>
                <a:lnTo>
                  <a:pt x="124269" y="525779"/>
                </a:lnTo>
                <a:lnTo>
                  <a:pt x="136176" y="528319"/>
                </a:lnTo>
                <a:lnTo>
                  <a:pt x="143686" y="529589"/>
                </a:lnTo>
                <a:lnTo>
                  <a:pt x="147438" y="532129"/>
                </a:lnTo>
                <a:lnTo>
                  <a:pt x="148823" y="537209"/>
                </a:lnTo>
                <a:lnTo>
                  <a:pt x="144489" y="539750"/>
                </a:lnTo>
                <a:lnTo>
                  <a:pt x="184751" y="539750"/>
                </a:lnTo>
                <a:lnTo>
                  <a:pt x="207630" y="504189"/>
                </a:lnTo>
                <a:lnTo>
                  <a:pt x="209367" y="490219"/>
                </a:lnTo>
                <a:lnTo>
                  <a:pt x="208674" y="485139"/>
                </a:lnTo>
                <a:close/>
              </a:path>
              <a:path w="560706" h="554989">
                <a:moveTo>
                  <a:pt x="298593" y="124459"/>
                </a:moveTo>
                <a:lnTo>
                  <a:pt x="103003" y="124459"/>
                </a:lnTo>
                <a:lnTo>
                  <a:pt x="105756" y="128269"/>
                </a:lnTo>
                <a:lnTo>
                  <a:pt x="112626" y="134619"/>
                </a:lnTo>
                <a:lnTo>
                  <a:pt x="113913" y="138429"/>
                </a:lnTo>
                <a:lnTo>
                  <a:pt x="111074" y="142239"/>
                </a:lnTo>
                <a:lnTo>
                  <a:pt x="106462" y="146050"/>
                </a:lnTo>
                <a:lnTo>
                  <a:pt x="99740" y="156209"/>
                </a:lnTo>
                <a:lnTo>
                  <a:pt x="81997" y="190500"/>
                </a:lnTo>
                <a:lnTo>
                  <a:pt x="74470" y="228600"/>
                </a:lnTo>
                <a:lnTo>
                  <a:pt x="74350" y="243839"/>
                </a:lnTo>
                <a:lnTo>
                  <a:pt x="75297" y="255269"/>
                </a:lnTo>
                <a:lnTo>
                  <a:pt x="90343" y="303529"/>
                </a:lnTo>
                <a:lnTo>
                  <a:pt x="120940" y="342900"/>
                </a:lnTo>
                <a:lnTo>
                  <a:pt x="152654" y="364489"/>
                </a:lnTo>
                <a:lnTo>
                  <a:pt x="177411" y="373379"/>
                </a:lnTo>
                <a:lnTo>
                  <a:pt x="162237" y="422909"/>
                </a:lnTo>
                <a:lnTo>
                  <a:pt x="186079" y="422909"/>
                </a:lnTo>
                <a:lnTo>
                  <a:pt x="189965" y="410209"/>
                </a:lnTo>
                <a:lnTo>
                  <a:pt x="195370" y="393700"/>
                </a:lnTo>
                <a:lnTo>
                  <a:pt x="199561" y="381000"/>
                </a:lnTo>
                <a:lnTo>
                  <a:pt x="213882" y="379729"/>
                </a:lnTo>
                <a:lnTo>
                  <a:pt x="224494" y="378459"/>
                </a:lnTo>
                <a:lnTo>
                  <a:pt x="233876" y="377189"/>
                </a:lnTo>
                <a:lnTo>
                  <a:pt x="244507" y="375919"/>
                </a:lnTo>
                <a:lnTo>
                  <a:pt x="258867" y="372109"/>
                </a:lnTo>
                <a:lnTo>
                  <a:pt x="295520" y="354329"/>
                </a:lnTo>
                <a:lnTo>
                  <a:pt x="324876" y="326389"/>
                </a:lnTo>
                <a:lnTo>
                  <a:pt x="345543" y="292100"/>
                </a:lnTo>
                <a:lnTo>
                  <a:pt x="356129" y="254000"/>
                </a:lnTo>
                <a:lnTo>
                  <a:pt x="558996" y="254000"/>
                </a:lnTo>
                <a:lnTo>
                  <a:pt x="560706" y="251459"/>
                </a:lnTo>
                <a:lnTo>
                  <a:pt x="560706" y="248919"/>
                </a:lnTo>
                <a:lnTo>
                  <a:pt x="537500" y="248919"/>
                </a:lnTo>
                <a:lnTo>
                  <a:pt x="536863" y="247650"/>
                </a:lnTo>
                <a:lnTo>
                  <a:pt x="120893" y="247650"/>
                </a:lnTo>
                <a:lnTo>
                  <a:pt x="110172" y="245109"/>
                </a:lnTo>
                <a:lnTo>
                  <a:pt x="105982" y="234950"/>
                </a:lnTo>
                <a:lnTo>
                  <a:pt x="106187" y="222250"/>
                </a:lnTo>
                <a:lnTo>
                  <a:pt x="119626" y="184150"/>
                </a:lnTo>
                <a:lnTo>
                  <a:pt x="154437" y="146050"/>
                </a:lnTo>
                <a:lnTo>
                  <a:pt x="200335" y="128269"/>
                </a:lnTo>
                <a:lnTo>
                  <a:pt x="213178" y="127000"/>
                </a:lnTo>
                <a:lnTo>
                  <a:pt x="302086" y="127000"/>
                </a:lnTo>
                <a:lnTo>
                  <a:pt x="300383" y="125729"/>
                </a:lnTo>
                <a:lnTo>
                  <a:pt x="298593" y="124459"/>
                </a:lnTo>
                <a:close/>
              </a:path>
              <a:path w="560706" h="554989">
                <a:moveTo>
                  <a:pt x="558996" y="254000"/>
                </a:moveTo>
                <a:lnTo>
                  <a:pt x="425508" y="254000"/>
                </a:lnTo>
                <a:lnTo>
                  <a:pt x="427405" y="256539"/>
                </a:lnTo>
                <a:lnTo>
                  <a:pt x="428529" y="267969"/>
                </a:lnTo>
                <a:lnTo>
                  <a:pt x="458649" y="302259"/>
                </a:lnTo>
                <a:lnTo>
                  <a:pt x="492943" y="311150"/>
                </a:lnTo>
                <a:lnTo>
                  <a:pt x="504843" y="309879"/>
                </a:lnTo>
                <a:lnTo>
                  <a:pt x="547131" y="283209"/>
                </a:lnTo>
                <a:lnTo>
                  <a:pt x="558759" y="259079"/>
                </a:lnTo>
                <a:lnTo>
                  <a:pt x="558996" y="254000"/>
                </a:lnTo>
                <a:close/>
              </a:path>
              <a:path w="560706" h="554989">
                <a:moveTo>
                  <a:pt x="532561" y="190500"/>
                </a:moveTo>
                <a:lnTo>
                  <a:pt x="497166" y="190500"/>
                </a:lnTo>
                <a:lnTo>
                  <a:pt x="507407" y="191769"/>
                </a:lnTo>
                <a:lnTo>
                  <a:pt x="519017" y="198119"/>
                </a:lnTo>
                <a:lnTo>
                  <a:pt x="530215" y="207009"/>
                </a:lnTo>
                <a:lnTo>
                  <a:pt x="539222" y="218439"/>
                </a:lnTo>
                <a:lnTo>
                  <a:pt x="543983" y="232409"/>
                </a:lnTo>
                <a:lnTo>
                  <a:pt x="545481" y="243839"/>
                </a:lnTo>
                <a:lnTo>
                  <a:pt x="543005" y="247650"/>
                </a:lnTo>
                <a:lnTo>
                  <a:pt x="537500" y="248919"/>
                </a:lnTo>
                <a:lnTo>
                  <a:pt x="560706" y="248919"/>
                </a:lnTo>
                <a:lnTo>
                  <a:pt x="560706" y="236219"/>
                </a:lnTo>
                <a:lnTo>
                  <a:pt x="558844" y="228600"/>
                </a:lnTo>
                <a:lnTo>
                  <a:pt x="555460" y="217169"/>
                </a:lnTo>
                <a:lnTo>
                  <a:pt x="548013" y="203200"/>
                </a:lnTo>
                <a:lnTo>
                  <a:pt x="536445" y="193039"/>
                </a:lnTo>
                <a:lnTo>
                  <a:pt x="532561" y="190500"/>
                </a:lnTo>
                <a:close/>
              </a:path>
              <a:path w="560706" h="554989">
                <a:moveTo>
                  <a:pt x="302086" y="127000"/>
                </a:moveTo>
                <a:lnTo>
                  <a:pt x="214717" y="127000"/>
                </a:lnTo>
                <a:lnTo>
                  <a:pt x="224599" y="130809"/>
                </a:lnTo>
                <a:lnTo>
                  <a:pt x="226369" y="142239"/>
                </a:lnTo>
                <a:lnTo>
                  <a:pt x="217023" y="149859"/>
                </a:lnTo>
                <a:lnTo>
                  <a:pt x="204336" y="151129"/>
                </a:lnTo>
                <a:lnTo>
                  <a:pt x="190360" y="154939"/>
                </a:lnTo>
                <a:lnTo>
                  <a:pt x="156481" y="172719"/>
                </a:lnTo>
                <a:lnTo>
                  <a:pt x="133922" y="212089"/>
                </a:lnTo>
                <a:lnTo>
                  <a:pt x="128557" y="237489"/>
                </a:lnTo>
                <a:lnTo>
                  <a:pt x="125969" y="243839"/>
                </a:lnTo>
                <a:lnTo>
                  <a:pt x="120893" y="247650"/>
                </a:lnTo>
                <a:lnTo>
                  <a:pt x="536863" y="247650"/>
                </a:lnTo>
                <a:lnTo>
                  <a:pt x="534952" y="243839"/>
                </a:lnTo>
                <a:lnTo>
                  <a:pt x="533019" y="234950"/>
                </a:lnTo>
                <a:lnTo>
                  <a:pt x="531394" y="229869"/>
                </a:lnTo>
                <a:lnTo>
                  <a:pt x="386005" y="229869"/>
                </a:lnTo>
                <a:lnTo>
                  <a:pt x="370402" y="228600"/>
                </a:lnTo>
                <a:lnTo>
                  <a:pt x="359772" y="228600"/>
                </a:lnTo>
                <a:lnTo>
                  <a:pt x="355553" y="224789"/>
                </a:lnTo>
                <a:lnTo>
                  <a:pt x="354970" y="212089"/>
                </a:lnTo>
                <a:lnTo>
                  <a:pt x="352770" y="200659"/>
                </a:lnTo>
                <a:lnTo>
                  <a:pt x="350650" y="194309"/>
                </a:lnTo>
                <a:lnTo>
                  <a:pt x="348590" y="187959"/>
                </a:lnTo>
                <a:lnTo>
                  <a:pt x="343320" y="175259"/>
                </a:lnTo>
                <a:lnTo>
                  <a:pt x="337242" y="165100"/>
                </a:lnTo>
                <a:lnTo>
                  <a:pt x="329117" y="153669"/>
                </a:lnTo>
                <a:lnTo>
                  <a:pt x="320208" y="143509"/>
                </a:lnTo>
                <a:lnTo>
                  <a:pt x="310600" y="133350"/>
                </a:lnTo>
                <a:lnTo>
                  <a:pt x="302086" y="127000"/>
                </a:lnTo>
                <a:close/>
              </a:path>
              <a:path w="560706" h="554989">
                <a:moveTo>
                  <a:pt x="490260" y="176529"/>
                </a:moveTo>
                <a:lnTo>
                  <a:pt x="444008" y="198119"/>
                </a:lnTo>
                <a:lnTo>
                  <a:pt x="427216" y="227329"/>
                </a:lnTo>
                <a:lnTo>
                  <a:pt x="417956" y="228600"/>
                </a:lnTo>
                <a:lnTo>
                  <a:pt x="403038" y="229869"/>
                </a:lnTo>
                <a:lnTo>
                  <a:pt x="531394" y="229869"/>
                </a:lnTo>
                <a:lnTo>
                  <a:pt x="497210" y="201929"/>
                </a:lnTo>
                <a:lnTo>
                  <a:pt x="490117" y="200659"/>
                </a:lnTo>
                <a:lnTo>
                  <a:pt x="487422" y="193039"/>
                </a:lnTo>
                <a:lnTo>
                  <a:pt x="488649" y="193039"/>
                </a:lnTo>
                <a:lnTo>
                  <a:pt x="490075" y="191769"/>
                </a:lnTo>
                <a:lnTo>
                  <a:pt x="497166" y="190500"/>
                </a:lnTo>
                <a:lnTo>
                  <a:pt x="532561" y="190500"/>
                </a:lnTo>
                <a:lnTo>
                  <a:pt x="524793" y="185419"/>
                </a:lnTo>
                <a:lnTo>
                  <a:pt x="513150" y="180339"/>
                </a:lnTo>
                <a:lnTo>
                  <a:pt x="501608" y="177800"/>
                </a:lnTo>
                <a:lnTo>
                  <a:pt x="490260" y="176529"/>
                </a:lnTo>
                <a:close/>
              </a:path>
              <a:path w="560706" h="554989">
                <a:moveTo>
                  <a:pt x="76915" y="0"/>
                </a:moveTo>
                <a:lnTo>
                  <a:pt x="53001" y="0"/>
                </a:lnTo>
                <a:lnTo>
                  <a:pt x="42627" y="3810"/>
                </a:lnTo>
                <a:lnTo>
                  <a:pt x="8810" y="33019"/>
                </a:lnTo>
                <a:lnTo>
                  <a:pt x="1526" y="53339"/>
                </a:lnTo>
                <a:lnTo>
                  <a:pt x="0" y="57150"/>
                </a:lnTo>
                <a:lnTo>
                  <a:pt x="0" y="73660"/>
                </a:lnTo>
                <a:lnTo>
                  <a:pt x="1195" y="76200"/>
                </a:lnTo>
                <a:lnTo>
                  <a:pt x="3102" y="86360"/>
                </a:lnTo>
                <a:lnTo>
                  <a:pt x="26605" y="119379"/>
                </a:lnTo>
                <a:lnTo>
                  <a:pt x="60462" y="133350"/>
                </a:lnTo>
                <a:lnTo>
                  <a:pt x="72973" y="133350"/>
                </a:lnTo>
                <a:lnTo>
                  <a:pt x="85590" y="130809"/>
                </a:lnTo>
                <a:lnTo>
                  <a:pt x="92354" y="129539"/>
                </a:lnTo>
                <a:lnTo>
                  <a:pt x="99432" y="125729"/>
                </a:lnTo>
                <a:lnTo>
                  <a:pt x="103003" y="124459"/>
                </a:lnTo>
                <a:lnTo>
                  <a:pt x="298593" y="124459"/>
                </a:lnTo>
                <a:lnTo>
                  <a:pt x="293223" y="120650"/>
                </a:lnTo>
                <a:lnTo>
                  <a:pt x="130039" y="120650"/>
                </a:lnTo>
                <a:lnTo>
                  <a:pt x="121772" y="111759"/>
                </a:lnTo>
                <a:lnTo>
                  <a:pt x="120675" y="109219"/>
                </a:lnTo>
                <a:lnTo>
                  <a:pt x="123371" y="104139"/>
                </a:lnTo>
                <a:lnTo>
                  <a:pt x="125930" y="101600"/>
                </a:lnTo>
                <a:lnTo>
                  <a:pt x="128522" y="95250"/>
                </a:lnTo>
                <a:lnTo>
                  <a:pt x="132888" y="83819"/>
                </a:lnTo>
                <a:lnTo>
                  <a:pt x="134986" y="71119"/>
                </a:lnTo>
                <a:lnTo>
                  <a:pt x="134978" y="69850"/>
                </a:lnTo>
                <a:lnTo>
                  <a:pt x="110860" y="69850"/>
                </a:lnTo>
                <a:lnTo>
                  <a:pt x="108396" y="59689"/>
                </a:lnTo>
                <a:lnTo>
                  <a:pt x="99112" y="40639"/>
                </a:lnTo>
                <a:lnTo>
                  <a:pt x="87406" y="30479"/>
                </a:lnTo>
                <a:lnTo>
                  <a:pt x="76067" y="25400"/>
                </a:lnTo>
                <a:lnTo>
                  <a:pt x="67886" y="24129"/>
                </a:lnTo>
                <a:lnTo>
                  <a:pt x="61700" y="22860"/>
                </a:lnTo>
                <a:lnTo>
                  <a:pt x="61170" y="16510"/>
                </a:lnTo>
                <a:lnTo>
                  <a:pt x="64518" y="15239"/>
                </a:lnTo>
                <a:lnTo>
                  <a:pt x="72903" y="12700"/>
                </a:lnTo>
                <a:lnTo>
                  <a:pt x="108857" y="12700"/>
                </a:lnTo>
                <a:lnTo>
                  <a:pt x="105013" y="10160"/>
                </a:lnTo>
                <a:lnTo>
                  <a:pt x="90444" y="3810"/>
                </a:lnTo>
                <a:lnTo>
                  <a:pt x="76915" y="0"/>
                </a:lnTo>
                <a:close/>
              </a:path>
              <a:path w="560706" h="554989">
                <a:moveTo>
                  <a:pt x="219134" y="95250"/>
                </a:moveTo>
                <a:lnTo>
                  <a:pt x="207189" y="95250"/>
                </a:lnTo>
                <a:lnTo>
                  <a:pt x="190898" y="97789"/>
                </a:lnTo>
                <a:lnTo>
                  <a:pt x="145298" y="114300"/>
                </a:lnTo>
                <a:lnTo>
                  <a:pt x="135157" y="120650"/>
                </a:lnTo>
                <a:lnTo>
                  <a:pt x="293223" y="120650"/>
                </a:lnTo>
                <a:lnTo>
                  <a:pt x="243208" y="97789"/>
                </a:lnTo>
                <a:lnTo>
                  <a:pt x="219134" y="95250"/>
                </a:lnTo>
                <a:close/>
              </a:path>
              <a:path w="560706" h="554989">
                <a:moveTo>
                  <a:pt x="108857" y="12700"/>
                </a:moveTo>
                <a:lnTo>
                  <a:pt x="72903" y="12700"/>
                </a:lnTo>
                <a:lnTo>
                  <a:pt x="85016" y="16510"/>
                </a:lnTo>
                <a:lnTo>
                  <a:pt x="97529" y="22860"/>
                </a:lnTo>
                <a:lnTo>
                  <a:pt x="109024" y="34289"/>
                </a:lnTo>
                <a:lnTo>
                  <a:pt x="115144" y="43179"/>
                </a:lnTo>
                <a:lnTo>
                  <a:pt x="119323" y="55879"/>
                </a:lnTo>
                <a:lnTo>
                  <a:pt x="119961" y="67310"/>
                </a:lnTo>
                <a:lnTo>
                  <a:pt x="118342" y="69850"/>
                </a:lnTo>
                <a:lnTo>
                  <a:pt x="134978" y="69850"/>
                </a:lnTo>
                <a:lnTo>
                  <a:pt x="122509" y="25400"/>
                </a:lnTo>
                <a:lnTo>
                  <a:pt x="114624" y="16510"/>
                </a:lnTo>
                <a:lnTo>
                  <a:pt x="108857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000" cy="7199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426965" y="1228673"/>
            <a:ext cx="2244725" cy="3213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FFFFFF"/>
                </a:solidFill>
                <a:latin typeface="Century Gothic"/>
                <a:cs typeface="Century Gothic"/>
              </a:rPr>
              <a:t>Эмаль дорожная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2659" y="4007237"/>
            <a:ext cx="1748789" cy="6324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763270">
              <a:lnSpc>
                <a:spcPct val="101000"/>
              </a:lnSpc>
            </a:pPr>
            <a:r>
              <a:rPr dirty="0" sz="2000" b="1">
                <a:solidFill>
                  <a:srgbClr val="FFFFFF"/>
                </a:solidFill>
                <a:latin typeface="Century Gothic"/>
                <a:cs typeface="Century Gothic"/>
              </a:rPr>
              <a:t>Краска</a:t>
            </a:r>
            <a:r>
              <a:rPr dirty="0" sz="2000" b="1">
                <a:solidFill>
                  <a:srgbClr val="FFFFFF"/>
                </a:solidFill>
                <a:latin typeface="Century Gothic"/>
                <a:cs typeface="Century Gothic"/>
              </a:rPr>
              <a:t> для бордюра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92363" y="5283741"/>
            <a:ext cx="1869439" cy="3213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FFFFFF"/>
                </a:solidFill>
                <a:latin typeface="Century Gothic"/>
                <a:cs typeface="Century Gothic"/>
              </a:rPr>
              <a:t>Термопластик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52836" y="4013332"/>
            <a:ext cx="1868805" cy="6324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>
              <a:lnSpc>
                <a:spcPct val="101000"/>
              </a:lnSpc>
            </a:pPr>
            <a:r>
              <a:rPr dirty="0" sz="2000" b="1">
                <a:solidFill>
                  <a:srgbClr val="FFFFFF"/>
                </a:solidFill>
                <a:latin typeface="Century Gothic"/>
                <a:cs typeface="Century Gothic"/>
              </a:rPr>
              <a:t>Холодный</a:t>
            </a:r>
            <a:r>
              <a:rPr dirty="0" sz="2000" b="1">
                <a:solidFill>
                  <a:srgbClr val="FFFFFF"/>
                </a:solidFill>
                <a:latin typeface="Century Gothic"/>
                <a:cs typeface="Century Gothic"/>
              </a:rPr>
              <a:t> спрейпластик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56141" y="2301968"/>
            <a:ext cx="1327150" cy="6324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>
              <a:lnSpc>
                <a:spcPct val="101000"/>
              </a:lnSpc>
            </a:pPr>
            <a:r>
              <a:rPr dirty="0" sz="2000" b="1">
                <a:solidFill>
                  <a:srgbClr val="FFFFFF"/>
                </a:solidFill>
                <a:latin typeface="Century Gothic"/>
                <a:cs typeface="Century Gothic"/>
              </a:rPr>
              <a:t>Холодный</a:t>
            </a:r>
            <a:r>
              <a:rPr dirty="0" sz="2000" b="1">
                <a:solidFill>
                  <a:srgbClr val="FFFFFF"/>
                </a:solidFill>
                <a:latin typeface="Century Gothic"/>
                <a:cs typeface="Century Gothic"/>
              </a:rPr>
              <a:t> пластик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00496" y="5129393"/>
            <a:ext cx="2654300" cy="6324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>
              <a:lnSpc>
                <a:spcPct val="101000"/>
              </a:lnSpc>
            </a:pPr>
            <a:r>
              <a:rPr dirty="0" sz="2000" b="1">
                <a:solidFill>
                  <a:srgbClr val="FFFFFF"/>
                </a:solidFill>
                <a:latin typeface="Century Gothic"/>
                <a:cs typeface="Century Gothic"/>
              </a:rPr>
              <a:t>Противоскользящие</a:t>
            </a:r>
            <a:r>
              <a:rPr dirty="0" sz="2000" b="1">
                <a:solidFill>
                  <a:srgbClr val="FFFFFF"/>
                </a:solidFill>
                <a:latin typeface="Century Gothic"/>
                <a:cs typeface="Century Gothic"/>
              </a:rPr>
              <a:t> покрытия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48097" y="1066818"/>
            <a:ext cx="2656840" cy="6324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>
              <a:lnSpc>
                <a:spcPct val="101000"/>
              </a:lnSpc>
            </a:pPr>
            <a:r>
              <a:rPr dirty="0" sz="2000" b="1">
                <a:solidFill>
                  <a:srgbClr val="FFFFFF"/>
                </a:solidFill>
                <a:latin typeface="Century Gothic"/>
                <a:cs typeface="Century Gothic"/>
              </a:rPr>
              <a:t>Противогололедные</a:t>
            </a:r>
            <a:r>
              <a:rPr dirty="0" sz="2000" b="1">
                <a:solidFill>
                  <a:srgbClr val="FFFFFF"/>
                </a:solidFill>
                <a:latin typeface="Century Gothic"/>
                <a:cs typeface="Century Gothic"/>
              </a:rPr>
              <a:t> реагенты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01902" y="2275677"/>
            <a:ext cx="1337945" cy="6324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352425">
              <a:lnSpc>
                <a:spcPct val="101000"/>
              </a:lnSpc>
            </a:pPr>
            <a:r>
              <a:rPr dirty="0" sz="2000" b="1">
                <a:solidFill>
                  <a:srgbClr val="FFFFFF"/>
                </a:solidFill>
                <a:latin typeface="Century Gothic"/>
                <a:cs typeface="Century Gothic"/>
              </a:rPr>
              <a:t>Краска</a:t>
            </a:r>
            <a:r>
              <a:rPr dirty="0" sz="2000" b="1">
                <a:solidFill>
                  <a:srgbClr val="FFFFFF"/>
                </a:solidFill>
                <a:latin typeface="Century Gothic"/>
                <a:cs typeface="Century Gothic"/>
              </a:rPr>
              <a:t> по бетону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803554" y="986572"/>
            <a:ext cx="939993" cy="854534"/>
          </a:xfrm>
          <a:custGeom>
            <a:avLst/>
            <a:gdLst/>
            <a:ahLst/>
            <a:cxnLst/>
            <a:rect l="l" t="t" r="r" b="b"/>
            <a:pathLst>
              <a:path w="939993" h="854534">
                <a:moveTo>
                  <a:pt x="706053" y="0"/>
                </a:moveTo>
                <a:lnTo>
                  <a:pt x="823024" y="212992"/>
                </a:lnTo>
                <a:lnTo>
                  <a:pt x="939993" y="425991"/>
                </a:lnTo>
                <a:lnTo>
                  <a:pt x="821963" y="639622"/>
                </a:lnTo>
                <a:lnTo>
                  <a:pt x="703936" y="853257"/>
                </a:lnTo>
                <a:lnTo>
                  <a:pt x="468936" y="853898"/>
                </a:lnTo>
                <a:lnTo>
                  <a:pt x="233939" y="854534"/>
                </a:lnTo>
                <a:lnTo>
                  <a:pt x="116970" y="641541"/>
                </a:lnTo>
                <a:lnTo>
                  <a:pt x="0" y="428547"/>
                </a:lnTo>
                <a:lnTo>
                  <a:pt x="118029" y="214911"/>
                </a:lnTo>
                <a:lnTo>
                  <a:pt x="236058" y="1277"/>
                </a:lnTo>
                <a:lnTo>
                  <a:pt x="471056" y="640"/>
                </a:lnTo>
                <a:lnTo>
                  <a:pt x="706053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4050558" y="1199591"/>
            <a:ext cx="486318" cy="430240"/>
          </a:xfrm>
          <a:custGeom>
            <a:avLst/>
            <a:gdLst/>
            <a:ahLst/>
            <a:cxnLst/>
            <a:rect l="l" t="t" r="r" b="b"/>
            <a:pathLst>
              <a:path w="486318" h="430240">
                <a:moveTo>
                  <a:pt x="168911" y="452"/>
                </a:moveTo>
                <a:lnTo>
                  <a:pt x="159267" y="1882"/>
                </a:lnTo>
                <a:lnTo>
                  <a:pt x="153154" y="2332"/>
                </a:lnTo>
                <a:lnTo>
                  <a:pt x="149298" y="2699"/>
                </a:lnTo>
                <a:lnTo>
                  <a:pt x="111235" y="9498"/>
                </a:lnTo>
                <a:lnTo>
                  <a:pt x="66826" y="26711"/>
                </a:lnTo>
                <a:lnTo>
                  <a:pt x="35529" y="52969"/>
                </a:lnTo>
                <a:lnTo>
                  <a:pt x="19880" y="88615"/>
                </a:lnTo>
                <a:lnTo>
                  <a:pt x="19424" y="96050"/>
                </a:lnTo>
                <a:lnTo>
                  <a:pt x="19905" y="107200"/>
                </a:lnTo>
                <a:lnTo>
                  <a:pt x="33843" y="144975"/>
                </a:lnTo>
                <a:lnTo>
                  <a:pt x="42290" y="155222"/>
                </a:lnTo>
                <a:lnTo>
                  <a:pt x="38433" y="162563"/>
                </a:lnTo>
                <a:lnTo>
                  <a:pt x="32219" y="170440"/>
                </a:lnTo>
                <a:lnTo>
                  <a:pt x="24626" y="179237"/>
                </a:lnTo>
                <a:lnTo>
                  <a:pt x="16629" y="189339"/>
                </a:lnTo>
                <a:lnTo>
                  <a:pt x="9208" y="201130"/>
                </a:lnTo>
                <a:lnTo>
                  <a:pt x="3339" y="214994"/>
                </a:lnTo>
                <a:lnTo>
                  <a:pt x="0" y="231315"/>
                </a:lnTo>
                <a:lnTo>
                  <a:pt x="645" y="247814"/>
                </a:lnTo>
                <a:lnTo>
                  <a:pt x="15372" y="287384"/>
                </a:lnTo>
                <a:lnTo>
                  <a:pt x="51035" y="325253"/>
                </a:lnTo>
                <a:lnTo>
                  <a:pt x="96791" y="371422"/>
                </a:lnTo>
                <a:lnTo>
                  <a:pt x="131865" y="406099"/>
                </a:lnTo>
                <a:lnTo>
                  <a:pt x="173586" y="428867"/>
                </a:lnTo>
                <a:lnTo>
                  <a:pt x="187480" y="430240"/>
                </a:lnTo>
                <a:lnTo>
                  <a:pt x="203616" y="429266"/>
                </a:lnTo>
                <a:lnTo>
                  <a:pt x="244893" y="409713"/>
                </a:lnTo>
                <a:lnTo>
                  <a:pt x="265762" y="390450"/>
                </a:lnTo>
                <a:lnTo>
                  <a:pt x="189612" y="390450"/>
                </a:lnTo>
                <a:lnTo>
                  <a:pt x="178533" y="389107"/>
                </a:lnTo>
                <a:lnTo>
                  <a:pt x="144636" y="362155"/>
                </a:lnTo>
                <a:lnTo>
                  <a:pt x="98306" y="316829"/>
                </a:lnTo>
                <a:lnTo>
                  <a:pt x="67350" y="285871"/>
                </a:lnTo>
                <a:lnTo>
                  <a:pt x="41250" y="249767"/>
                </a:lnTo>
                <a:lnTo>
                  <a:pt x="40261" y="237751"/>
                </a:lnTo>
                <a:lnTo>
                  <a:pt x="43234" y="223741"/>
                </a:lnTo>
                <a:lnTo>
                  <a:pt x="50220" y="212991"/>
                </a:lnTo>
                <a:lnTo>
                  <a:pt x="61650" y="201050"/>
                </a:lnTo>
                <a:lnTo>
                  <a:pt x="71006" y="191333"/>
                </a:lnTo>
                <a:lnTo>
                  <a:pt x="78897" y="183756"/>
                </a:lnTo>
                <a:lnTo>
                  <a:pt x="274822" y="183756"/>
                </a:lnTo>
                <a:lnTo>
                  <a:pt x="274570" y="180775"/>
                </a:lnTo>
                <a:lnTo>
                  <a:pt x="269777" y="168670"/>
                </a:lnTo>
                <a:lnTo>
                  <a:pt x="266968" y="165352"/>
                </a:lnTo>
                <a:lnTo>
                  <a:pt x="211175" y="165352"/>
                </a:lnTo>
                <a:lnTo>
                  <a:pt x="196064" y="164579"/>
                </a:lnTo>
                <a:lnTo>
                  <a:pt x="155008" y="159522"/>
                </a:lnTo>
                <a:lnTo>
                  <a:pt x="112614" y="149358"/>
                </a:lnTo>
                <a:lnTo>
                  <a:pt x="74073" y="129491"/>
                </a:lnTo>
                <a:lnTo>
                  <a:pt x="60451" y="107200"/>
                </a:lnTo>
                <a:lnTo>
                  <a:pt x="61323" y="91898"/>
                </a:lnTo>
                <a:lnTo>
                  <a:pt x="91607" y="59615"/>
                </a:lnTo>
                <a:lnTo>
                  <a:pt x="131741" y="45744"/>
                </a:lnTo>
                <a:lnTo>
                  <a:pt x="156741" y="41747"/>
                </a:lnTo>
                <a:lnTo>
                  <a:pt x="245340" y="41747"/>
                </a:lnTo>
                <a:lnTo>
                  <a:pt x="205732" y="2112"/>
                </a:lnTo>
                <a:lnTo>
                  <a:pt x="200679" y="1237"/>
                </a:lnTo>
                <a:lnTo>
                  <a:pt x="173887" y="1237"/>
                </a:lnTo>
                <a:lnTo>
                  <a:pt x="168911" y="452"/>
                </a:lnTo>
                <a:close/>
              </a:path>
              <a:path w="486318" h="430240">
                <a:moveTo>
                  <a:pt x="483621" y="280584"/>
                </a:moveTo>
                <a:lnTo>
                  <a:pt x="376581" y="280584"/>
                </a:lnTo>
                <a:lnTo>
                  <a:pt x="390959" y="282132"/>
                </a:lnTo>
                <a:lnTo>
                  <a:pt x="403837" y="286520"/>
                </a:lnTo>
                <a:lnTo>
                  <a:pt x="432962" y="312892"/>
                </a:lnTo>
                <a:lnTo>
                  <a:pt x="446361" y="350455"/>
                </a:lnTo>
                <a:lnTo>
                  <a:pt x="449347" y="388438"/>
                </a:lnTo>
                <a:lnTo>
                  <a:pt x="449454" y="390887"/>
                </a:lnTo>
                <a:lnTo>
                  <a:pt x="463798" y="426556"/>
                </a:lnTo>
                <a:lnTo>
                  <a:pt x="467795" y="424749"/>
                </a:lnTo>
                <a:lnTo>
                  <a:pt x="481628" y="384077"/>
                </a:lnTo>
                <a:lnTo>
                  <a:pt x="484830" y="348627"/>
                </a:lnTo>
                <a:lnTo>
                  <a:pt x="485754" y="345729"/>
                </a:lnTo>
                <a:lnTo>
                  <a:pt x="485693" y="334285"/>
                </a:lnTo>
                <a:lnTo>
                  <a:pt x="485377" y="327974"/>
                </a:lnTo>
                <a:lnTo>
                  <a:pt x="485766" y="323294"/>
                </a:lnTo>
                <a:lnTo>
                  <a:pt x="486318" y="309536"/>
                </a:lnTo>
                <a:lnTo>
                  <a:pt x="485732" y="296053"/>
                </a:lnTo>
                <a:lnTo>
                  <a:pt x="484060" y="282737"/>
                </a:lnTo>
                <a:lnTo>
                  <a:pt x="483621" y="280584"/>
                </a:lnTo>
                <a:close/>
              </a:path>
              <a:path w="486318" h="430240">
                <a:moveTo>
                  <a:pt x="261686" y="58103"/>
                </a:moveTo>
                <a:lnTo>
                  <a:pt x="204700" y="58103"/>
                </a:lnTo>
                <a:lnTo>
                  <a:pt x="372369" y="225269"/>
                </a:lnTo>
                <a:lnTo>
                  <a:pt x="370481" y="227431"/>
                </a:lnTo>
                <a:lnTo>
                  <a:pt x="281588" y="316832"/>
                </a:lnTo>
                <a:lnTo>
                  <a:pt x="224376" y="373756"/>
                </a:lnTo>
                <a:lnTo>
                  <a:pt x="189612" y="390450"/>
                </a:lnTo>
                <a:lnTo>
                  <a:pt x="265762" y="390450"/>
                </a:lnTo>
                <a:lnTo>
                  <a:pt x="275142" y="380998"/>
                </a:lnTo>
                <a:lnTo>
                  <a:pt x="284477" y="371380"/>
                </a:lnTo>
                <a:lnTo>
                  <a:pt x="292187" y="363490"/>
                </a:lnTo>
                <a:lnTo>
                  <a:pt x="367628" y="288050"/>
                </a:lnTo>
                <a:lnTo>
                  <a:pt x="373550" y="280584"/>
                </a:lnTo>
                <a:lnTo>
                  <a:pt x="483621" y="280584"/>
                </a:lnTo>
                <a:lnTo>
                  <a:pt x="468670" y="234405"/>
                </a:lnTo>
                <a:lnTo>
                  <a:pt x="446839" y="199328"/>
                </a:lnTo>
                <a:lnTo>
                  <a:pt x="445103" y="197193"/>
                </a:lnTo>
                <a:lnTo>
                  <a:pt x="442493" y="193834"/>
                </a:lnTo>
                <a:lnTo>
                  <a:pt x="434299" y="184102"/>
                </a:lnTo>
                <a:lnTo>
                  <a:pt x="425742" y="175252"/>
                </a:lnTo>
                <a:lnTo>
                  <a:pt x="416444" y="166247"/>
                </a:lnTo>
                <a:lnTo>
                  <a:pt x="414288" y="164980"/>
                </a:lnTo>
                <a:lnTo>
                  <a:pt x="411072" y="161761"/>
                </a:lnTo>
                <a:lnTo>
                  <a:pt x="369819" y="131719"/>
                </a:lnTo>
                <a:lnTo>
                  <a:pt x="334166" y="112211"/>
                </a:lnTo>
                <a:lnTo>
                  <a:pt x="311543" y="102801"/>
                </a:lnTo>
                <a:lnTo>
                  <a:pt x="300998" y="97441"/>
                </a:lnTo>
                <a:lnTo>
                  <a:pt x="261686" y="58103"/>
                </a:lnTo>
                <a:close/>
              </a:path>
              <a:path w="486318" h="430240">
                <a:moveTo>
                  <a:pt x="274822" y="183756"/>
                </a:moveTo>
                <a:lnTo>
                  <a:pt x="78897" y="183756"/>
                </a:lnTo>
                <a:lnTo>
                  <a:pt x="111571" y="191411"/>
                </a:lnTo>
                <a:lnTo>
                  <a:pt x="122377" y="194256"/>
                </a:lnTo>
                <a:lnTo>
                  <a:pt x="160606" y="201050"/>
                </a:lnTo>
                <a:lnTo>
                  <a:pt x="200631" y="204722"/>
                </a:lnTo>
                <a:lnTo>
                  <a:pt x="212833" y="205138"/>
                </a:lnTo>
                <a:lnTo>
                  <a:pt x="220172" y="209581"/>
                </a:lnTo>
                <a:lnTo>
                  <a:pt x="223059" y="211733"/>
                </a:lnTo>
                <a:lnTo>
                  <a:pt x="227419" y="214459"/>
                </a:lnTo>
                <a:lnTo>
                  <a:pt x="238053" y="218587"/>
                </a:lnTo>
                <a:lnTo>
                  <a:pt x="249592" y="218812"/>
                </a:lnTo>
                <a:lnTo>
                  <a:pt x="260656" y="215110"/>
                </a:lnTo>
                <a:lnTo>
                  <a:pt x="269867" y="207460"/>
                </a:lnTo>
                <a:lnTo>
                  <a:pt x="275843" y="195837"/>
                </a:lnTo>
                <a:lnTo>
                  <a:pt x="274822" y="183756"/>
                </a:lnTo>
                <a:close/>
              </a:path>
              <a:path w="486318" h="430240">
                <a:moveTo>
                  <a:pt x="242400" y="152993"/>
                </a:moveTo>
                <a:lnTo>
                  <a:pt x="231648" y="155611"/>
                </a:lnTo>
                <a:lnTo>
                  <a:pt x="220319" y="160977"/>
                </a:lnTo>
                <a:lnTo>
                  <a:pt x="223516" y="161618"/>
                </a:lnTo>
                <a:lnTo>
                  <a:pt x="219611" y="164289"/>
                </a:lnTo>
                <a:lnTo>
                  <a:pt x="211175" y="165352"/>
                </a:lnTo>
                <a:lnTo>
                  <a:pt x="266968" y="165352"/>
                </a:lnTo>
                <a:lnTo>
                  <a:pt x="262277" y="159812"/>
                </a:lnTo>
                <a:lnTo>
                  <a:pt x="252880" y="154490"/>
                </a:lnTo>
                <a:lnTo>
                  <a:pt x="242400" y="152993"/>
                </a:lnTo>
                <a:close/>
              </a:path>
              <a:path w="486318" h="430240">
                <a:moveTo>
                  <a:pt x="245340" y="41747"/>
                </a:moveTo>
                <a:lnTo>
                  <a:pt x="156741" y="41747"/>
                </a:lnTo>
                <a:lnTo>
                  <a:pt x="160175" y="46123"/>
                </a:lnTo>
                <a:lnTo>
                  <a:pt x="150293" y="54965"/>
                </a:lnTo>
                <a:lnTo>
                  <a:pt x="98060" y="107200"/>
                </a:lnTo>
                <a:lnTo>
                  <a:pt x="93985" y="109619"/>
                </a:lnTo>
                <a:lnTo>
                  <a:pt x="92839" y="113907"/>
                </a:lnTo>
                <a:lnTo>
                  <a:pt x="96775" y="114825"/>
                </a:lnTo>
                <a:lnTo>
                  <a:pt x="105264" y="119041"/>
                </a:lnTo>
                <a:lnTo>
                  <a:pt x="121287" y="123547"/>
                </a:lnTo>
                <a:lnTo>
                  <a:pt x="128375" y="124916"/>
                </a:lnTo>
                <a:lnTo>
                  <a:pt x="136493" y="126806"/>
                </a:lnTo>
                <a:lnTo>
                  <a:pt x="204700" y="58103"/>
                </a:lnTo>
                <a:lnTo>
                  <a:pt x="261686" y="58103"/>
                </a:lnTo>
                <a:lnTo>
                  <a:pt x="245340" y="41747"/>
                </a:lnTo>
                <a:close/>
              </a:path>
              <a:path w="486318" h="430240">
                <a:moveTo>
                  <a:pt x="193532" y="0"/>
                </a:moveTo>
                <a:lnTo>
                  <a:pt x="180142" y="545"/>
                </a:lnTo>
                <a:lnTo>
                  <a:pt x="173887" y="1237"/>
                </a:lnTo>
                <a:lnTo>
                  <a:pt x="200679" y="1237"/>
                </a:lnTo>
                <a:lnTo>
                  <a:pt x="1935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2602389" y="2190209"/>
            <a:ext cx="939991" cy="854536"/>
          </a:xfrm>
          <a:custGeom>
            <a:avLst/>
            <a:gdLst/>
            <a:ahLst/>
            <a:cxnLst/>
            <a:rect l="l" t="t" r="r" b="b"/>
            <a:pathLst>
              <a:path w="939991" h="854536">
                <a:moveTo>
                  <a:pt x="706052" y="0"/>
                </a:moveTo>
                <a:lnTo>
                  <a:pt x="823024" y="212994"/>
                </a:lnTo>
                <a:lnTo>
                  <a:pt x="939991" y="425988"/>
                </a:lnTo>
                <a:lnTo>
                  <a:pt x="821965" y="639622"/>
                </a:lnTo>
                <a:lnTo>
                  <a:pt x="703936" y="853258"/>
                </a:lnTo>
                <a:lnTo>
                  <a:pt x="468936" y="853895"/>
                </a:lnTo>
                <a:lnTo>
                  <a:pt x="233937" y="854536"/>
                </a:lnTo>
                <a:lnTo>
                  <a:pt x="116970" y="641541"/>
                </a:lnTo>
                <a:lnTo>
                  <a:pt x="0" y="428544"/>
                </a:lnTo>
                <a:lnTo>
                  <a:pt x="118028" y="214913"/>
                </a:lnTo>
                <a:lnTo>
                  <a:pt x="236058" y="1278"/>
                </a:lnTo>
                <a:lnTo>
                  <a:pt x="471055" y="637"/>
                </a:lnTo>
                <a:lnTo>
                  <a:pt x="706052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2808083" y="2386152"/>
            <a:ext cx="508525" cy="425239"/>
          </a:xfrm>
          <a:custGeom>
            <a:avLst/>
            <a:gdLst/>
            <a:ahLst/>
            <a:cxnLst/>
            <a:rect l="l" t="t" r="r" b="b"/>
            <a:pathLst>
              <a:path w="508525" h="425239">
                <a:moveTo>
                  <a:pt x="185558" y="180845"/>
                </a:moveTo>
                <a:lnTo>
                  <a:pt x="0" y="425239"/>
                </a:lnTo>
                <a:lnTo>
                  <a:pt x="397363" y="316619"/>
                </a:lnTo>
                <a:lnTo>
                  <a:pt x="290461" y="248089"/>
                </a:lnTo>
                <a:lnTo>
                  <a:pt x="321101" y="231323"/>
                </a:lnTo>
                <a:lnTo>
                  <a:pt x="264304" y="231323"/>
                </a:lnTo>
                <a:lnTo>
                  <a:pt x="185558" y="180845"/>
                </a:lnTo>
                <a:close/>
              </a:path>
              <a:path w="508525" h="425239">
                <a:moveTo>
                  <a:pt x="470277" y="0"/>
                </a:moveTo>
                <a:lnTo>
                  <a:pt x="458701" y="4073"/>
                </a:lnTo>
                <a:lnTo>
                  <a:pt x="352654" y="68122"/>
                </a:lnTo>
                <a:lnTo>
                  <a:pt x="346877" y="79511"/>
                </a:lnTo>
                <a:lnTo>
                  <a:pt x="345733" y="92213"/>
                </a:lnTo>
                <a:lnTo>
                  <a:pt x="309214" y="113899"/>
                </a:lnTo>
                <a:lnTo>
                  <a:pt x="304793" y="116167"/>
                </a:lnTo>
                <a:lnTo>
                  <a:pt x="301765" y="120771"/>
                </a:lnTo>
                <a:lnTo>
                  <a:pt x="301765" y="210808"/>
                </a:lnTo>
                <a:lnTo>
                  <a:pt x="264304" y="231323"/>
                </a:lnTo>
                <a:lnTo>
                  <a:pt x="321101" y="231323"/>
                </a:lnTo>
                <a:lnTo>
                  <a:pt x="326509" y="228364"/>
                </a:lnTo>
                <a:lnTo>
                  <a:pt x="329082" y="223688"/>
                </a:lnTo>
                <a:lnTo>
                  <a:pt x="329133" y="133843"/>
                </a:lnTo>
                <a:lnTo>
                  <a:pt x="360529" y="116642"/>
                </a:lnTo>
                <a:lnTo>
                  <a:pt x="397677" y="116642"/>
                </a:lnTo>
                <a:lnTo>
                  <a:pt x="495725" y="59734"/>
                </a:lnTo>
                <a:lnTo>
                  <a:pt x="503846" y="50786"/>
                </a:lnTo>
                <a:lnTo>
                  <a:pt x="508218" y="39785"/>
                </a:lnTo>
                <a:lnTo>
                  <a:pt x="508525" y="27908"/>
                </a:lnTo>
                <a:lnTo>
                  <a:pt x="504450" y="16332"/>
                </a:lnTo>
                <a:lnTo>
                  <a:pt x="502104" y="12803"/>
                </a:lnTo>
                <a:lnTo>
                  <a:pt x="493157" y="4680"/>
                </a:lnTo>
                <a:lnTo>
                  <a:pt x="482156" y="307"/>
                </a:lnTo>
                <a:lnTo>
                  <a:pt x="470277" y="0"/>
                </a:lnTo>
                <a:close/>
              </a:path>
              <a:path w="508525" h="425239">
                <a:moveTo>
                  <a:pt x="397677" y="116642"/>
                </a:moveTo>
                <a:lnTo>
                  <a:pt x="360529" y="116642"/>
                </a:lnTo>
                <a:lnTo>
                  <a:pt x="371714" y="121388"/>
                </a:lnTo>
                <a:lnTo>
                  <a:pt x="383885" y="121870"/>
                </a:lnTo>
                <a:lnTo>
                  <a:pt x="395772" y="117747"/>
                </a:lnTo>
                <a:lnTo>
                  <a:pt x="397677" y="1166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2602389" y="3924437"/>
            <a:ext cx="939991" cy="854536"/>
          </a:xfrm>
          <a:custGeom>
            <a:avLst/>
            <a:gdLst/>
            <a:ahLst/>
            <a:cxnLst/>
            <a:rect l="l" t="t" r="r" b="b"/>
            <a:pathLst>
              <a:path w="939991" h="854536">
                <a:moveTo>
                  <a:pt x="706052" y="0"/>
                </a:moveTo>
                <a:lnTo>
                  <a:pt x="823020" y="212994"/>
                </a:lnTo>
                <a:lnTo>
                  <a:pt x="939991" y="425988"/>
                </a:lnTo>
                <a:lnTo>
                  <a:pt x="821961" y="639622"/>
                </a:lnTo>
                <a:lnTo>
                  <a:pt x="703933" y="853258"/>
                </a:lnTo>
                <a:lnTo>
                  <a:pt x="468936" y="853894"/>
                </a:lnTo>
                <a:lnTo>
                  <a:pt x="233937" y="854536"/>
                </a:lnTo>
                <a:lnTo>
                  <a:pt x="116967" y="641541"/>
                </a:lnTo>
                <a:lnTo>
                  <a:pt x="0" y="428547"/>
                </a:lnTo>
                <a:lnTo>
                  <a:pt x="118028" y="214913"/>
                </a:lnTo>
                <a:lnTo>
                  <a:pt x="236054" y="1278"/>
                </a:lnTo>
                <a:lnTo>
                  <a:pt x="471055" y="641"/>
                </a:lnTo>
                <a:lnTo>
                  <a:pt x="706052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2860606" y="4048570"/>
            <a:ext cx="423619" cy="511037"/>
          </a:xfrm>
          <a:custGeom>
            <a:avLst/>
            <a:gdLst/>
            <a:ahLst/>
            <a:cxnLst/>
            <a:rect l="l" t="t" r="r" b="b"/>
            <a:pathLst>
              <a:path w="423619" h="511037">
                <a:moveTo>
                  <a:pt x="380340" y="360252"/>
                </a:moveTo>
                <a:lnTo>
                  <a:pt x="0" y="360252"/>
                </a:lnTo>
                <a:lnTo>
                  <a:pt x="0" y="511037"/>
                </a:lnTo>
                <a:lnTo>
                  <a:pt x="380340" y="511037"/>
                </a:lnTo>
                <a:lnTo>
                  <a:pt x="386624" y="456209"/>
                </a:lnTo>
                <a:lnTo>
                  <a:pt x="398371" y="452484"/>
                </a:lnTo>
                <a:lnTo>
                  <a:pt x="410300" y="445974"/>
                </a:lnTo>
                <a:lnTo>
                  <a:pt x="419190" y="436285"/>
                </a:lnTo>
                <a:lnTo>
                  <a:pt x="420845" y="431528"/>
                </a:lnTo>
                <a:lnTo>
                  <a:pt x="380340" y="431528"/>
                </a:lnTo>
                <a:lnTo>
                  <a:pt x="380340" y="360252"/>
                </a:lnTo>
                <a:close/>
              </a:path>
              <a:path w="423619" h="511037">
                <a:moveTo>
                  <a:pt x="178596" y="200300"/>
                </a:moveTo>
                <a:lnTo>
                  <a:pt x="122087" y="200300"/>
                </a:lnTo>
                <a:lnTo>
                  <a:pt x="154911" y="213482"/>
                </a:lnTo>
                <a:lnTo>
                  <a:pt x="158437" y="225767"/>
                </a:lnTo>
                <a:lnTo>
                  <a:pt x="163657" y="236274"/>
                </a:lnTo>
                <a:lnTo>
                  <a:pt x="172411" y="246346"/>
                </a:lnTo>
                <a:lnTo>
                  <a:pt x="183491" y="252667"/>
                </a:lnTo>
                <a:lnTo>
                  <a:pt x="196923" y="254858"/>
                </a:lnTo>
                <a:lnTo>
                  <a:pt x="374468" y="254858"/>
                </a:lnTo>
                <a:lnTo>
                  <a:pt x="377578" y="255372"/>
                </a:lnTo>
                <a:lnTo>
                  <a:pt x="380250" y="257274"/>
                </a:lnTo>
                <a:lnTo>
                  <a:pt x="380916" y="258824"/>
                </a:lnTo>
                <a:lnTo>
                  <a:pt x="398017" y="420072"/>
                </a:lnTo>
                <a:lnTo>
                  <a:pt x="397950" y="422229"/>
                </a:lnTo>
                <a:lnTo>
                  <a:pt x="380340" y="431528"/>
                </a:lnTo>
                <a:lnTo>
                  <a:pt x="420845" y="431528"/>
                </a:lnTo>
                <a:lnTo>
                  <a:pt x="423367" y="424281"/>
                </a:lnTo>
                <a:lnTo>
                  <a:pt x="423502" y="423129"/>
                </a:lnTo>
                <a:lnTo>
                  <a:pt x="423619" y="420072"/>
                </a:lnTo>
                <a:lnTo>
                  <a:pt x="406400" y="257920"/>
                </a:lnTo>
                <a:lnTo>
                  <a:pt x="402309" y="244952"/>
                </a:lnTo>
                <a:lnTo>
                  <a:pt x="394013" y="235835"/>
                </a:lnTo>
                <a:lnTo>
                  <a:pt x="387640" y="231296"/>
                </a:lnTo>
                <a:lnTo>
                  <a:pt x="379624" y="229337"/>
                </a:lnTo>
                <a:lnTo>
                  <a:pt x="191739" y="229337"/>
                </a:lnTo>
                <a:lnTo>
                  <a:pt x="187754" y="226810"/>
                </a:lnTo>
                <a:lnTo>
                  <a:pt x="181602" y="217140"/>
                </a:lnTo>
                <a:lnTo>
                  <a:pt x="179496" y="209574"/>
                </a:lnTo>
                <a:lnTo>
                  <a:pt x="178596" y="200300"/>
                </a:lnTo>
                <a:close/>
              </a:path>
              <a:path w="423619" h="511037">
                <a:moveTo>
                  <a:pt x="203104" y="0"/>
                </a:moveTo>
                <a:lnTo>
                  <a:pt x="122087" y="0"/>
                </a:lnTo>
                <a:lnTo>
                  <a:pt x="122087" y="178214"/>
                </a:lnTo>
                <a:lnTo>
                  <a:pt x="102391" y="200300"/>
                </a:lnTo>
                <a:lnTo>
                  <a:pt x="222797" y="200300"/>
                </a:lnTo>
                <a:lnTo>
                  <a:pt x="203104" y="178214"/>
                </a:lnTo>
                <a:lnTo>
                  <a:pt x="2031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3803682" y="5151872"/>
            <a:ext cx="538486" cy="640108"/>
          </a:xfrm>
          <a:custGeom>
            <a:avLst/>
            <a:gdLst/>
            <a:ahLst/>
            <a:cxnLst/>
            <a:rect l="l" t="t" r="r" b="b"/>
            <a:pathLst>
              <a:path w="538486" h="640108">
                <a:moveTo>
                  <a:pt x="513702" y="320075"/>
                </a:moveTo>
                <a:lnTo>
                  <a:pt x="266192" y="320075"/>
                </a:lnTo>
                <a:lnTo>
                  <a:pt x="263711" y="337406"/>
                </a:lnTo>
                <a:lnTo>
                  <a:pt x="262870" y="351909"/>
                </a:lnTo>
                <a:lnTo>
                  <a:pt x="262894" y="355326"/>
                </a:lnTo>
                <a:lnTo>
                  <a:pt x="272378" y="401862"/>
                </a:lnTo>
                <a:lnTo>
                  <a:pt x="296873" y="437543"/>
                </a:lnTo>
                <a:lnTo>
                  <a:pt x="312138" y="454054"/>
                </a:lnTo>
                <a:lnTo>
                  <a:pt x="320074" y="462607"/>
                </a:lnTo>
                <a:lnTo>
                  <a:pt x="344623" y="495130"/>
                </a:lnTo>
                <a:lnTo>
                  <a:pt x="357329" y="537803"/>
                </a:lnTo>
                <a:lnTo>
                  <a:pt x="357101" y="547888"/>
                </a:lnTo>
                <a:lnTo>
                  <a:pt x="346984" y="587604"/>
                </a:lnTo>
                <a:lnTo>
                  <a:pt x="333772" y="618500"/>
                </a:lnTo>
                <a:lnTo>
                  <a:pt x="329196" y="629049"/>
                </a:lnTo>
                <a:lnTo>
                  <a:pt x="324653" y="640108"/>
                </a:lnTo>
                <a:lnTo>
                  <a:pt x="338200" y="638189"/>
                </a:lnTo>
                <a:lnTo>
                  <a:pt x="351706" y="635234"/>
                </a:lnTo>
                <a:lnTo>
                  <a:pt x="391477" y="620765"/>
                </a:lnTo>
                <a:lnTo>
                  <a:pt x="429061" y="599193"/>
                </a:lnTo>
                <a:lnTo>
                  <a:pt x="463089" y="572192"/>
                </a:lnTo>
                <a:lnTo>
                  <a:pt x="492191" y="541435"/>
                </a:lnTo>
                <a:lnTo>
                  <a:pt x="515001" y="508597"/>
                </a:lnTo>
                <a:lnTo>
                  <a:pt x="534460" y="459793"/>
                </a:lnTo>
                <a:lnTo>
                  <a:pt x="538486" y="429226"/>
                </a:lnTo>
                <a:lnTo>
                  <a:pt x="538415" y="411565"/>
                </a:lnTo>
                <a:lnTo>
                  <a:pt x="531279" y="366767"/>
                </a:lnTo>
                <a:lnTo>
                  <a:pt x="515326" y="323321"/>
                </a:lnTo>
                <a:lnTo>
                  <a:pt x="513702" y="320075"/>
                </a:lnTo>
                <a:close/>
              </a:path>
              <a:path w="538486" h="640108">
                <a:moveTo>
                  <a:pt x="231038" y="0"/>
                </a:moveTo>
                <a:lnTo>
                  <a:pt x="233214" y="28321"/>
                </a:lnTo>
                <a:lnTo>
                  <a:pt x="233225" y="36246"/>
                </a:lnTo>
                <a:lnTo>
                  <a:pt x="233004" y="56317"/>
                </a:lnTo>
                <a:lnTo>
                  <a:pt x="225570" y="103169"/>
                </a:lnTo>
                <a:lnTo>
                  <a:pt x="210397" y="142225"/>
                </a:lnTo>
                <a:lnTo>
                  <a:pt x="189146" y="175153"/>
                </a:lnTo>
                <a:lnTo>
                  <a:pt x="163480" y="203619"/>
                </a:lnTo>
                <a:lnTo>
                  <a:pt x="135059" y="229293"/>
                </a:lnTo>
                <a:lnTo>
                  <a:pt x="105546" y="253842"/>
                </a:lnTo>
                <a:lnTo>
                  <a:pt x="90899" y="266215"/>
                </a:lnTo>
                <a:lnTo>
                  <a:pt x="62862" y="292204"/>
                </a:lnTo>
                <a:lnTo>
                  <a:pt x="37887" y="321237"/>
                </a:lnTo>
                <a:lnTo>
                  <a:pt x="17429" y="355326"/>
                </a:lnTo>
                <a:lnTo>
                  <a:pt x="4548" y="391777"/>
                </a:lnTo>
                <a:lnTo>
                  <a:pt x="0" y="428469"/>
                </a:lnTo>
                <a:lnTo>
                  <a:pt x="777" y="446686"/>
                </a:lnTo>
                <a:lnTo>
                  <a:pt x="14973" y="499718"/>
                </a:lnTo>
                <a:lnTo>
                  <a:pt x="34034" y="532830"/>
                </a:lnTo>
                <a:lnTo>
                  <a:pt x="60503" y="563309"/>
                </a:lnTo>
                <a:lnTo>
                  <a:pt x="94150" y="590438"/>
                </a:lnTo>
                <a:lnTo>
                  <a:pt x="134745" y="613496"/>
                </a:lnTo>
                <a:lnTo>
                  <a:pt x="182055" y="631764"/>
                </a:lnTo>
                <a:lnTo>
                  <a:pt x="208157" y="638877"/>
                </a:lnTo>
                <a:lnTo>
                  <a:pt x="202594" y="628329"/>
                </a:lnTo>
                <a:lnTo>
                  <a:pt x="196136" y="618327"/>
                </a:lnTo>
                <a:lnTo>
                  <a:pt x="189388" y="608882"/>
                </a:lnTo>
                <a:lnTo>
                  <a:pt x="182212" y="598966"/>
                </a:lnTo>
                <a:lnTo>
                  <a:pt x="174965" y="588246"/>
                </a:lnTo>
                <a:lnTo>
                  <a:pt x="157569" y="551326"/>
                </a:lnTo>
                <a:lnTo>
                  <a:pt x="146276" y="502434"/>
                </a:lnTo>
                <a:lnTo>
                  <a:pt x="145584" y="490381"/>
                </a:lnTo>
                <a:lnTo>
                  <a:pt x="145810" y="478390"/>
                </a:lnTo>
                <a:lnTo>
                  <a:pt x="157732" y="428818"/>
                </a:lnTo>
                <a:lnTo>
                  <a:pt x="178291" y="393544"/>
                </a:lnTo>
                <a:lnTo>
                  <a:pt x="205291" y="363088"/>
                </a:lnTo>
                <a:lnTo>
                  <a:pt x="235627" y="338312"/>
                </a:lnTo>
                <a:lnTo>
                  <a:pt x="266192" y="320075"/>
                </a:lnTo>
                <a:lnTo>
                  <a:pt x="513702" y="320075"/>
                </a:lnTo>
                <a:lnTo>
                  <a:pt x="508519" y="309717"/>
                </a:lnTo>
                <a:lnTo>
                  <a:pt x="501127" y="296659"/>
                </a:lnTo>
                <a:lnTo>
                  <a:pt x="493247" y="284209"/>
                </a:lnTo>
                <a:lnTo>
                  <a:pt x="484973" y="272433"/>
                </a:lnTo>
                <a:lnTo>
                  <a:pt x="477259" y="262496"/>
                </a:lnTo>
                <a:lnTo>
                  <a:pt x="386636" y="262496"/>
                </a:lnTo>
                <a:lnTo>
                  <a:pt x="387776" y="246968"/>
                </a:lnTo>
                <a:lnTo>
                  <a:pt x="388675" y="232340"/>
                </a:lnTo>
                <a:lnTo>
                  <a:pt x="389220" y="219456"/>
                </a:lnTo>
                <a:lnTo>
                  <a:pt x="389287" y="216701"/>
                </a:lnTo>
                <a:lnTo>
                  <a:pt x="389458" y="205383"/>
                </a:lnTo>
                <a:lnTo>
                  <a:pt x="389195" y="192851"/>
                </a:lnTo>
                <a:lnTo>
                  <a:pt x="382070" y="146694"/>
                </a:lnTo>
                <a:lnTo>
                  <a:pt x="361708" y="102058"/>
                </a:lnTo>
                <a:lnTo>
                  <a:pt x="329258" y="62945"/>
                </a:lnTo>
                <a:lnTo>
                  <a:pt x="299230" y="36246"/>
                </a:lnTo>
                <a:lnTo>
                  <a:pt x="265991" y="14466"/>
                </a:lnTo>
                <a:lnTo>
                  <a:pt x="242787" y="3861"/>
                </a:lnTo>
                <a:lnTo>
                  <a:pt x="231038" y="0"/>
                </a:lnTo>
                <a:close/>
              </a:path>
              <a:path w="538486" h="640108">
                <a:moveTo>
                  <a:pt x="432437" y="219456"/>
                </a:moveTo>
                <a:lnTo>
                  <a:pt x="423096" y="230589"/>
                </a:lnTo>
                <a:lnTo>
                  <a:pt x="415725" y="240175"/>
                </a:lnTo>
                <a:lnTo>
                  <a:pt x="408444" y="248498"/>
                </a:lnTo>
                <a:lnTo>
                  <a:pt x="399375" y="255844"/>
                </a:lnTo>
                <a:lnTo>
                  <a:pt x="386636" y="262496"/>
                </a:lnTo>
                <a:lnTo>
                  <a:pt x="477259" y="262496"/>
                </a:lnTo>
                <a:lnTo>
                  <a:pt x="449861" y="233322"/>
                </a:lnTo>
                <a:lnTo>
                  <a:pt x="441059" y="225862"/>
                </a:lnTo>
                <a:lnTo>
                  <a:pt x="432437" y="2194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3602202" y="5043926"/>
            <a:ext cx="939993" cy="854536"/>
          </a:xfrm>
          <a:custGeom>
            <a:avLst/>
            <a:gdLst/>
            <a:ahLst/>
            <a:cxnLst/>
            <a:rect l="l" t="t" r="r" b="b"/>
            <a:pathLst>
              <a:path w="939993" h="854536">
                <a:moveTo>
                  <a:pt x="706053" y="0"/>
                </a:moveTo>
                <a:lnTo>
                  <a:pt x="823022" y="212994"/>
                </a:lnTo>
                <a:lnTo>
                  <a:pt x="939993" y="425988"/>
                </a:lnTo>
                <a:lnTo>
                  <a:pt x="821963" y="639622"/>
                </a:lnTo>
                <a:lnTo>
                  <a:pt x="703934" y="853258"/>
                </a:lnTo>
                <a:lnTo>
                  <a:pt x="468936" y="853894"/>
                </a:lnTo>
                <a:lnTo>
                  <a:pt x="233939" y="854536"/>
                </a:lnTo>
                <a:lnTo>
                  <a:pt x="116968" y="641541"/>
                </a:lnTo>
                <a:lnTo>
                  <a:pt x="0" y="428547"/>
                </a:lnTo>
                <a:lnTo>
                  <a:pt x="118029" y="214913"/>
                </a:lnTo>
                <a:lnTo>
                  <a:pt x="236056" y="1277"/>
                </a:lnTo>
                <a:lnTo>
                  <a:pt x="471056" y="641"/>
                </a:lnTo>
                <a:lnTo>
                  <a:pt x="706053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6142586" y="984016"/>
            <a:ext cx="939993" cy="854536"/>
          </a:xfrm>
          <a:custGeom>
            <a:avLst/>
            <a:gdLst/>
            <a:ahLst/>
            <a:cxnLst/>
            <a:rect l="l" t="t" r="r" b="b"/>
            <a:pathLst>
              <a:path w="939993" h="854536">
                <a:moveTo>
                  <a:pt x="706053" y="0"/>
                </a:moveTo>
                <a:lnTo>
                  <a:pt x="823024" y="212994"/>
                </a:lnTo>
                <a:lnTo>
                  <a:pt x="939993" y="425991"/>
                </a:lnTo>
                <a:lnTo>
                  <a:pt x="821963" y="639622"/>
                </a:lnTo>
                <a:lnTo>
                  <a:pt x="703936" y="853257"/>
                </a:lnTo>
                <a:lnTo>
                  <a:pt x="468936" y="853898"/>
                </a:lnTo>
                <a:lnTo>
                  <a:pt x="233939" y="854536"/>
                </a:lnTo>
                <a:lnTo>
                  <a:pt x="116972" y="641541"/>
                </a:lnTo>
                <a:lnTo>
                  <a:pt x="0" y="428547"/>
                </a:lnTo>
                <a:lnTo>
                  <a:pt x="118029" y="214913"/>
                </a:lnTo>
                <a:lnTo>
                  <a:pt x="236059" y="1277"/>
                </a:lnTo>
                <a:lnTo>
                  <a:pt x="471056" y="641"/>
                </a:lnTo>
                <a:lnTo>
                  <a:pt x="706053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7748158" y="4150802"/>
            <a:ext cx="71998" cy="71999"/>
          </a:xfrm>
          <a:custGeom>
            <a:avLst/>
            <a:gdLst/>
            <a:ahLst/>
            <a:cxnLst/>
            <a:rect l="l" t="t" r="r" b="b"/>
            <a:pathLst>
              <a:path w="71998" h="71999">
                <a:moveTo>
                  <a:pt x="35999" y="0"/>
                </a:moveTo>
                <a:lnTo>
                  <a:pt x="2791" y="22213"/>
                </a:lnTo>
                <a:lnTo>
                  <a:pt x="0" y="36328"/>
                </a:lnTo>
                <a:lnTo>
                  <a:pt x="2922" y="50226"/>
                </a:lnTo>
                <a:lnTo>
                  <a:pt x="10681" y="61563"/>
                </a:lnTo>
                <a:lnTo>
                  <a:pt x="22158" y="69200"/>
                </a:lnTo>
                <a:lnTo>
                  <a:pt x="36237" y="71999"/>
                </a:lnTo>
                <a:lnTo>
                  <a:pt x="50167" y="69103"/>
                </a:lnTo>
                <a:lnTo>
                  <a:pt x="61533" y="61361"/>
                </a:lnTo>
                <a:lnTo>
                  <a:pt x="69191" y="49906"/>
                </a:lnTo>
                <a:lnTo>
                  <a:pt x="71998" y="35869"/>
                </a:lnTo>
                <a:lnTo>
                  <a:pt x="69133" y="21902"/>
                </a:lnTo>
                <a:lnTo>
                  <a:pt x="61412" y="10501"/>
                </a:lnTo>
                <a:lnTo>
                  <a:pt x="49984" y="2817"/>
                </a:lnTo>
                <a:lnTo>
                  <a:pt x="35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7668386" y="4260743"/>
            <a:ext cx="71997" cy="71999"/>
          </a:xfrm>
          <a:custGeom>
            <a:avLst/>
            <a:gdLst/>
            <a:ahLst/>
            <a:cxnLst/>
            <a:rect l="l" t="t" r="r" b="b"/>
            <a:pathLst>
              <a:path w="71997" h="71999">
                <a:moveTo>
                  <a:pt x="35997" y="0"/>
                </a:moveTo>
                <a:lnTo>
                  <a:pt x="2791" y="22213"/>
                </a:lnTo>
                <a:lnTo>
                  <a:pt x="0" y="36327"/>
                </a:lnTo>
                <a:lnTo>
                  <a:pt x="2921" y="50225"/>
                </a:lnTo>
                <a:lnTo>
                  <a:pt x="10679" y="61562"/>
                </a:lnTo>
                <a:lnTo>
                  <a:pt x="22156" y="69200"/>
                </a:lnTo>
                <a:lnTo>
                  <a:pt x="36235" y="71999"/>
                </a:lnTo>
                <a:lnTo>
                  <a:pt x="50165" y="69103"/>
                </a:lnTo>
                <a:lnTo>
                  <a:pt x="61531" y="61361"/>
                </a:lnTo>
                <a:lnTo>
                  <a:pt x="69190" y="49906"/>
                </a:lnTo>
                <a:lnTo>
                  <a:pt x="71997" y="35869"/>
                </a:lnTo>
                <a:lnTo>
                  <a:pt x="69132" y="21902"/>
                </a:lnTo>
                <a:lnTo>
                  <a:pt x="61410" y="10501"/>
                </a:lnTo>
                <a:lnTo>
                  <a:pt x="49982" y="2817"/>
                </a:lnTo>
                <a:lnTo>
                  <a:pt x="35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7827930" y="4260743"/>
            <a:ext cx="71998" cy="71999"/>
          </a:xfrm>
          <a:custGeom>
            <a:avLst/>
            <a:gdLst/>
            <a:ahLst/>
            <a:cxnLst/>
            <a:rect l="l" t="t" r="r" b="b"/>
            <a:pathLst>
              <a:path w="71998" h="71999">
                <a:moveTo>
                  <a:pt x="35999" y="0"/>
                </a:moveTo>
                <a:lnTo>
                  <a:pt x="2791" y="22213"/>
                </a:lnTo>
                <a:lnTo>
                  <a:pt x="0" y="36328"/>
                </a:lnTo>
                <a:lnTo>
                  <a:pt x="2922" y="50226"/>
                </a:lnTo>
                <a:lnTo>
                  <a:pt x="10680" y="61563"/>
                </a:lnTo>
                <a:lnTo>
                  <a:pt x="22157" y="69200"/>
                </a:lnTo>
                <a:lnTo>
                  <a:pt x="36237" y="71999"/>
                </a:lnTo>
                <a:lnTo>
                  <a:pt x="50166" y="69103"/>
                </a:lnTo>
                <a:lnTo>
                  <a:pt x="61533" y="61361"/>
                </a:lnTo>
                <a:lnTo>
                  <a:pt x="69191" y="49906"/>
                </a:lnTo>
                <a:lnTo>
                  <a:pt x="71998" y="35869"/>
                </a:lnTo>
                <a:lnTo>
                  <a:pt x="69133" y="21902"/>
                </a:lnTo>
                <a:lnTo>
                  <a:pt x="61412" y="10501"/>
                </a:lnTo>
                <a:lnTo>
                  <a:pt x="49983" y="2817"/>
                </a:lnTo>
                <a:lnTo>
                  <a:pt x="35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7588614" y="4370676"/>
            <a:ext cx="71998" cy="71999"/>
          </a:xfrm>
          <a:custGeom>
            <a:avLst/>
            <a:gdLst/>
            <a:ahLst/>
            <a:cxnLst/>
            <a:rect l="l" t="t" r="r" b="b"/>
            <a:pathLst>
              <a:path w="71998" h="71999">
                <a:moveTo>
                  <a:pt x="35997" y="0"/>
                </a:moveTo>
                <a:lnTo>
                  <a:pt x="2791" y="22213"/>
                </a:lnTo>
                <a:lnTo>
                  <a:pt x="0" y="36328"/>
                </a:lnTo>
                <a:lnTo>
                  <a:pt x="2922" y="50226"/>
                </a:lnTo>
                <a:lnTo>
                  <a:pt x="10680" y="61563"/>
                </a:lnTo>
                <a:lnTo>
                  <a:pt x="22158" y="69200"/>
                </a:lnTo>
                <a:lnTo>
                  <a:pt x="36238" y="71999"/>
                </a:lnTo>
                <a:lnTo>
                  <a:pt x="50167" y="69102"/>
                </a:lnTo>
                <a:lnTo>
                  <a:pt x="61533" y="61360"/>
                </a:lnTo>
                <a:lnTo>
                  <a:pt x="69191" y="49905"/>
                </a:lnTo>
                <a:lnTo>
                  <a:pt x="71998" y="35868"/>
                </a:lnTo>
                <a:lnTo>
                  <a:pt x="69133" y="21901"/>
                </a:lnTo>
                <a:lnTo>
                  <a:pt x="61411" y="10500"/>
                </a:lnTo>
                <a:lnTo>
                  <a:pt x="49982" y="2816"/>
                </a:lnTo>
                <a:lnTo>
                  <a:pt x="35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7748158" y="4370676"/>
            <a:ext cx="71998" cy="71999"/>
          </a:xfrm>
          <a:custGeom>
            <a:avLst/>
            <a:gdLst/>
            <a:ahLst/>
            <a:cxnLst/>
            <a:rect l="l" t="t" r="r" b="b"/>
            <a:pathLst>
              <a:path w="71998" h="71999">
                <a:moveTo>
                  <a:pt x="35999" y="0"/>
                </a:moveTo>
                <a:lnTo>
                  <a:pt x="2791" y="22213"/>
                </a:lnTo>
                <a:lnTo>
                  <a:pt x="0" y="36328"/>
                </a:lnTo>
                <a:lnTo>
                  <a:pt x="2922" y="50226"/>
                </a:lnTo>
                <a:lnTo>
                  <a:pt x="10681" y="61563"/>
                </a:lnTo>
                <a:lnTo>
                  <a:pt x="22158" y="69200"/>
                </a:lnTo>
                <a:lnTo>
                  <a:pt x="36237" y="71999"/>
                </a:lnTo>
                <a:lnTo>
                  <a:pt x="50167" y="69103"/>
                </a:lnTo>
                <a:lnTo>
                  <a:pt x="61533" y="61361"/>
                </a:lnTo>
                <a:lnTo>
                  <a:pt x="69191" y="49906"/>
                </a:lnTo>
                <a:lnTo>
                  <a:pt x="71998" y="35869"/>
                </a:lnTo>
                <a:lnTo>
                  <a:pt x="69133" y="21901"/>
                </a:lnTo>
                <a:lnTo>
                  <a:pt x="61412" y="10501"/>
                </a:lnTo>
                <a:lnTo>
                  <a:pt x="49984" y="2816"/>
                </a:lnTo>
                <a:lnTo>
                  <a:pt x="35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7907703" y="4370676"/>
            <a:ext cx="71998" cy="71999"/>
          </a:xfrm>
          <a:custGeom>
            <a:avLst/>
            <a:gdLst/>
            <a:ahLst/>
            <a:cxnLst/>
            <a:rect l="l" t="t" r="r" b="b"/>
            <a:pathLst>
              <a:path w="71998" h="71999">
                <a:moveTo>
                  <a:pt x="35999" y="0"/>
                </a:moveTo>
                <a:lnTo>
                  <a:pt x="2791" y="22213"/>
                </a:lnTo>
                <a:lnTo>
                  <a:pt x="0" y="36328"/>
                </a:lnTo>
                <a:lnTo>
                  <a:pt x="2922" y="50226"/>
                </a:lnTo>
                <a:lnTo>
                  <a:pt x="10681" y="61563"/>
                </a:lnTo>
                <a:lnTo>
                  <a:pt x="22158" y="69200"/>
                </a:lnTo>
                <a:lnTo>
                  <a:pt x="36237" y="71999"/>
                </a:lnTo>
                <a:lnTo>
                  <a:pt x="50167" y="69103"/>
                </a:lnTo>
                <a:lnTo>
                  <a:pt x="61533" y="61361"/>
                </a:lnTo>
                <a:lnTo>
                  <a:pt x="69191" y="49906"/>
                </a:lnTo>
                <a:lnTo>
                  <a:pt x="71998" y="35869"/>
                </a:lnTo>
                <a:lnTo>
                  <a:pt x="69133" y="21901"/>
                </a:lnTo>
                <a:lnTo>
                  <a:pt x="61412" y="10501"/>
                </a:lnTo>
                <a:lnTo>
                  <a:pt x="49984" y="2816"/>
                </a:lnTo>
                <a:lnTo>
                  <a:pt x="35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7508247" y="4480609"/>
            <a:ext cx="71998" cy="71999"/>
          </a:xfrm>
          <a:custGeom>
            <a:avLst/>
            <a:gdLst/>
            <a:ahLst/>
            <a:cxnLst/>
            <a:rect l="l" t="t" r="r" b="b"/>
            <a:pathLst>
              <a:path w="71998" h="71999">
                <a:moveTo>
                  <a:pt x="35997" y="0"/>
                </a:moveTo>
                <a:lnTo>
                  <a:pt x="2791" y="22214"/>
                </a:lnTo>
                <a:lnTo>
                  <a:pt x="0" y="36328"/>
                </a:lnTo>
                <a:lnTo>
                  <a:pt x="2922" y="50226"/>
                </a:lnTo>
                <a:lnTo>
                  <a:pt x="10680" y="61563"/>
                </a:lnTo>
                <a:lnTo>
                  <a:pt x="22158" y="69200"/>
                </a:lnTo>
                <a:lnTo>
                  <a:pt x="36237" y="71999"/>
                </a:lnTo>
                <a:lnTo>
                  <a:pt x="50167" y="69102"/>
                </a:lnTo>
                <a:lnTo>
                  <a:pt x="61532" y="61361"/>
                </a:lnTo>
                <a:lnTo>
                  <a:pt x="69191" y="49905"/>
                </a:lnTo>
                <a:lnTo>
                  <a:pt x="71998" y="35868"/>
                </a:lnTo>
                <a:lnTo>
                  <a:pt x="69133" y="21901"/>
                </a:lnTo>
                <a:lnTo>
                  <a:pt x="61411" y="10500"/>
                </a:lnTo>
                <a:lnTo>
                  <a:pt x="49982" y="2816"/>
                </a:lnTo>
                <a:lnTo>
                  <a:pt x="35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7668189" y="4480609"/>
            <a:ext cx="71998" cy="71999"/>
          </a:xfrm>
          <a:custGeom>
            <a:avLst/>
            <a:gdLst/>
            <a:ahLst/>
            <a:cxnLst/>
            <a:rect l="l" t="t" r="r" b="b"/>
            <a:pathLst>
              <a:path w="71998" h="71999">
                <a:moveTo>
                  <a:pt x="35997" y="0"/>
                </a:moveTo>
                <a:lnTo>
                  <a:pt x="2791" y="22214"/>
                </a:lnTo>
                <a:lnTo>
                  <a:pt x="0" y="36328"/>
                </a:lnTo>
                <a:lnTo>
                  <a:pt x="2922" y="50226"/>
                </a:lnTo>
                <a:lnTo>
                  <a:pt x="10680" y="61563"/>
                </a:lnTo>
                <a:lnTo>
                  <a:pt x="22157" y="69200"/>
                </a:lnTo>
                <a:lnTo>
                  <a:pt x="36237" y="71999"/>
                </a:lnTo>
                <a:lnTo>
                  <a:pt x="50167" y="69102"/>
                </a:lnTo>
                <a:lnTo>
                  <a:pt x="61532" y="61361"/>
                </a:lnTo>
                <a:lnTo>
                  <a:pt x="69191" y="49905"/>
                </a:lnTo>
                <a:lnTo>
                  <a:pt x="71998" y="35868"/>
                </a:lnTo>
                <a:lnTo>
                  <a:pt x="69133" y="21901"/>
                </a:lnTo>
                <a:lnTo>
                  <a:pt x="61411" y="10500"/>
                </a:lnTo>
                <a:lnTo>
                  <a:pt x="49982" y="2816"/>
                </a:lnTo>
                <a:lnTo>
                  <a:pt x="35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7828129" y="4480609"/>
            <a:ext cx="71998" cy="71999"/>
          </a:xfrm>
          <a:custGeom>
            <a:avLst/>
            <a:gdLst/>
            <a:ahLst/>
            <a:cxnLst/>
            <a:rect l="l" t="t" r="r" b="b"/>
            <a:pathLst>
              <a:path w="71998" h="71999">
                <a:moveTo>
                  <a:pt x="35999" y="0"/>
                </a:moveTo>
                <a:lnTo>
                  <a:pt x="2791" y="22214"/>
                </a:lnTo>
                <a:lnTo>
                  <a:pt x="0" y="36328"/>
                </a:lnTo>
                <a:lnTo>
                  <a:pt x="2922" y="50226"/>
                </a:lnTo>
                <a:lnTo>
                  <a:pt x="10680" y="61563"/>
                </a:lnTo>
                <a:lnTo>
                  <a:pt x="22157" y="69200"/>
                </a:lnTo>
                <a:lnTo>
                  <a:pt x="36237" y="71999"/>
                </a:lnTo>
                <a:lnTo>
                  <a:pt x="50166" y="69103"/>
                </a:lnTo>
                <a:lnTo>
                  <a:pt x="61533" y="61361"/>
                </a:lnTo>
                <a:lnTo>
                  <a:pt x="69191" y="49906"/>
                </a:lnTo>
                <a:lnTo>
                  <a:pt x="71998" y="35869"/>
                </a:lnTo>
                <a:lnTo>
                  <a:pt x="69133" y="21902"/>
                </a:lnTo>
                <a:lnTo>
                  <a:pt x="61412" y="10501"/>
                </a:lnTo>
                <a:lnTo>
                  <a:pt x="49983" y="2817"/>
                </a:lnTo>
                <a:lnTo>
                  <a:pt x="35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7988070" y="4480609"/>
            <a:ext cx="71998" cy="71999"/>
          </a:xfrm>
          <a:custGeom>
            <a:avLst/>
            <a:gdLst/>
            <a:ahLst/>
            <a:cxnLst/>
            <a:rect l="l" t="t" r="r" b="b"/>
            <a:pathLst>
              <a:path w="71998" h="71999">
                <a:moveTo>
                  <a:pt x="35997" y="0"/>
                </a:moveTo>
                <a:lnTo>
                  <a:pt x="2791" y="22214"/>
                </a:lnTo>
                <a:lnTo>
                  <a:pt x="0" y="36328"/>
                </a:lnTo>
                <a:lnTo>
                  <a:pt x="2922" y="50226"/>
                </a:lnTo>
                <a:lnTo>
                  <a:pt x="10680" y="61563"/>
                </a:lnTo>
                <a:lnTo>
                  <a:pt x="22158" y="69200"/>
                </a:lnTo>
                <a:lnTo>
                  <a:pt x="36237" y="71999"/>
                </a:lnTo>
                <a:lnTo>
                  <a:pt x="50167" y="69102"/>
                </a:lnTo>
                <a:lnTo>
                  <a:pt x="61532" y="61361"/>
                </a:lnTo>
                <a:lnTo>
                  <a:pt x="69191" y="49905"/>
                </a:lnTo>
                <a:lnTo>
                  <a:pt x="71998" y="35868"/>
                </a:lnTo>
                <a:lnTo>
                  <a:pt x="69133" y="21901"/>
                </a:lnTo>
                <a:lnTo>
                  <a:pt x="61411" y="10500"/>
                </a:lnTo>
                <a:lnTo>
                  <a:pt x="49982" y="2816"/>
                </a:lnTo>
                <a:lnTo>
                  <a:pt x="35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7316451" y="2190209"/>
            <a:ext cx="939993" cy="854536"/>
          </a:xfrm>
          <a:custGeom>
            <a:avLst/>
            <a:gdLst/>
            <a:ahLst/>
            <a:cxnLst/>
            <a:rect l="l" t="t" r="r" b="b"/>
            <a:pathLst>
              <a:path w="939993" h="854536">
                <a:moveTo>
                  <a:pt x="706053" y="0"/>
                </a:moveTo>
                <a:lnTo>
                  <a:pt x="823024" y="212994"/>
                </a:lnTo>
                <a:lnTo>
                  <a:pt x="939993" y="425992"/>
                </a:lnTo>
                <a:lnTo>
                  <a:pt x="821963" y="639622"/>
                </a:lnTo>
                <a:lnTo>
                  <a:pt x="703936" y="853258"/>
                </a:lnTo>
                <a:lnTo>
                  <a:pt x="468936" y="853898"/>
                </a:lnTo>
                <a:lnTo>
                  <a:pt x="233939" y="854536"/>
                </a:lnTo>
                <a:lnTo>
                  <a:pt x="116972" y="641541"/>
                </a:lnTo>
                <a:lnTo>
                  <a:pt x="0" y="428547"/>
                </a:lnTo>
                <a:lnTo>
                  <a:pt x="118029" y="214913"/>
                </a:lnTo>
                <a:lnTo>
                  <a:pt x="236059" y="1278"/>
                </a:lnTo>
                <a:lnTo>
                  <a:pt x="471056" y="641"/>
                </a:lnTo>
                <a:lnTo>
                  <a:pt x="706053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7506054" y="2296901"/>
            <a:ext cx="560790" cy="641350"/>
          </a:xfrm>
          <a:custGeom>
            <a:avLst/>
            <a:gdLst/>
            <a:ahLst/>
            <a:cxnLst/>
            <a:rect l="l" t="t" r="r" b="b"/>
            <a:pathLst>
              <a:path w="560790" h="641350">
                <a:moveTo>
                  <a:pt x="374321" y="539750"/>
                </a:moveTo>
                <a:lnTo>
                  <a:pt x="254444" y="539750"/>
                </a:lnTo>
                <a:lnTo>
                  <a:pt x="254513" y="623570"/>
                </a:lnTo>
                <a:lnTo>
                  <a:pt x="265216" y="631189"/>
                </a:lnTo>
                <a:lnTo>
                  <a:pt x="276788" y="640079"/>
                </a:lnTo>
                <a:lnTo>
                  <a:pt x="279496" y="641350"/>
                </a:lnTo>
                <a:lnTo>
                  <a:pt x="281252" y="641350"/>
                </a:lnTo>
                <a:lnTo>
                  <a:pt x="291306" y="633729"/>
                </a:lnTo>
                <a:lnTo>
                  <a:pt x="302371" y="627379"/>
                </a:lnTo>
                <a:lnTo>
                  <a:pt x="304613" y="618489"/>
                </a:lnTo>
                <a:lnTo>
                  <a:pt x="305797" y="607060"/>
                </a:lnTo>
                <a:lnTo>
                  <a:pt x="306231" y="591820"/>
                </a:lnTo>
                <a:lnTo>
                  <a:pt x="306114" y="565150"/>
                </a:lnTo>
                <a:lnTo>
                  <a:pt x="306105" y="548639"/>
                </a:lnTo>
                <a:lnTo>
                  <a:pt x="314072" y="546100"/>
                </a:lnTo>
                <a:lnTo>
                  <a:pt x="374168" y="546100"/>
                </a:lnTo>
                <a:lnTo>
                  <a:pt x="374367" y="543560"/>
                </a:lnTo>
                <a:lnTo>
                  <a:pt x="374321" y="539750"/>
                </a:lnTo>
                <a:close/>
              </a:path>
              <a:path w="560790" h="641350">
                <a:moveTo>
                  <a:pt x="374168" y="546100"/>
                </a:moveTo>
                <a:lnTo>
                  <a:pt x="314072" y="546100"/>
                </a:lnTo>
                <a:lnTo>
                  <a:pt x="326249" y="551179"/>
                </a:lnTo>
                <a:lnTo>
                  <a:pt x="337065" y="557529"/>
                </a:lnTo>
                <a:lnTo>
                  <a:pt x="346734" y="562610"/>
                </a:lnTo>
                <a:lnTo>
                  <a:pt x="349610" y="567689"/>
                </a:lnTo>
                <a:lnTo>
                  <a:pt x="362012" y="561339"/>
                </a:lnTo>
                <a:lnTo>
                  <a:pt x="369139" y="557529"/>
                </a:lnTo>
                <a:lnTo>
                  <a:pt x="373473" y="554989"/>
                </a:lnTo>
                <a:lnTo>
                  <a:pt x="374168" y="546100"/>
                </a:lnTo>
                <a:close/>
              </a:path>
              <a:path w="560790" h="641350">
                <a:moveTo>
                  <a:pt x="306410" y="430529"/>
                </a:moveTo>
                <a:lnTo>
                  <a:pt x="248454" y="430529"/>
                </a:lnTo>
                <a:lnTo>
                  <a:pt x="254325" y="482600"/>
                </a:lnTo>
                <a:lnTo>
                  <a:pt x="244865" y="488950"/>
                </a:lnTo>
                <a:lnTo>
                  <a:pt x="207522" y="509270"/>
                </a:lnTo>
                <a:lnTo>
                  <a:pt x="196278" y="515620"/>
                </a:lnTo>
                <a:lnTo>
                  <a:pt x="187732" y="521970"/>
                </a:lnTo>
                <a:lnTo>
                  <a:pt x="186673" y="552450"/>
                </a:lnTo>
                <a:lnTo>
                  <a:pt x="204918" y="563879"/>
                </a:lnTo>
                <a:lnTo>
                  <a:pt x="208483" y="565150"/>
                </a:lnTo>
                <a:lnTo>
                  <a:pt x="212845" y="563879"/>
                </a:lnTo>
                <a:lnTo>
                  <a:pt x="226335" y="556260"/>
                </a:lnTo>
                <a:lnTo>
                  <a:pt x="235439" y="549910"/>
                </a:lnTo>
                <a:lnTo>
                  <a:pt x="242059" y="546100"/>
                </a:lnTo>
                <a:lnTo>
                  <a:pt x="249810" y="539750"/>
                </a:lnTo>
                <a:lnTo>
                  <a:pt x="374321" y="539750"/>
                </a:lnTo>
                <a:lnTo>
                  <a:pt x="374182" y="528320"/>
                </a:lnTo>
                <a:lnTo>
                  <a:pt x="331731" y="497839"/>
                </a:lnTo>
                <a:lnTo>
                  <a:pt x="318426" y="490220"/>
                </a:lnTo>
                <a:lnTo>
                  <a:pt x="308830" y="483870"/>
                </a:lnTo>
                <a:lnTo>
                  <a:pt x="306410" y="430529"/>
                </a:lnTo>
                <a:close/>
              </a:path>
              <a:path w="560790" h="641350">
                <a:moveTo>
                  <a:pt x="502175" y="402589"/>
                </a:moveTo>
                <a:lnTo>
                  <a:pt x="359971" y="402589"/>
                </a:lnTo>
                <a:lnTo>
                  <a:pt x="366633" y="405129"/>
                </a:lnTo>
                <a:lnTo>
                  <a:pt x="380006" y="412750"/>
                </a:lnTo>
                <a:lnTo>
                  <a:pt x="395453" y="420370"/>
                </a:lnTo>
                <a:lnTo>
                  <a:pt x="408338" y="427989"/>
                </a:lnTo>
                <a:lnTo>
                  <a:pt x="413675" y="511810"/>
                </a:lnTo>
                <a:lnTo>
                  <a:pt x="420202" y="515620"/>
                </a:lnTo>
                <a:lnTo>
                  <a:pt x="426499" y="521970"/>
                </a:lnTo>
                <a:lnTo>
                  <a:pt x="434105" y="525779"/>
                </a:lnTo>
                <a:lnTo>
                  <a:pt x="440970" y="521970"/>
                </a:lnTo>
                <a:lnTo>
                  <a:pt x="447479" y="514350"/>
                </a:lnTo>
                <a:lnTo>
                  <a:pt x="453779" y="511810"/>
                </a:lnTo>
                <a:lnTo>
                  <a:pt x="453981" y="458470"/>
                </a:lnTo>
                <a:lnTo>
                  <a:pt x="559116" y="458470"/>
                </a:lnTo>
                <a:lnTo>
                  <a:pt x="560688" y="452120"/>
                </a:lnTo>
                <a:lnTo>
                  <a:pt x="499115" y="414020"/>
                </a:lnTo>
                <a:lnTo>
                  <a:pt x="497594" y="412750"/>
                </a:lnTo>
                <a:lnTo>
                  <a:pt x="496058" y="412750"/>
                </a:lnTo>
                <a:lnTo>
                  <a:pt x="494449" y="411479"/>
                </a:lnTo>
                <a:lnTo>
                  <a:pt x="493436" y="411479"/>
                </a:lnTo>
                <a:lnTo>
                  <a:pt x="491230" y="408939"/>
                </a:lnTo>
                <a:lnTo>
                  <a:pt x="491388" y="408939"/>
                </a:lnTo>
                <a:lnTo>
                  <a:pt x="502175" y="402589"/>
                </a:lnTo>
                <a:close/>
              </a:path>
              <a:path w="560790" h="641350">
                <a:moveTo>
                  <a:pt x="147173" y="459739"/>
                </a:moveTo>
                <a:lnTo>
                  <a:pt x="103643" y="459739"/>
                </a:lnTo>
                <a:lnTo>
                  <a:pt x="106959" y="509270"/>
                </a:lnTo>
                <a:lnTo>
                  <a:pt x="108370" y="513079"/>
                </a:lnTo>
                <a:lnTo>
                  <a:pt x="122814" y="523239"/>
                </a:lnTo>
                <a:lnTo>
                  <a:pt x="125632" y="524510"/>
                </a:lnTo>
                <a:lnTo>
                  <a:pt x="136449" y="516889"/>
                </a:lnTo>
                <a:lnTo>
                  <a:pt x="146881" y="508000"/>
                </a:lnTo>
                <a:lnTo>
                  <a:pt x="147173" y="459739"/>
                </a:lnTo>
                <a:close/>
              </a:path>
              <a:path w="560790" h="641350">
                <a:moveTo>
                  <a:pt x="559116" y="458470"/>
                </a:moveTo>
                <a:lnTo>
                  <a:pt x="453981" y="458470"/>
                </a:lnTo>
                <a:lnTo>
                  <a:pt x="474001" y="468629"/>
                </a:lnTo>
                <a:lnTo>
                  <a:pt x="488258" y="476250"/>
                </a:lnTo>
                <a:lnTo>
                  <a:pt x="500644" y="483870"/>
                </a:lnTo>
                <a:lnTo>
                  <a:pt x="516551" y="492760"/>
                </a:lnTo>
                <a:lnTo>
                  <a:pt x="525336" y="497839"/>
                </a:lnTo>
                <a:lnTo>
                  <a:pt x="539943" y="492760"/>
                </a:lnTo>
                <a:lnTo>
                  <a:pt x="551884" y="487679"/>
                </a:lnTo>
                <a:lnTo>
                  <a:pt x="559116" y="458470"/>
                </a:lnTo>
                <a:close/>
              </a:path>
              <a:path w="560790" h="641350">
                <a:moveTo>
                  <a:pt x="56561" y="339089"/>
                </a:moveTo>
                <a:lnTo>
                  <a:pt x="51589" y="339089"/>
                </a:lnTo>
                <a:lnTo>
                  <a:pt x="44582" y="342900"/>
                </a:lnTo>
                <a:lnTo>
                  <a:pt x="31498" y="350520"/>
                </a:lnTo>
                <a:lnTo>
                  <a:pt x="26250" y="384810"/>
                </a:lnTo>
                <a:lnTo>
                  <a:pt x="74404" y="408939"/>
                </a:lnTo>
                <a:lnTo>
                  <a:pt x="69598" y="411479"/>
                </a:lnTo>
                <a:lnTo>
                  <a:pt x="59389" y="417829"/>
                </a:lnTo>
                <a:lnTo>
                  <a:pt x="5572" y="448310"/>
                </a:lnTo>
                <a:lnTo>
                  <a:pt x="0" y="485139"/>
                </a:lnTo>
                <a:lnTo>
                  <a:pt x="10615" y="490220"/>
                </a:lnTo>
                <a:lnTo>
                  <a:pt x="24483" y="495300"/>
                </a:lnTo>
                <a:lnTo>
                  <a:pt x="36146" y="495300"/>
                </a:lnTo>
                <a:lnTo>
                  <a:pt x="47471" y="490220"/>
                </a:lnTo>
                <a:lnTo>
                  <a:pt x="72139" y="476250"/>
                </a:lnTo>
                <a:lnTo>
                  <a:pt x="80850" y="471170"/>
                </a:lnTo>
                <a:lnTo>
                  <a:pt x="103643" y="459739"/>
                </a:lnTo>
                <a:lnTo>
                  <a:pt x="147173" y="459739"/>
                </a:lnTo>
                <a:lnTo>
                  <a:pt x="147358" y="429260"/>
                </a:lnTo>
                <a:lnTo>
                  <a:pt x="154567" y="424179"/>
                </a:lnTo>
                <a:lnTo>
                  <a:pt x="168276" y="416560"/>
                </a:lnTo>
                <a:lnTo>
                  <a:pt x="183768" y="408939"/>
                </a:lnTo>
                <a:lnTo>
                  <a:pt x="196330" y="402589"/>
                </a:lnTo>
                <a:lnTo>
                  <a:pt x="502175" y="402589"/>
                </a:lnTo>
                <a:lnTo>
                  <a:pt x="534537" y="383539"/>
                </a:lnTo>
                <a:lnTo>
                  <a:pt x="534538" y="378460"/>
                </a:lnTo>
                <a:lnTo>
                  <a:pt x="127071" y="378460"/>
                </a:lnTo>
                <a:lnTo>
                  <a:pt x="118401" y="375920"/>
                </a:lnTo>
                <a:lnTo>
                  <a:pt x="63539" y="342900"/>
                </a:lnTo>
                <a:lnTo>
                  <a:pt x="56561" y="339089"/>
                </a:lnTo>
                <a:close/>
              </a:path>
              <a:path w="560790" h="641350">
                <a:moveTo>
                  <a:pt x="359971" y="402589"/>
                </a:moveTo>
                <a:lnTo>
                  <a:pt x="196330" y="402589"/>
                </a:lnTo>
                <a:lnTo>
                  <a:pt x="201156" y="458470"/>
                </a:lnTo>
                <a:lnTo>
                  <a:pt x="210819" y="453389"/>
                </a:lnTo>
                <a:lnTo>
                  <a:pt x="223676" y="445770"/>
                </a:lnTo>
                <a:lnTo>
                  <a:pt x="237097" y="436879"/>
                </a:lnTo>
                <a:lnTo>
                  <a:pt x="248454" y="430529"/>
                </a:lnTo>
                <a:lnTo>
                  <a:pt x="306410" y="430529"/>
                </a:lnTo>
                <a:lnTo>
                  <a:pt x="306294" y="427989"/>
                </a:lnTo>
                <a:lnTo>
                  <a:pt x="356303" y="427989"/>
                </a:lnTo>
                <a:lnTo>
                  <a:pt x="359971" y="402589"/>
                </a:lnTo>
                <a:close/>
              </a:path>
              <a:path w="560790" h="641350">
                <a:moveTo>
                  <a:pt x="356303" y="427989"/>
                </a:moveTo>
                <a:lnTo>
                  <a:pt x="306294" y="427989"/>
                </a:lnTo>
                <a:lnTo>
                  <a:pt x="313839" y="430529"/>
                </a:lnTo>
                <a:lnTo>
                  <a:pt x="325999" y="436879"/>
                </a:lnTo>
                <a:lnTo>
                  <a:pt x="339891" y="445770"/>
                </a:lnTo>
                <a:lnTo>
                  <a:pt x="352636" y="453389"/>
                </a:lnTo>
                <a:lnTo>
                  <a:pt x="356303" y="427989"/>
                </a:lnTo>
                <a:close/>
              </a:path>
              <a:path w="560790" h="641350">
                <a:moveTo>
                  <a:pt x="491664" y="409281"/>
                </a:moveTo>
                <a:lnTo>
                  <a:pt x="493436" y="411479"/>
                </a:lnTo>
                <a:lnTo>
                  <a:pt x="494449" y="411479"/>
                </a:lnTo>
                <a:lnTo>
                  <a:pt x="491664" y="409281"/>
                </a:lnTo>
                <a:close/>
              </a:path>
              <a:path w="560790" h="641350">
                <a:moveTo>
                  <a:pt x="491388" y="408939"/>
                </a:moveTo>
                <a:lnTo>
                  <a:pt x="491230" y="408939"/>
                </a:lnTo>
                <a:lnTo>
                  <a:pt x="491664" y="409281"/>
                </a:lnTo>
                <a:lnTo>
                  <a:pt x="491388" y="408939"/>
                </a:lnTo>
                <a:close/>
              </a:path>
              <a:path w="560790" h="641350">
                <a:moveTo>
                  <a:pt x="432071" y="266700"/>
                </a:moveTo>
                <a:lnTo>
                  <a:pt x="124883" y="266700"/>
                </a:lnTo>
                <a:lnTo>
                  <a:pt x="129580" y="269239"/>
                </a:lnTo>
                <a:lnTo>
                  <a:pt x="142449" y="275589"/>
                </a:lnTo>
                <a:lnTo>
                  <a:pt x="154193" y="283210"/>
                </a:lnTo>
                <a:lnTo>
                  <a:pt x="164314" y="288289"/>
                </a:lnTo>
                <a:lnTo>
                  <a:pt x="168885" y="293370"/>
                </a:lnTo>
                <a:lnTo>
                  <a:pt x="168184" y="293370"/>
                </a:lnTo>
                <a:lnTo>
                  <a:pt x="123598" y="322579"/>
                </a:lnTo>
                <a:lnTo>
                  <a:pt x="130919" y="327660"/>
                </a:lnTo>
                <a:lnTo>
                  <a:pt x="144255" y="335279"/>
                </a:lnTo>
                <a:lnTo>
                  <a:pt x="158776" y="342900"/>
                </a:lnTo>
                <a:lnTo>
                  <a:pt x="169652" y="349250"/>
                </a:lnTo>
                <a:lnTo>
                  <a:pt x="135906" y="373379"/>
                </a:lnTo>
                <a:lnTo>
                  <a:pt x="127071" y="378460"/>
                </a:lnTo>
                <a:lnTo>
                  <a:pt x="534538" y="378460"/>
                </a:lnTo>
                <a:lnTo>
                  <a:pt x="534538" y="377189"/>
                </a:lnTo>
                <a:lnTo>
                  <a:pt x="438558" y="377189"/>
                </a:lnTo>
                <a:lnTo>
                  <a:pt x="431458" y="375920"/>
                </a:lnTo>
                <a:lnTo>
                  <a:pt x="416536" y="367029"/>
                </a:lnTo>
                <a:lnTo>
                  <a:pt x="406750" y="361950"/>
                </a:lnTo>
                <a:lnTo>
                  <a:pt x="256848" y="361950"/>
                </a:lnTo>
                <a:lnTo>
                  <a:pt x="254652" y="354329"/>
                </a:lnTo>
                <a:lnTo>
                  <a:pt x="246059" y="340360"/>
                </a:lnTo>
                <a:lnTo>
                  <a:pt x="235789" y="325120"/>
                </a:lnTo>
                <a:lnTo>
                  <a:pt x="235576" y="322579"/>
                </a:lnTo>
                <a:lnTo>
                  <a:pt x="239355" y="313689"/>
                </a:lnTo>
                <a:lnTo>
                  <a:pt x="247201" y="299720"/>
                </a:lnTo>
                <a:lnTo>
                  <a:pt x="253234" y="289560"/>
                </a:lnTo>
                <a:lnTo>
                  <a:pt x="254389" y="287020"/>
                </a:lnTo>
                <a:lnTo>
                  <a:pt x="256816" y="283210"/>
                </a:lnTo>
                <a:lnTo>
                  <a:pt x="257338" y="281939"/>
                </a:lnTo>
                <a:lnTo>
                  <a:pt x="258861" y="280670"/>
                </a:lnTo>
                <a:lnTo>
                  <a:pt x="410003" y="280670"/>
                </a:lnTo>
                <a:lnTo>
                  <a:pt x="412226" y="279400"/>
                </a:lnTo>
                <a:lnTo>
                  <a:pt x="423714" y="271779"/>
                </a:lnTo>
                <a:lnTo>
                  <a:pt x="432071" y="266700"/>
                </a:lnTo>
                <a:close/>
              </a:path>
              <a:path w="560790" h="641350">
                <a:moveTo>
                  <a:pt x="512890" y="341629"/>
                </a:moveTo>
                <a:lnTo>
                  <a:pt x="504628" y="344170"/>
                </a:lnTo>
                <a:lnTo>
                  <a:pt x="492460" y="349250"/>
                </a:lnTo>
                <a:lnTo>
                  <a:pt x="478511" y="356870"/>
                </a:lnTo>
                <a:lnTo>
                  <a:pt x="464903" y="364489"/>
                </a:lnTo>
                <a:lnTo>
                  <a:pt x="453759" y="369570"/>
                </a:lnTo>
                <a:lnTo>
                  <a:pt x="444392" y="375920"/>
                </a:lnTo>
                <a:lnTo>
                  <a:pt x="438558" y="377189"/>
                </a:lnTo>
                <a:lnTo>
                  <a:pt x="534538" y="377189"/>
                </a:lnTo>
                <a:lnTo>
                  <a:pt x="534541" y="354329"/>
                </a:lnTo>
                <a:lnTo>
                  <a:pt x="512890" y="341629"/>
                </a:lnTo>
                <a:close/>
              </a:path>
              <a:path w="560790" h="641350">
                <a:moveTo>
                  <a:pt x="410003" y="280670"/>
                </a:moveTo>
                <a:lnTo>
                  <a:pt x="307371" y="280670"/>
                </a:lnTo>
                <a:lnTo>
                  <a:pt x="307101" y="284479"/>
                </a:lnTo>
                <a:lnTo>
                  <a:pt x="312746" y="294639"/>
                </a:lnTo>
                <a:lnTo>
                  <a:pt x="318020" y="304800"/>
                </a:lnTo>
                <a:lnTo>
                  <a:pt x="323430" y="313689"/>
                </a:lnTo>
                <a:lnTo>
                  <a:pt x="325659" y="318770"/>
                </a:lnTo>
                <a:lnTo>
                  <a:pt x="324633" y="327660"/>
                </a:lnTo>
                <a:lnTo>
                  <a:pt x="318799" y="339089"/>
                </a:lnTo>
                <a:lnTo>
                  <a:pt x="311668" y="351789"/>
                </a:lnTo>
                <a:lnTo>
                  <a:pt x="263983" y="361950"/>
                </a:lnTo>
                <a:lnTo>
                  <a:pt x="406750" y="361950"/>
                </a:lnTo>
                <a:lnTo>
                  <a:pt x="394579" y="355600"/>
                </a:lnTo>
                <a:lnTo>
                  <a:pt x="390041" y="349250"/>
                </a:lnTo>
                <a:lnTo>
                  <a:pt x="394422" y="347979"/>
                </a:lnTo>
                <a:lnTo>
                  <a:pt x="404628" y="342900"/>
                </a:lnTo>
                <a:lnTo>
                  <a:pt x="407904" y="340360"/>
                </a:lnTo>
                <a:lnTo>
                  <a:pt x="422924" y="332739"/>
                </a:lnTo>
                <a:lnTo>
                  <a:pt x="434477" y="325120"/>
                </a:lnTo>
                <a:lnTo>
                  <a:pt x="426166" y="317500"/>
                </a:lnTo>
                <a:lnTo>
                  <a:pt x="392902" y="295910"/>
                </a:lnTo>
                <a:lnTo>
                  <a:pt x="392021" y="295910"/>
                </a:lnTo>
                <a:lnTo>
                  <a:pt x="390945" y="294639"/>
                </a:lnTo>
                <a:lnTo>
                  <a:pt x="391504" y="294639"/>
                </a:lnTo>
                <a:lnTo>
                  <a:pt x="390988" y="293370"/>
                </a:lnTo>
                <a:lnTo>
                  <a:pt x="401110" y="285750"/>
                </a:lnTo>
                <a:lnTo>
                  <a:pt x="410003" y="280670"/>
                </a:lnTo>
                <a:close/>
              </a:path>
              <a:path w="560790" h="641350">
                <a:moveTo>
                  <a:pt x="32687" y="146050"/>
                </a:moveTo>
                <a:lnTo>
                  <a:pt x="14974" y="153670"/>
                </a:lnTo>
                <a:lnTo>
                  <a:pt x="2679" y="160020"/>
                </a:lnTo>
                <a:lnTo>
                  <a:pt x="96" y="194310"/>
                </a:lnTo>
                <a:lnTo>
                  <a:pt x="8396" y="199389"/>
                </a:lnTo>
                <a:lnTo>
                  <a:pt x="22404" y="207010"/>
                </a:lnTo>
                <a:lnTo>
                  <a:pt x="45183" y="219710"/>
                </a:lnTo>
                <a:lnTo>
                  <a:pt x="59327" y="226060"/>
                </a:lnTo>
                <a:lnTo>
                  <a:pt x="70636" y="233679"/>
                </a:lnTo>
                <a:lnTo>
                  <a:pt x="64071" y="240029"/>
                </a:lnTo>
                <a:lnTo>
                  <a:pt x="50276" y="248920"/>
                </a:lnTo>
                <a:lnTo>
                  <a:pt x="35705" y="256539"/>
                </a:lnTo>
                <a:lnTo>
                  <a:pt x="26811" y="262889"/>
                </a:lnTo>
                <a:lnTo>
                  <a:pt x="26304" y="292100"/>
                </a:lnTo>
                <a:lnTo>
                  <a:pt x="40946" y="299720"/>
                </a:lnTo>
                <a:lnTo>
                  <a:pt x="48724" y="303529"/>
                </a:lnTo>
                <a:lnTo>
                  <a:pt x="53213" y="304800"/>
                </a:lnTo>
                <a:lnTo>
                  <a:pt x="57985" y="302260"/>
                </a:lnTo>
                <a:lnTo>
                  <a:pt x="71063" y="295910"/>
                </a:lnTo>
                <a:lnTo>
                  <a:pt x="82306" y="288289"/>
                </a:lnTo>
                <a:lnTo>
                  <a:pt x="92214" y="283210"/>
                </a:lnTo>
                <a:lnTo>
                  <a:pt x="109228" y="273050"/>
                </a:lnTo>
                <a:lnTo>
                  <a:pt x="119109" y="267970"/>
                </a:lnTo>
                <a:lnTo>
                  <a:pt x="124883" y="266700"/>
                </a:lnTo>
                <a:lnTo>
                  <a:pt x="432071" y="266700"/>
                </a:lnTo>
                <a:lnTo>
                  <a:pt x="434160" y="265429"/>
                </a:lnTo>
                <a:lnTo>
                  <a:pt x="534198" y="265429"/>
                </a:lnTo>
                <a:lnTo>
                  <a:pt x="534257" y="260350"/>
                </a:lnTo>
                <a:lnTo>
                  <a:pt x="525284" y="256539"/>
                </a:lnTo>
                <a:lnTo>
                  <a:pt x="504212" y="245110"/>
                </a:lnTo>
                <a:lnTo>
                  <a:pt x="200797" y="245110"/>
                </a:lnTo>
                <a:lnTo>
                  <a:pt x="194040" y="241300"/>
                </a:lnTo>
                <a:lnTo>
                  <a:pt x="180235" y="233679"/>
                </a:lnTo>
                <a:lnTo>
                  <a:pt x="164924" y="224789"/>
                </a:lnTo>
                <a:lnTo>
                  <a:pt x="153650" y="218439"/>
                </a:lnTo>
                <a:lnTo>
                  <a:pt x="153259" y="187960"/>
                </a:lnTo>
                <a:lnTo>
                  <a:pt x="106725" y="187960"/>
                </a:lnTo>
                <a:lnTo>
                  <a:pt x="100772" y="185420"/>
                </a:lnTo>
                <a:lnTo>
                  <a:pt x="89378" y="179070"/>
                </a:lnTo>
                <a:lnTo>
                  <a:pt x="75094" y="171450"/>
                </a:lnTo>
                <a:lnTo>
                  <a:pt x="48053" y="156210"/>
                </a:lnTo>
                <a:lnTo>
                  <a:pt x="35855" y="148589"/>
                </a:lnTo>
                <a:lnTo>
                  <a:pt x="32687" y="146050"/>
                </a:lnTo>
                <a:close/>
              </a:path>
              <a:path w="560790" h="641350">
                <a:moveTo>
                  <a:pt x="534198" y="265429"/>
                </a:moveTo>
                <a:lnTo>
                  <a:pt x="434160" y="265429"/>
                </a:lnTo>
                <a:lnTo>
                  <a:pt x="485703" y="289560"/>
                </a:lnTo>
                <a:lnTo>
                  <a:pt x="497342" y="297179"/>
                </a:lnTo>
                <a:lnTo>
                  <a:pt x="504658" y="300989"/>
                </a:lnTo>
                <a:lnTo>
                  <a:pt x="509810" y="303529"/>
                </a:lnTo>
                <a:lnTo>
                  <a:pt x="514960" y="302260"/>
                </a:lnTo>
                <a:lnTo>
                  <a:pt x="522266" y="298450"/>
                </a:lnTo>
                <a:lnTo>
                  <a:pt x="533889" y="292100"/>
                </a:lnTo>
                <a:lnTo>
                  <a:pt x="534198" y="265429"/>
                </a:lnTo>
                <a:close/>
              </a:path>
              <a:path w="560790" h="641350">
                <a:moveTo>
                  <a:pt x="391705" y="295133"/>
                </a:moveTo>
                <a:lnTo>
                  <a:pt x="392021" y="295910"/>
                </a:lnTo>
                <a:lnTo>
                  <a:pt x="392902" y="295910"/>
                </a:lnTo>
                <a:lnTo>
                  <a:pt x="391705" y="295133"/>
                </a:lnTo>
                <a:close/>
              </a:path>
              <a:path w="560790" h="641350">
                <a:moveTo>
                  <a:pt x="391504" y="294639"/>
                </a:moveTo>
                <a:lnTo>
                  <a:pt x="390945" y="294639"/>
                </a:lnTo>
                <a:lnTo>
                  <a:pt x="391705" y="295133"/>
                </a:lnTo>
                <a:lnTo>
                  <a:pt x="391504" y="294639"/>
                </a:lnTo>
                <a:close/>
              </a:path>
              <a:path w="560790" h="641350">
                <a:moveTo>
                  <a:pt x="207266" y="190500"/>
                </a:moveTo>
                <a:lnTo>
                  <a:pt x="200797" y="245110"/>
                </a:lnTo>
                <a:lnTo>
                  <a:pt x="504212" y="245110"/>
                </a:lnTo>
                <a:lnTo>
                  <a:pt x="501899" y="243839"/>
                </a:lnTo>
                <a:lnTo>
                  <a:pt x="363981" y="243839"/>
                </a:lnTo>
                <a:lnTo>
                  <a:pt x="361815" y="214629"/>
                </a:lnTo>
                <a:lnTo>
                  <a:pt x="254447" y="214629"/>
                </a:lnTo>
                <a:lnTo>
                  <a:pt x="246790" y="212089"/>
                </a:lnTo>
                <a:lnTo>
                  <a:pt x="234201" y="205739"/>
                </a:lnTo>
                <a:lnTo>
                  <a:pt x="219941" y="196850"/>
                </a:lnTo>
                <a:lnTo>
                  <a:pt x="207266" y="190500"/>
                </a:lnTo>
                <a:close/>
              </a:path>
              <a:path w="560790" h="641350">
                <a:moveTo>
                  <a:pt x="435044" y="119379"/>
                </a:moveTo>
                <a:lnTo>
                  <a:pt x="430509" y="119379"/>
                </a:lnTo>
                <a:lnTo>
                  <a:pt x="416609" y="129539"/>
                </a:lnTo>
                <a:lnTo>
                  <a:pt x="413603" y="130810"/>
                </a:lnTo>
                <a:lnTo>
                  <a:pt x="413312" y="217170"/>
                </a:lnTo>
                <a:lnTo>
                  <a:pt x="406293" y="222250"/>
                </a:lnTo>
                <a:lnTo>
                  <a:pt x="392335" y="228600"/>
                </a:lnTo>
                <a:lnTo>
                  <a:pt x="376533" y="237489"/>
                </a:lnTo>
                <a:lnTo>
                  <a:pt x="363981" y="243839"/>
                </a:lnTo>
                <a:lnTo>
                  <a:pt x="501899" y="243839"/>
                </a:lnTo>
                <a:lnTo>
                  <a:pt x="497273" y="241300"/>
                </a:lnTo>
                <a:lnTo>
                  <a:pt x="489061" y="234950"/>
                </a:lnTo>
                <a:lnTo>
                  <a:pt x="542865" y="203200"/>
                </a:lnTo>
                <a:lnTo>
                  <a:pt x="547670" y="200660"/>
                </a:lnTo>
                <a:lnTo>
                  <a:pt x="556214" y="196850"/>
                </a:lnTo>
                <a:lnTo>
                  <a:pt x="560743" y="193039"/>
                </a:lnTo>
                <a:lnTo>
                  <a:pt x="560758" y="182879"/>
                </a:lnTo>
                <a:lnTo>
                  <a:pt x="461669" y="182879"/>
                </a:lnTo>
                <a:lnTo>
                  <a:pt x="453635" y="130810"/>
                </a:lnTo>
                <a:lnTo>
                  <a:pt x="449606" y="128270"/>
                </a:lnTo>
                <a:lnTo>
                  <a:pt x="435044" y="119379"/>
                </a:lnTo>
                <a:close/>
              </a:path>
              <a:path w="560790" h="641350">
                <a:moveTo>
                  <a:pt x="209567" y="77470"/>
                </a:moveTo>
                <a:lnTo>
                  <a:pt x="198129" y="82550"/>
                </a:lnTo>
                <a:lnTo>
                  <a:pt x="187289" y="90170"/>
                </a:lnTo>
                <a:lnTo>
                  <a:pt x="187041" y="120650"/>
                </a:lnTo>
                <a:lnTo>
                  <a:pt x="194871" y="125729"/>
                </a:lnTo>
                <a:lnTo>
                  <a:pt x="205955" y="132079"/>
                </a:lnTo>
                <a:lnTo>
                  <a:pt x="218820" y="138429"/>
                </a:lnTo>
                <a:lnTo>
                  <a:pt x="231995" y="146050"/>
                </a:lnTo>
                <a:lnTo>
                  <a:pt x="244008" y="153670"/>
                </a:lnTo>
                <a:lnTo>
                  <a:pt x="253390" y="158750"/>
                </a:lnTo>
                <a:lnTo>
                  <a:pt x="254447" y="214629"/>
                </a:lnTo>
                <a:lnTo>
                  <a:pt x="361815" y="214629"/>
                </a:lnTo>
                <a:lnTo>
                  <a:pt x="361721" y="213360"/>
                </a:lnTo>
                <a:lnTo>
                  <a:pt x="311394" y="213360"/>
                </a:lnTo>
                <a:lnTo>
                  <a:pt x="306442" y="160020"/>
                </a:lnTo>
                <a:lnTo>
                  <a:pt x="317157" y="153670"/>
                </a:lnTo>
                <a:lnTo>
                  <a:pt x="329044" y="147320"/>
                </a:lnTo>
                <a:lnTo>
                  <a:pt x="340788" y="142239"/>
                </a:lnTo>
                <a:lnTo>
                  <a:pt x="366084" y="129539"/>
                </a:lnTo>
                <a:lnTo>
                  <a:pt x="378076" y="123189"/>
                </a:lnTo>
                <a:lnTo>
                  <a:pt x="386794" y="119379"/>
                </a:lnTo>
                <a:lnTo>
                  <a:pt x="386834" y="102870"/>
                </a:lnTo>
                <a:lnTo>
                  <a:pt x="254209" y="102870"/>
                </a:lnTo>
                <a:lnTo>
                  <a:pt x="246435" y="99060"/>
                </a:lnTo>
                <a:lnTo>
                  <a:pt x="233854" y="91439"/>
                </a:lnTo>
                <a:lnTo>
                  <a:pt x="220290" y="82550"/>
                </a:lnTo>
                <a:lnTo>
                  <a:pt x="209567" y="77470"/>
                </a:lnTo>
                <a:close/>
              </a:path>
              <a:path w="560790" h="641350">
                <a:moveTo>
                  <a:pt x="359744" y="186689"/>
                </a:moveTo>
                <a:lnTo>
                  <a:pt x="350291" y="190500"/>
                </a:lnTo>
                <a:lnTo>
                  <a:pt x="336948" y="198120"/>
                </a:lnTo>
                <a:lnTo>
                  <a:pt x="322916" y="207010"/>
                </a:lnTo>
                <a:lnTo>
                  <a:pt x="311394" y="213360"/>
                </a:lnTo>
                <a:lnTo>
                  <a:pt x="361721" y="213360"/>
                </a:lnTo>
                <a:lnTo>
                  <a:pt x="359744" y="186689"/>
                </a:lnTo>
                <a:close/>
              </a:path>
              <a:path w="560790" h="641350">
                <a:moveTo>
                  <a:pt x="129861" y="120650"/>
                </a:moveTo>
                <a:lnTo>
                  <a:pt x="117941" y="127000"/>
                </a:lnTo>
                <a:lnTo>
                  <a:pt x="107698" y="133350"/>
                </a:lnTo>
                <a:lnTo>
                  <a:pt x="106725" y="187960"/>
                </a:lnTo>
                <a:lnTo>
                  <a:pt x="153259" y="187960"/>
                </a:lnTo>
                <a:lnTo>
                  <a:pt x="152575" y="134620"/>
                </a:lnTo>
                <a:lnTo>
                  <a:pt x="141929" y="128270"/>
                </a:lnTo>
                <a:lnTo>
                  <a:pt x="129861" y="120650"/>
                </a:lnTo>
                <a:close/>
              </a:path>
              <a:path w="560790" h="641350">
                <a:moveTo>
                  <a:pt x="533474" y="146050"/>
                </a:moveTo>
                <a:lnTo>
                  <a:pt x="528618" y="147320"/>
                </a:lnTo>
                <a:lnTo>
                  <a:pt x="521083" y="151129"/>
                </a:lnTo>
                <a:lnTo>
                  <a:pt x="507739" y="158750"/>
                </a:lnTo>
                <a:lnTo>
                  <a:pt x="496477" y="163829"/>
                </a:lnTo>
                <a:lnTo>
                  <a:pt x="485309" y="170179"/>
                </a:lnTo>
                <a:lnTo>
                  <a:pt x="472430" y="177800"/>
                </a:lnTo>
                <a:lnTo>
                  <a:pt x="461669" y="182879"/>
                </a:lnTo>
                <a:lnTo>
                  <a:pt x="560758" y="182879"/>
                </a:lnTo>
                <a:lnTo>
                  <a:pt x="560790" y="162560"/>
                </a:lnTo>
                <a:lnTo>
                  <a:pt x="556952" y="160020"/>
                </a:lnTo>
                <a:lnTo>
                  <a:pt x="552091" y="157479"/>
                </a:lnTo>
                <a:lnTo>
                  <a:pt x="547664" y="154939"/>
                </a:lnTo>
                <a:lnTo>
                  <a:pt x="538780" y="148589"/>
                </a:lnTo>
                <a:lnTo>
                  <a:pt x="533474" y="146050"/>
                </a:lnTo>
                <a:close/>
              </a:path>
              <a:path w="560790" h="641350">
                <a:moveTo>
                  <a:pt x="279500" y="0"/>
                </a:moveTo>
                <a:lnTo>
                  <a:pt x="270517" y="7620"/>
                </a:lnTo>
                <a:lnTo>
                  <a:pt x="258294" y="16510"/>
                </a:lnTo>
                <a:lnTo>
                  <a:pt x="254209" y="102870"/>
                </a:lnTo>
                <a:lnTo>
                  <a:pt x="386834" y="102870"/>
                </a:lnTo>
                <a:lnTo>
                  <a:pt x="386837" y="101600"/>
                </a:lnTo>
                <a:lnTo>
                  <a:pt x="310124" y="101600"/>
                </a:lnTo>
                <a:lnTo>
                  <a:pt x="306265" y="17779"/>
                </a:lnTo>
                <a:lnTo>
                  <a:pt x="295766" y="11429"/>
                </a:lnTo>
                <a:lnTo>
                  <a:pt x="284618" y="3810"/>
                </a:lnTo>
                <a:lnTo>
                  <a:pt x="279500" y="0"/>
                </a:lnTo>
                <a:close/>
              </a:path>
              <a:path w="560790" h="641350">
                <a:moveTo>
                  <a:pt x="356716" y="74929"/>
                </a:moveTo>
                <a:lnTo>
                  <a:pt x="356708" y="77470"/>
                </a:lnTo>
                <a:lnTo>
                  <a:pt x="346848" y="82550"/>
                </a:lnTo>
                <a:lnTo>
                  <a:pt x="337372" y="87629"/>
                </a:lnTo>
                <a:lnTo>
                  <a:pt x="322834" y="95250"/>
                </a:lnTo>
                <a:lnTo>
                  <a:pt x="310124" y="101600"/>
                </a:lnTo>
                <a:lnTo>
                  <a:pt x="386837" y="101600"/>
                </a:lnTo>
                <a:lnTo>
                  <a:pt x="386862" y="91439"/>
                </a:lnTo>
                <a:lnTo>
                  <a:pt x="380610" y="87629"/>
                </a:lnTo>
                <a:lnTo>
                  <a:pt x="373326" y="83820"/>
                </a:lnTo>
                <a:lnTo>
                  <a:pt x="356716" y="749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7314163" y="3924437"/>
            <a:ext cx="939991" cy="854536"/>
          </a:xfrm>
          <a:custGeom>
            <a:avLst/>
            <a:gdLst/>
            <a:ahLst/>
            <a:cxnLst/>
            <a:rect l="l" t="t" r="r" b="b"/>
            <a:pathLst>
              <a:path w="939991" h="854536">
                <a:moveTo>
                  <a:pt x="706052" y="0"/>
                </a:moveTo>
                <a:lnTo>
                  <a:pt x="823024" y="212994"/>
                </a:lnTo>
                <a:lnTo>
                  <a:pt x="939991" y="425992"/>
                </a:lnTo>
                <a:lnTo>
                  <a:pt x="821961" y="639622"/>
                </a:lnTo>
                <a:lnTo>
                  <a:pt x="703936" y="853258"/>
                </a:lnTo>
                <a:lnTo>
                  <a:pt x="468936" y="853898"/>
                </a:lnTo>
                <a:lnTo>
                  <a:pt x="233937" y="854536"/>
                </a:lnTo>
                <a:lnTo>
                  <a:pt x="116970" y="641541"/>
                </a:lnTo>
                <a:lnTo>
                  <a:pt x="0" y="428547"/>
                </a:lnTo>
                <a:lnTo>
                  <a:pt x="118028" y="214913"/>
                </a:lnTo>
                <a:lnTo>
                  <a:pt x="236058" y="1278"/>
                </a:lnTo>
                <a:lnTo>
                  <a:pt x="471055" y="641"/>
                </a:lnTo>
                <a:lnTo>
                  <a:pt x="706052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6315166" y="1335194"/>
            <a:ext cx="594828" cy="272791"/>
          </a:xfrm>
          <a:custGeom>
            <a:avLst/>
            <a:gdLst/>
            <a:ahLst/>
            <a:cxnLst/>
            <a:rect l="l" t="t" r="r" b="b"/>
            <a:pathLst>
              <a:path w="594828" h="272791">
                <a:moveTo>
                  <a:pt x="108803" y="121429"/>
                </a:moveTo>
                <a:lnTo>
                  <a:pt x="0" y="121429"/>
                </a:lnTo>
                <a:lnTo>
                  <a:pt x="0" y="175832"/>
                </a:lnTo>
                <a:lnTo>
                  <a:pt x="108803" y="175832"/>
                </a:lnTo>
                <a:lnTo>
                  <a:pt x="108803" y="121429"/>
                </a:lnTo>
                <a:close/>
              </a:path>
              <a:path w="594828" h="272791">
                <a:moveTo>
                  <a:pt x="448990" y="-57806"/>
                </a:moveTo>
                <a:lnTo>
                  <a:pt x="401730" y="-48501"/>
                </a:lnTo>
                <a:lnTo>
                  <a:pt x="363366" y="-30639"/>
                </a:lnTo>
                <a:lnTo>
                  <a:pt x="333358" y="-6469"/>
                </a:lnTo>
                <a:lnTo>
                  <a:pt x="304854" y="34481"/>
                </a:lnTo>
                <a:lnTo>
                  <a:pt x="291194" y="82327"/>
                </a:lnTo>
                <a:lnTo>
                  <a:pt x="289506" y="110346"/>
                </a:lnTo>
                <a:lnTo>
                  <a:pt x="290172" y="124176"/>
                </a:lnTo>
                <a:lnTo>
                  <a:pt x="297614" y="162788"/>
                </a:lnTo>
                <a:lnTo>
                  <a:pt x="320566" y="207818"/>
                </a:lnTo>
                <a:lnTo>
                  <a:pt x="347346" y="236269"/>
                </a:lnTo>
                <a:lnTo>
                  <a:pt x="390761" y="261526"/>
                </a:lnTo>
                <a:lnTo>
                  <a:pt x="428747" y="270989"/>
                </a:lnTo>
                <a:lnTo>
                  <a:pt x="456649" y="272791"/>
                </a:lnTo>
                <a:lnTo>
                  <a:pt x="469696" y="272416"/>
                </a:lnTo>
                <a:lnTo>
                  <a:pt x="519173" y="262628"/>
                </a:lnTo>
                <a:lnTo>
                  <a:pt x="561598" y="239670"/>
                </a:lnTo>
                <a:lnTo>
                  <a:pt x="590776" y="214817"/>
                </a:lnTo>
                <a:lnTo>
                  <a:pt x="453455" y="214817"/>
                </a:lnTo>
                <a:lnTo>
                  <a:pt x="442164" y="213906"/>
                </a:lnTo>
                <a:lnTo>
                  <a:pt x="392424" y="195192"/>
                </a:lnTo>
                <a:lnTo>
                  <a:pt x="358950" y="154828"/>
                </a:lnTo>
                <a:lnTo>
                  <a:pt x="349174" y="104024"/>
                </a:lnTo>
                <a:lnTo>
                  <a:pt x="350063" y="91867"/>
                </a:lnTo>
                <a:lnTo>
                  <a:pt x="368279" y="46266"/>
                </a:lnTo>
                <a:lnTo>
                  <a:pt x="397897" y="16426"/>
                </a:lnTo>
                <a:lnTo>
                  <a:pt x="446480" y="625"/>
                </a:lnTo>
                <a:lnTo>
                  <a:pt x="461258" y="0"/>
                </a:lnTo>
                <a:lnTo>
                  <a:pt x="590144" y="0"/>
                </a:lnTo>
                <a:lnTo>
                  <a:pt x="588733" y="-1557"/>
                </a:lnTo>
                <a:lnTo>
                  <a:pt x="550350" y="-31788"/>
                </a:lnTo>
                <a:lnTo>
                  <a:pt x="513817" y="-48876"/>
                </a:lnTo>
                <a:lnTo>
                  <a:pt x="463794" y="-57518"/>
                </a:lnTo>
                <a:lnTo>
                  <a:pt x="448990" y="-57806"/>
                </a:lnTo>
                <a:close/>
              </a:path>
              <a:path w="594828" h="272791">
                <a:moveTo>
                  <a:pt x="544251" y="177823"/>
                </a:moveTo>
                <a:lnTo>
                  <a:pt x="513655" y="200728"/>
                </a:lnTo>
                <a:lnTo>
                  <a:pt x="468036" y="214289"/>
                </a:lnTo>
                <a:lnTo>
                  <a:pt x="453455" y="214817"/>
                </a:lnTo>
                <a:lnTo>
                  <a:pt x="590776" y="214817"/>
                </a:lnTo>
                <a:lnTo>
                  <a:pt x="593514" y="212246"/>
                </a:lnTo>
                <a:lnTo>
                  <a:pt x="544251" y="177823"/>
                </a:lnTo>
                <a:close/>
              </a:path>
              <a:path w="594828" h="272791">
                <a:moveTo>
                  <a:pt x="590144" y="0"/>
                </a:moveTo>
                <a:lnTo>
                  <a:pt x="461258" y="0"/>
                </a:lnTo>
                <a:lnTo>
                  <a:pt x="473773" y="1138"/>
                </a:lnTo>
                <a:lnTo>
                  <a:pt x="485978" y="3562"/>
                </a:lnTo>
                <a:lnTo>
                  <a:pt x="531729" y="26109"/>
                </a:lnTo>
                <a:lnTo>
                  <a:pt x="552784" y="45094"/>
                </a:lnTo>
                <a:lnTo>
                  <a:pt x="594828" y="5170"/>
                </a:lnTo>
                <a:lnTo>
                  <a:pt x="590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6509321" y="1214585"/>
            <a:ext cx="107996" cy="107998"/>
          </a:xfrm>
          <a:custGeom>
            <a:avLst/>
            <a:gdLst/>
            <a:ahLst/>
            <a:cxnLst/>
            <a:rect l="l" t="t" r="r" b="b"/>
            <a:pathLst>
              <a:path w="107996" h="107998">
                <a:moveTo>
                  <a:pt x="53996" y="0"/>
                </a:moveTo>
                <a:lnTo>
                  <a:pt x="92116" y="15750"/>
                </a:lnTo>
                <a:lnTo>
                  <a:pt x="107996" y="53803"/>
                </a:lnTo>
                <a:lnTo>
                  <a:pt x="106083" y="68186"/>
                </a:lnTo>
                <a:lnTo>
                  <a:pt x="81443" y="100506"/>
                </a:lnTo>
                <a:lnTo>
                  <a:pt x="54355" y="107998"/>
                </a:lnTo>
                <a:lnTo>
                  <a:pt x="39925" y="106090"/>
                </a:lnTo>
                <a:lnTo>
                  <a:pt x="7539" y="81519"/>
                </a:lnTo>
                <a:lnTo>
                  <a:pt x="0" y="54491"/>
                </a:lnTo>
                <a:lnTo>
                  <a:pt x="1902" y="40021"/>
                </a:lnTo>
                <a:lnTo>
                  <a:pt x="26420" y="7581"/>
                </a:lnTo>
                <a:lnTo>
                  <a:pt x="53996" y="0"/>
                </a:lnTo>
                <a:close/>
              </a:path>
            </a:pathLst>
          </a:custGeom>
          <a:ln w="27000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6330287" y="5043926"/>
            <a:ext cx="939991" cy="854536"/>
          </a:xfrm>
          <a:custGeom>
            <a:avLst/>
            <a:gdLst/>
            <a:ahLst/>
            <a:cxnLst/>
            <a:rect l="l" t="t" r="r" b="b"/>
            <a:pathLst>
              <a:path w="939991" h="854536">
                <a:moveTo>
                  <a:pt x="706053" y="0"/>
                </a:moveTo>
                <a:lnTo>
                  <a:pt x="823024" y="212994"/>
                </a:lnTo>
                <a:lnTo>
                  <a:pt x="939991" y="425992"/>
                </a:lnTo>
                <a:lnTo>
                  <a:pt x="821963" y="639622"/>
                </a:lnTo>
                <a:lnTo>
                  <a:pt x="703936" y="853258"/>
                </a:lnTo>
                <a:lnTo>
                  <a:pt x="468936" y="853898"/>
                </a:lnTo>
                <a:lnTo>
                  <a:pt x="233939" y="854536"/>
                </a:lnTo>
                <a:lnTo>
                  <a:pt x="116970" y="641541"/>
                </a:lnTo>
                <a:lnTo>
                  <a:pt x="0" y="428547"/>
                </a:lnTo>
                <a:lnTo>
                  <a:pt x="118028" y="214913"/>
                </a:lnTo>
                <a:lnTo>
                  <a:pt x="236058" y="1277"/>
                </a:lnTo>
                <a:lnTo>
                  <a:pt x="471055" y="641"/>
                </a:lnTo>
                <a:lnTo>
                  <a:pt x="706053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6641985" y="5307429"/>
            <a:ext cx="257057" cy="454571"/>
          </a:xfrm>
          <a:custGeom>
            <a:avLst/>
            <a:gdLst/>
            <a:ahLst/>
            <a:cxnLst/>
            <a:rect l="l" t="t" r="r" b="b"/>
            <a:pathLst>
              <a:path w="257057" h="454571">
                <a:moveTo>
                  <a:pt x="128135" y="0"/>
                </a:moveTo>
                <a:lnTo>
                  <a:pt x="117604" y="49218"/>
                </a:lnTo>
                <a:lnTo>
                  <a:pt x="106070" y="85639"/>
                </a:lnTo>
                <a:lnTo>
                  <a:pt x="91921" y="121117"/>
                </a:lnTo>
                <a:lnTo>
                  <a:pt x="74577" y="156745"/>
                </a:lnTo>
                <a:lnTo>
                  <a:pt x="55797" y="191411"/>
                </a:lnTo>
                <a:lnTo>
                  <a:pt x="43860" y="212901"/>
                </a:lnTo>
                <a:lnTo>
                  <a:pt x="38028" y="223469"/>
                </a:lnTo>
                <a:lnTo>
                  <a:pt x="14927" y="268253"/>
                </a:lnTo>
                <a:lnTo>
                  <a:pt x="1625" y="304128"/>
                </a:lnTo>
                <a:lnTo>
                  <a:pt x="0" y="331736"/>
                </a:lnTo>
                <a:lnTo>
                  <a:pt x="1320" y="345010"/>
                </a:lnTo>
                <a:lnTo>
                  <a:pt x="12647" y="381801"/>
                </a:lnTo>
                <a:lnTo>
                  <a:pt x="41319" y="420964"/>
                </a:lnTo>
                <a:lnTo>
                  <a:pt x="84243" y="446238"/>
                </a:lnTo>
                <a:lnTo>
                  <a:pt x="116300" y="453642"/>
                </a:lnTo>
                <a:lnTo>
                  <a:pt x="121012" y="454479"/>
                </a:lnTo>
                <a:lnTo>
                  <a:pt x="121270" y="454571"/>
                </a:lnTo>
                <a:lnTo>
                  <a:pt x="136815" y="454571"/>
                </a:lnTo>
                <a:lnTo>
                  <a:pt x="139709" y="453317"/>
                </a:lnTo>
                <a:lnTo>
                  <a:pt x="151553" y="452461"/>
                </a:lnTo>
                <a:lnTo>
                  <a:pt x="192898" y="436966"/>
                </a:lnTo>
                <a:lnTo>
                  <a:pt x="222915" y="413007"/>
                </a:lnTo>
                <a:lnTo>
                  <a:pt x="230029" y="404416"/>
                </a:lnTo>
                <a:lnTo>
                  <a:pt x="192762" y="404416"/>
                </a:lnTo>
                <a:lnTo>
                  <a:pt x="193125" y="402346"/>
                </a:lnTo>
                <a:lnTo>
                  <a:pt x="210173" y="364991"/>
                </a:lnTo>
                <a:lnTo>
                  <a:pt x="218156" y="315889"/>
                </a:lnTo>
                <a:lnTo>
                  <a:pt x="217921" y="303415"/>
                </a:lnTo>
                <a:lnTo>
                  <a:pt x="207254" y="254563"/>
                </a:lnTo>
                <a:lnTo>
                  <a:pt x="203925" y="246821"/>
                </a:lnTo>
                <a:lnTo>
                  <a:pt x="203544" y="244557"/>
                </a:lnTo>
                <a:lnTo>
                  <a:pt x="229109" y="244557"/>
                </a:lnTo>
                <a:lnTo>
                  <a:pt x="221739" y="231079"/>
                </a:lnTo>
                <a:lnTo>
                  <a:pt x="190754" y="174675"/>
                </a:lnTo>
                <a:lnTo>
                  <a:pt x="185885" y="165385"/>
                </a:lnTo>
                <a:lnTo>
                  <a:pt x="164895" y="122660"/>
                </a:lnTo>
                <a:lnTo>
                  <a:pt x="150156" y="86652"/>
                </a:lnTo>
                <a:lnTo>
                  <a:pt x="138327" y="48641"/>
                </a:lnTo>
                <a:lnTo>
                  <a:pt x="130035" y="9811"/>
                </a:lnTo>
                <a:lnTo>
                  <a:pt x="128135" y="0"/>
                </a:lnTo>
                <a:close/>
              </a:path>
              <a:path w="257057" h="454571">
                <a:moveTo>
                  <a:pt x="229109" y="244557"/>
                </a:moveTo>
                <a:lnTo>
                  <a:pt x="203544" y="244557"/>
                </a:lnTo>
                <a:lnTo>
                  <a:pt x="205942" y="249185"/>
                </a:lnTo>
                <a:lnTo>
                  <a:pt x="210420" y="256534"/>
                </a:lnTo>
                <a:lnTo>
                  <a:pt x="216205" y="266496"/>
                </a:lnTo>
                <a:lnTo>
                  <a:pt x="222355" y="278657"/>
                </a:lnTo>
                <a:lnTo>
                  <a:pt x="228057" y="292757"/>
                </a:lnTo>
                <a:lnTo>
                  <a:pt x="232578" y="308845"/>
                </a:lnTo>
                <a:lnTo>
                  <a:pt x="235041" y="326582"/>
                </a:lnTo>
                <a:lnTo>
                  <a:pt x="234398" y="341372"/>
                </a:lnTo>
                <a:lnTo>
                  <a:pt x="220725" y="377464"/>
                </a:lnTo>
                <a:lnTo>
                  <a:pt x="193443" y="403239"/>
                </a:lnTo>
                <a:lnTo>
                  <a:pt x="192762" y="404416"/>
                </a:lnTo>
                <a:lnTo>
                  <a:pt x="230029" y="404416"/>
                </a:lnTo>
                <a:lnTo>
                  <a:pt x="231258" y="402932"/>
                </a:lnTo>
                <a:lnTo>
                  <a:pt x="249429" y="367632"/>
                </a:lnTo>
                <a:lnTo>
                  <a:pt x="257057" y="331736"/>
                </a:lnTo>
                <a:lnTo>
                  <a:pt x="256989" y="318996"/>
                </a:lnTo>
                <a:lnTo>
                  <a:pt x="245707" y="279308"/>
                </a:lnTo>
                <a:lnTo>
                  <a:pt x="235746" y="256794"/>
                </a:lnTo>
                <a:lnTo>
                  <a:pt x="229109" y="244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7" name="object 37"/>
          <p:cNvSpPr/>
          <p:nvPr/>
        </p:nvSpPr>
        <p:spPr>
          <a:xfrm>
            <a:off x="6831640" y="5180388"/>
            <a:ext cx="128134" cy="228603"/>
          </a:xfrm>
          <a:custGeom>
            <a:avLst/>
            <a:gdLst/>
            <a:ahLst/>
            <a:cxnLst/>
            <a:rect l="l" t="t" r="r" b="b"/>
            <a:pathLst>
              <a:path w="128134" h="228603">
                <a:moveTo>
                  <a:pt x="63288" y="0"/>
                </a:moveTo>
                <a:lnTo>
                  <a:pt x="52291" y="43042"/>
                </a:lnTo>
                <a:lnTo>
                  <a:pt x="35403" y="80536"/>
                </a:lnTo>
                <a:lnTo>
                  <a:pt x="17614" y="113227"/>
                </a:lnTo>
                <a:lnTo>
                  <a:pt x="12351" y="123045"/>
                </a:lnTo>
                <a:lnTo>
                  <a:pt x="6546" y="134724"/>
                </a:lnTo>
                <a:lnTo>
                  <a:pt x="1651" y="146638"/>
                </a:lnTo>
                <a:lnTo>
                  <a:pt x="1558" y="147247"/>
                </a:lnTo>
                <a:lnTo>
                  <a:pt x="0" y="161987"/>
                </a:lnTo>
                <a:lnTo>
                  <a:pt x="994" y="175836"/>
                </a:lnTo>
                <a:lnTo>
                  <a:pt x="24154" y="215458"/>
                </a:lnTo>
                <a:lnTo>
                  <a:pt x="59695" y="228538"/>
                </a:lnTo>
                <a:lnTo>
                  <a:pt x="59886" y="228603"/>
                </a:lnTo>
                <a:lnTo>
                  <a:pt x="67698" y="228603"/>
                </a:lnTo>
                <a:lnTo>
                  <a:pt x="69156" y="227973"/>
                </a:lnTo>
                <a:lnTo>
                  <a:pt x="75107" y="227542"/>
                </a:lnTo>
                <a:lnTo>
                  <a:pt x="110836" y="207863"/>
                </a:lnTo>
                <a:lnTo>
                  <a:pt x="114195" y="203393"/>
                </a:lnTo>
                <a:lnTo>
                  <a:pt x="95821" y="203393"/>
                </a:lnTo>
                <a:lnTo>
                  <a:pt x="96005" y="202356"/>
                </a:lnTo>
                <a:lnTo>
                  <a:pt x="108580" y="159093"/>
                </a:lnTo>
                <a:lnTo>
                  <a:pt x="107907" y="146638"/>
                </a:lnTo>
                <a:lnTo>
                  <a:pt x="105300" y="134386"/>
                </a:lnTo>
                <a:lnTo>
                  <a:pt x="102380" y="126302"/>
                </a:lnTo>
                <a:lnTo>
                  <a:pt x="101434" y="124185"/>
                </a:lnTo>
                <a:lnTo>
                  <a:pt x="101240" y="123045"/>
                </a:lnTo>
                <a:lnTo>
                  <a:pt x="114159" y="123045"/>
                </a:lnTo>
                <a:lnTo>
                  <a:pt x="102865" y="102599"/>
                </a:lnTo>
                <a:lnTo>
                  <a:pt x="96996" y="91749"/>
                </a:lnTo>
                <a:lnTo>
                  <a:pt x="94021" y="86760"/>
                </a:lnTo>
                <a:lnTo>
                  <a:pt x="91731" y="81958"/>
                </a:lnTo>
                <a:lnTo>
                  <a:pt x="84410" y="67263"/>
                </a:lnTo>
                <a:lnTo>
                  <a:pt x="69647" y="28427"/>
                </a:lnTo>
                <a:lnTo>
                  <a:pt x="63738" y="1026"/>
                </a:lnTo>
                <a:lnTo>
                  <a:pt x="63288" y="0"/>
                </a:lnTo>
                <a:close/>
              </a:path>
              <a:path w="128134" h="228603">
                <a:moveTo>
                  <a:pt x="114159" y="123045"/>
                </a:moveTo>
                <a:lnTo>
                  <a:pt x="101240" y="123045"/>
                </a:lnTo>
                <a:lnTo>
                  <a:pt x="104669" y="129019"/>
                </a:lnTo>
                <a:lnTo>
                  <a:pt x="110606" y="139983"/>
                </a:lnTo>
                <a:lnTo>
                  <a:pt x="115775" y="155091"/>
                </a:lnTo>
                <a:lnTo>
                  <a:pt x="115458" y="172261"/>
                </a:lnTo>
                <a:lnTo>
                  <a:pt x="112126" y="184876"/>
                </a:lnTo>
                <a:lnTo>
                  <a:pt x="106402" y="194114"/>
                </a:lnTo>
                <a:lnTo>
                  <a:pt x="99770" y="200473"/>
                </a:lnTo>
                <a:lnTo>
                  <a:pt x="98903" y="201167"/>
                </a:lnTo>
                <a:lnTo>
                  <a:pt x="96160" y="202802"/>
                </a:lnTo>
                <a:lnTo>
                  <a:pt x="95821" y="203393"/>
                </a:lnTo>
                <a:lnTo>
                  <a:pt x="114195" y="203393"/>
                </a:lnTo>
                <a:lnTo>
                  <a:pt x="118764" y="197312"/>
                </a:lnTo>
                <a:lnTo>
                  <a:pt x="124199" y="185136"/>
                </a:lnTo>
                <a:lnTo>
                  <a:pt x="127479" y="172821"/>
                </a:lnTo>
                <a:lnTo>
                  <a:pt x="128134" y="160871"/>
                </a:lnTo>
                <a:lnTo>
                  <a:pt x="124798" y="147247"/>
                </a:lnTo>
                <a:lnTo>
                  <a:pt x="120107" y="134922"/>
                </a:lnTo>
                <a:lnTo>
                  <a:pt x="115234" y="124990"/>
                </a:lnTo>
                <a:lnTo>
                  <a:pt x="114159" y="1230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4355157" y="2457298"/>
            <a:ext cx="2162167" cy="2179090"/>
          </a:xfrm>
          <a:custGeom>
            <a:avLst/>
            <a:gdLst/>
            <a:ahLst/>
            <a:cxnLst/>
            <a:rect l="l" t="t" r="r" b="b"/>
            <a:pathLst>
              <a:path w="2162167" h="2179090">
                <a:moveTo>
                  <a:pt x="1535324" y="0"/>
                </a:moveTo>
                <a:lnTo>
                  <a:pt x="1848744" y="317958"/>
                </a:lnTo>
                <a:lnTo>
                  <a:pt x="2162167" y="635922"/>
                </a:lnTo>
                <a:lnTo>
                  <a:pt x="2158945" y="1086742"/>
                </a:lnTo>
                <a:lnTo>
                  <a:pt x="2155723" y="1537569"/>
                </a:lnTo>
                <a:lnTo>
                  <a:pt x="1837745" y="1857174"/>
                </a:lnTo>
                <a:lnTo>
                  <a:pt x="1519772" y="2176772"/>
                </a:lnTo>
                <a:lnTo>
                  <a:pt x="1073303" y="2177930"/>
                </a:lnTo>
                <a:lnTo>
                  <a:pt x="626842" y="2179090"/>
                </a:lnTo>
                <a:lnTo>
                  <a:pt x="313423" y="1861131"/>
                </a:lnTo>
                <a:lnTo>
                  <a:pt x="0" y="1543168"/>
                </a:lnTo>
                <a:lnTo>
                  <a:pt x="3221" y="1092343"/>
                </a:lnTo>
                <a:lnTo>
                  <a:pt x="6443" y="641518"/>
                </a:lnTo>
                <a:lnTo>
                  <a:pt x="324417" y="321914"/>
                </a:lnTo>
                <a:lnTo>
                  <a:pt x="642391" y="2313"/>
                </a:lnTo>
                <a:lnTo>
                  <a:pt x="1088859" y="1155"/>
                </a:lnTo>
                <a:lnTo>
                  <a:pt x="1535324" y="0"/>
                </a:lnTo>
                <a:close/>
              </a:path>
            </a:pathLst>
          </a:custGeom>
          <a:ln w="89999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4519698" y="3244024"/>
            <a:ext cx="1833081" cy="5651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000" cy="7199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59900" y="4106229"/>
            <a:ext cx="9008110" cy="9918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361440" marR="6350" indent="-1349375">
              <a:lnSpc>
                <a:spcPts val="3850"/>
              </a:lnSpc>
              <a:tabLst>
                <a:tab pos="2427605" algn="l"/>
                <a:tab pos="3849370" algn="l"/>
                <a:tab pos="5368925" algn="l"/>
                <a:tab pos="7466965" algn="l"/>
              </a:tabLst>
            </a:pPr>
            <a:r>
              <a:rPr dirty="0" sz="3600" b="1">
                <a:solidFill>
                  <a:srgbClr val="FFFFFF"/>
                </a:solidFill>
                <a:latin typeface="Century Gothic"/>
                <a:cs typeface="Century Gothic"/>
              </a:rPr>
              <a:t>ПРОИЗВОДСТВО	</a:t>
            </a:r>
            <a:r>
              <a:rPr dirty="0" sz="3600" b="1">
                <a:solidFill>
                  <a:srgbClr val="FFFFFF"/>
                </a:solidFill>
                <a:latin typeface="Century Gothic"/>
                <a:cs typeface="Century Gothic"/>
              </a:rPr>
              <a:t>ХИМИЧЕСКОГО	</a:t>
            </a:r>
            <a:r>
              <a:rPr dirty="0" sz="3600" b="1">
                <a:solidFill>
                  <a:srgbClr val="FFFFFF"/>
                </a:solidFill>
                <a:latin typeface="Century Gothic"/>
                <a:cs typeface="Century Gothic"/>
              </a:rPr>
              <a:t>СЫРЬЯ</a:t>
            </a:r>
            <a:r>
              <a:rPr dirty="0" sz="3600" b="1">
                <a:solidFill>
                  <a:srgbClr val="FFFFFF"/>
                </a:solidFill>
                <a:latin typeface="Century Gothic"/>
                <a:cs typeface="Century Gothic"/>
              </a:rPr>
              <a:t> ДЛЯ	</a:t>
            </a:r>
            <a:r>
              <a:rPr dirty="0" sz="3600" b="1">
                <a:solidFill>
                  <a:srgbClr val="FFFFFF"/>
                </a:solidFill>
                <a:latin typeface="Century Gothic"/>
                <a:cs typeface="Century Gothic"/>
              </a:rPr>
              <a:t>ДОРОЖНОЙ	</a:t>
            </a:r>
            <a:r>
              <a:rPr dirty="0" sz="3600" b="1">
                <a:solidFill>
                  <a:srgbClr val="FFFFFF"/>
                </a:solidFill>
                <a:latin typeface="Century Gothic"/>
                <a:cs typeface="Century Gothic"/>
              </a:rPr>
              <a:t>РАЗМЕТКИ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66007" y="3061716"/>
            <a:ext cx="939993" cy="854534"/>
          </a:xfrm>
          <a:custGeom>
            <a:avLst/>
            <a:gdLst/>
            <a:ahLst/>
            <a:cxnLst/>
            <a:rect l="l" t="t" r="r" b="b"/>
            <a:pathLst>
              <a:path w="939993" h="854534">
                <a:moveTo>
                  <a:pt x="706053" y="0"/>
                </a:moveTo>
                <a:lnTo>
                  <a:pt x="236059" y="1277"/>
                </a:lnTo>
                <a:lnTo>
                  <a:pt x="0" y="428547"/>
                </a:lnTo>
                <a:lnTo>
                  <a:pt x="233939" y="854534"/>
                </a:lnTo>
                <a:lnTo>
                  <a:pt x="703936" y="853257"/>
                </a:lnTo>
                <a:lnTo>
                  <a:pt x="819956" y="643259"/>
                </a:lnTo>
                <a:lnTo>
                  <a:pt x="434484" y="643259"/>
                </a:lnTo>
                <a:lnTo>
                  <a:pt x="420590" y="641886"/>
                </a:lnTo>
                <a:lnTo>
                  <a:pt x="378868" y="619118"/>
                </a:lnTo>
                <a:lnTo>
                  <a:pt x="343753" y="584399"/>
                </a:lnTo>
                <a:lnTo>
                  <a:pt x="309813" y="550271"/>
                </a:lnTo>
                <a:lnTo>
                  <a:pt x="276965" y="516397"/>
                </a:lnTo>
                <a:lnTo>
                  <a:pt x="253708" y="485819"/>
                </a:lnTo>
                <a:lnTo>
                  <a:pt x="247003" y="444333"/>
                </a:lnTo>
                <a:lnTo>
                  <a:pt x="250342" y="428012"/>
                </a:lnTo>
                <a:lnTo>
                  <a:pt x="256211" y="414148"/>
                </a:lnTo>
                <a:lnTo>
                  <a:pt x="263633" y="402358"/>
                </a:lnTo>
                <a:lnTo>
                  <a:pt x="271629" y="392256"/>
                </a:lnTo>
                <a:lnTo>
                  <a:pt x="279223" y="383459"/>
                </a:lnTo>
                <a:lnTo>
                  <a:pt x="285437" y="375582"/>
                </a:lnTo>
                <a:lnTo>
                  <a:pt x="289294" y="368241"/>
                </a:lnTo>
                <a:lnTo>
                  <a:pt x="280847" y="357994"/>
                </a:lnTo>
                <a:lnTo>
                  <a:pt x="273654" y="346462"/>
                </a:lnTo>
                <a:lnTo>
                  <a:pt x="269191" y="334702"/>
                </a:lnTo>
                <a:lnTo>
                  <a:pt x="267033" y="322638"/>
                </a:lnTo>
                <a:lnTo>
                  <a:pt x="266909" y="320219"/>
                </a:lnTo>
                <a:lnTo>
                  <a:pt x="266429" y="309069"/>
                </a:lnTo>
                <a:lnTo>
                  <a:pt x="266885" y="301634"/>
                </a:lnTo>
                <a:lnTo>
                  <a:pt x="282533" y="265988"/>
                </a:lnTo>
                <a:lnTo>
                  <a:pt x="313829" y="239730"/>
                </a:lnTo>
                <a:lnTo>
                  <a:pt x="358238" y="222517"/>
                </a:lnTo>
                <a:lnTo>
                  <a:pt x="396302" y="215718"/>
                </a:lnTo>
                <a:lnTo>
                  <a:pt x="406270" y="214901"/>
                </a:lnTo>
                <a:lnTo>
                  <a:pt x="415914" y="213471"/>
                </a:lnTo>
                <a:lnTo>
                  <a:pt x="429415" y="213471"/>
                </a:lnTo>
                <a:lnTo>
                  <a:pt x="440535" y="213018"/>
                </a:lnTo>
                <a:lnTo>
                  <a:pt x="823036" y="213018"/>
                </a:lnTo>
                <a:lnTo>
                  <a:pt x="706053" y="0"/>
                </a:lnTo>
                <a:close/>
              </a:path>
              <a:path w="939993" h="854534">
                <a:moveTo>
                  <a:pt x="623585" y="493603"/>
                </a:moveTo>
                <a:lnTo>
                  <a:pt x="620553" y="493603"/>
                </a:lnTo>
                <a:lnTo>
                  <a:pt x="614631" y="501069"/>
                </a:lnTo>
                <a:lnTo>
                  <a:pt x="539190" y="576509"/>
                </a:lnTo>
                <a:lnTo>
                  <a:pt x="531440" y="584441"/>
                </a:lnTo>
                <a:lnTo>
                  <a:pt x="522146" y="594017"/>
                </a:lnTo>
                <a:lnTo>
                  <a:pt x="512332" y="603906"/>
                </a:lnTo>
                <a:lnTo>
                  <a:pt x="481984" y="630380"/>
                </a:lnTo>
                <a:lnTo>
                  <a:pt x="434484" y="643259"/>
                </a:lnTo>
                <a:lnTo>
                  <a:pt x="819956" y="643259"/>
                </a:lnTo>
                <a:lnTo>
                  <a:pt x="821992" y="639575"/>
                </a:lnTo>
                <a:lnTo>
                  <a:pt x="710802" y="639575"/>
                </a:lnTo>
                <a:lnTo>
                  <a:pt x="706944" y="638244"/>
                </a:lnTo>
                <a:lnTo>
                  <a:pt x="696351" y="601457"/>
                </a:lnTo>
                <a:lnTo>
                  <a:pt x="695905" y="588153"/>
                </a:lnTo>
                <a:lnTo>
                  <a:pt x="695107" y="575908"/>
                </a:lnTo>
                <a:lnTo>
                  <a:pt x="686336" y="537826"/>
                </a:lnTo>
                <a:lnTo>
                  <a:pt x="662167" y="506384"/>
                </a:lnTo>
                <a:lnTo>
                  <a:pt x="637963" y="495151"/>
                </a:lnTo>
                <a:lnTo>
                  <a:pt x="623585" y="493603"/>
                </a:lnTo>
                <a:close/>
              </a:path>
              <a:path w="939993" h="854534">
                <a:moveTo>
                  <a:pt x="823036" y="213018"/>
                </a:moveTo>
                <a:lnTo>
                  <a:pt x="440535" y="213018"/>
                </a:lnTo>
                <a:lnTo>
                  <a:pt x="452735" y="215131"/>
                </a:lnTo>
                <a:lnTo>
                  <a:pt x="548003" y="310460"/>
                </a:lnTo>
                <a:lnTo>
                  <a:pt x="558547" y="315820"/>
                </a:lnTo>
                <a:lnTo>
                  <a:pt x="571363" y="320749"/>
                </a:lnTo>
                <a:lnTo>
                  <a:pt x="581170" y="325230"/>
                </a:lnTo>
                <a:lnTo>
                  <a:pt x="616823" y="344738"/>
                </a:lnTo>
                <a:lnTo>
                  <a:pt x="650110" y="367651"/>
                </a:lnTo>
                <a:lnTo>
                  <a:pt x="661291" y="377998"/>
                </a:lnTo>
                <a:lnTo>
                  <a:pt x="663448" y="379266"/>
                </a:lnTo>
                <a:lnTo>
                  <a:pt x="672745" y="388271"/>
                </a:lnTo>
                <a:lnTo>
                  <a:pt x="681302" y="397121"/>
                </a:lnTo>
                <a:lnTo>
                  <a:pt x="689496" y="406853"/>
                </a:lnTo>
                <a:lnTo>
                  <a:pt x="692106" y="410212"/>
                </a:lnTo>
                <a:lnTo>
                  <a:pt x="693842" y="412347"/>
                </a:lnTo>
                <a:lnTo>
                  <a:pt x="715673" y="447424"/>
                </a:lnTo>
                <a:lnTo>
                  <a:pt x="731095" y="495910"/>
                </a:lnTo>
                <a:lnTo>
                  <a:pt x="733321" y="522555"/>
                </a:lnTo>
                <a:lnTo>
                  <a:pt x="732769" y="536313"/>
                </a:lnTo>
                <a:lnTo>
                  <a:pt x="732381" y="540993"/>
                </a:lnTo>
                <a:lnTo>
                  <a:pt x="732697" y="547303"/>
                </a:lnTo>
                <a:lnTo>
                  <a:pt x="732758" y="558747"/>
                </a:lnTo>
                <a:lnTo>
                  <a:pt x="731833" y="561646"/>
                </a:lnTo>
                <a:lnTo>
                  <a:pt x="731503" y="572012"/>
                </a:lnTo>
                <a:lnTo>
                  <a:pt x="725849" y="612488"/>
                </a:lnTo>
                <a:lnTo>
                  <a:pt x="710802" y="639575"/>
                </a:lnTo>
                <a:lnTo>
                  <a:pt x="821992" y="639575"/>
                </a:lnTo>
                <a:lnTo>
                  <a:pt x="939993" y="425991"/>
                </a:lnTo>
                <a:lnTo>
                  <a:pt x="823036" y="213018"/>
                </a:lnTo>
                <a:close/>
              </a:path>
              <a:path w="939993" h="854534">
                <a:moveTo>
                  <a:pt x="325900" y="396775"/>
                </a:moveTo>
                <a:lnTo>
                  <a:pt x="297223" y="426011"/>
                </a:lnTo>
                <a:lnTo>
                  <a:pt x="287264" y="450770"/>
                </a:lnTo>
                <a:lnTo>
                  <a:pt x="288254" y="462786"/>
                </a:lnTo>
                <a:lnTo>
                  <a:pt x="314354" y="498890"/>
                </a:lnTo>
                <a:lnTo>
                  <a:pt x="345313" y="529851"/>
                </a:lnTo>
                <a:lnTo>
                  <a:pt x="391640" y="575173"/>
                </a:lnTo>
                <a:lnTo>
                  <a:pt x="425537" y="602126"/>
                </a:lnTo>
                <a:lnTo>
                  <a:pt x="436615" y="603469"/>
                </a:lnTo>
                <a:lnTo>
                  <a:pt x="448277" y="601457"/>
                </a:lnTo>
                <a:lnTo>
                  <a:pt x="528595" y="529848"/>
                </a:lnTo>
                <a:lnTo>
                  <a:pt x="598537" y="459892"/>
                </a:lnTo>
                <a:lnTo>
                  <a:pt x="619372" y="438288"/>
                </a:lnTo>
                <a:lnTo>
                  <a:pt x="612895" y="431831"/>
                </a:lnTo>
                <a:lnTo>
                  <a:pt x="496595" y="431831"/>
                </a:lnTo>
                <a:lnTo>
                  <a:pt x="485056" y="431606"/>
                </a:lnTo>
                <a:lnTo>
                  <a:pt x="474422" y="427478"/>
                </a:lnTo>
                <a:lnTo>
                  <a:pt x="470062" y="424752"/>
                </a:lnTo>
                <a:lnTo>
                  <a:pt x="467175" y="422600"/>
                </a:lnTo>
                <a:lnTo>
                  <a:pt x="459836" y="418157"/>
                </a:lnTo>
                <a:lnTo>
                  <a:pt x="421191" y="415673"/>
                </a:lnTo>
                <a:lnTo>
                  <a:pt x="381375" y="409846"/>
                </a:lnTo>
                <a:lnTo>
                  <a:pt x="358574" y="404430"/>
                </a:lnTo>
                <a:lnTo>
                  <a:pt x="325900" y="396775"/>
                </a:lnTo>
                <a:close/>
              </a:path>
              <a:path w="939993" h="854534">
                <a:moveTo>
                  <a:pt x="546879" y="366012"/>
                </a:moveTo>
                <a:lnTo>
                  <a:pt x="489403" y="366012"/>
                </a:lnTo>
                <a:lnTo>
                  <a:pt x="499884" y="367509"/>
                </a:lnTo>
                <a:lnTo>
                  <a:pt x="509280" y="372831"/>
                </a:lnTo>
                <a:lnTo>
                  <a:pt x="516781" y="381689"/>
                </a:lnTo>
                <a:lnTo>
                  <a:pt x="521573" y="393794"/>
                </a:lnTo>
                <a:lnTo>
                  <a:pt x="522846" y="408855"/>
                </a:lnTo>
                <a:lnTo>
                  <a:pt x="516870" y="420479"/>
                </a:lnTo>
                <a:lnTo>
                  <a:pt x="507660" y="428129"/>
                </a:lnTo>
                <a:lnTo>
                  <a:pt x="496595" y="431831"/>
                </a:lnTo>
                <a:lnTo>
                  <a:pt x="612895" y="431831"/>
                </a:lnTo>
                <a:lnTo>
                  <a:pt x="546879" y="366012"/>
                </a:lnTo>
                <a:close/>
              </a:path>
              <a:path w="939993" h="854534">
                <a:moveTo>
                  <a:pt x="403745" y="254766"/>
                </a:moveTo>
                <a:lnTo>
                  <a:pt x="364990" y="262419"/>
                </a:lnTo>
                <a:lnTo>
                  <a:pt x="327440" y="279028"/>
                </a:lnTo>
                <a:lnTo>
                  <a:pt x="307340" y="322225"/>
                </a:lnTo>
                <a:lnTo>
                  <a:pt x="312521" y="333154"/>
                </a:lnTo>
                <a:lnTo>
                  <a:pt x="345361" y="356997"/>
                </a:lnTo>
                <a:lnTo>
                  <a:pt x="388679" y="370025"/>
                </a:lnTo>
                <a:lnTo>
                  <a:pt x="426466" y="375940"/>
                </a:lnTo>
                <a:lnTo>
                  <a:pt x="458179" y="378371"/>
                </a:lnTo>
                <a:lnTo>
                  <a:pt x="466614" y="377308"/>
                </a:lnTo>
                <a:lnTo>
                  <a:pt x="470519" y="374637"/>
                </a:lnTo>
                <a:lnTo>
                  <a:pt x="467323" y="373995"/>
                </a:lnTo>
                <a:lnTo>
                  <a:pt x="478651" y="368630"/>
                </a:lnTo>
                <a:lnTo>
                  <a:pt x="489403" y="366012"/>
                </a:lnTo>
                <a:lnTo>
                  <a:pt x="546879" y="366012"/>
                </a:lnTo>
                <a:lnTo>
                  <a:pt x="520613" y="339825"/>
                </a:lnTo>
                <a:lnTo>
                  <a:pt x="383496" y="339825"/>
                </a:lnTo>
                <a:lnTo>
                  <a:pt x="375378" y="337935"/>
                </a:lnTo>
                <a:lnTo>
                  <a:pt x="368291" y="336566"/>
                </a:lnTo>
                <a:lnTo>
                  <a:pt x="352267" y="332059"/>
                </a:lnTo>
                <a:lnTo>
                  <a:pt x="343778" y="327844"/>
                </a:lnTo>
                <a:lnTo>
                  <a:pt x="339844" y="326925"/>
                </a:lnTo>
                <a:lnTo>
                  <a:pt x="340988" y="322638"/>
                </a:lnTo>
                <a:lnTo>
                  <a:pt x="345064" y="320219"/>
                </a:lnTo>
                <a:lnTo>
                  <a:pt x="397296" y="267983"/>
                </a:lnTo>
                <a:lnTo>
                  <a:pt x="407178" y="259142"/>
                </a:lnTo>
                <a:lnTo>
                  <a:pt x="403745" y="254766"/>
                </a:lnTo>
                <a:close/>
              </a:path>
              <a:path w="939993" h="854534">
                <a:moveTo>
                  <a:pt x="451703" y="271122"/>
                </a:moveTo>
                <a:lnTo>
                  <a:pt x="383496" y="339825"/>
                </a:lnTo>
                <a:lnTo>
                  <a:pt x="520613" y="339825"/>
                </a:lnTo>
                <a:lnTo>
                  <a:pt x="451703" y="271122"/>
                </a:lnTo>
                <a:close/>
              </a:path>
              <a:path w="939993" h="854534">
                <a:moveTo>
                  <a:pt x="429415" y="213471"/>
                </a:moveTo>
                <a:lnTo>
                  <a:pt x="415914" y="213471"/>
                </a:lnTo>
                <a:lnTo>
                  <a:pt x="420890" y="214256"/>
                </a:lnTo>
                <a:lnTo>
                  <a:pt x="427146" y="213564"/>
                </a:lnTo>
                <a:lnTo>
                  <a:pt x="429415" y="2134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4172069" y="2633175"/>
            <a:ext cx="939991" cy="854536"/>
          </a:xfrm>
          <a:custGeom>
            <a:avLst/>
            <a:gdLst/>
            <a:ahLst/>
            <a:cxnLst/>
            <a:rect l="l" t="t" r="r" b="b"/>
            <a:pathLst>
              <a:path w="939991" h="854536">
                <a:moveTo>
                  <a:pt x="706052" y="0"/>
                </a:moveTo>
                <a:lnTo>
                  <a:pt x="823020" y="212994"/>
                </a:lnTo>
                <a:lnTo>
                  <a:pt x="939991" y="425988"/>
                </a:lnTo>
                <a:lnTo>
                  <a:pt x="821961" y="639622"/>
                </a:lnTo>
                <a:lnTo>
                  <a:pt x="703933" y="853258"/>
                </a:lnTo>
                <a:lnTo>
                  <a:pt x="468934" y="853894"/>
                </a:lnTo>
                <a:lnTo>
                  <a:pt x="233933" y="854536"/>
                </a:lnTo>
                <a:lnTo>
                  <a:pt x="116966" y="641541"/>
                </a:lnTo>
                <a:lnTo>
                  <a:pt x="0" y="428547"/>
                </a:lnTo>
                <a:lnTo>
                  <a:pt x="118024" y="214913"/>
                </a:lnTo>
                <a:lnTo>
                  <a:pt x="236054" y="1278"/>
                </a:lnTo>
                <a:lnTo>
                  <a:pt x="471051" y="641"/>
                </a:lnTo>
                <a:lnTo>
                  <a:pt x="706052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4876005" y="3057889"/>
            <a:ext cx="939993" cy="854536"/>
          </a:xfrm>
          <a:custGeom>
            <a:avLst/>
            <a:gdLst/>
            <a:ahLst/>
            <a:cxnLst/>
            <a:rect l="l" t="t" r="r" b="b"/>
            <a:pathLst>
              <a:path w="939993" h="854536">
                <a:moveTo>
                  <a:pt x="706053" y="0"/>
                </a:moveTo>
                <a:lnTo>
                  <a:pt x="823022" y="212994"/>
                </a:lnTo>
                <a:lnTo>
                  <a:pt x="939993" y="425988"/>
                </a:lnTo>
                <a:lnTo>
                  <a:pt x="821963" y="639622"/>
                </a:lnTo>
                <a:lnTo>
                  <a:pt x="703934" y="853258"/>
                </a:lnTo>
                <a:lnTo>
                  <a:pt x="468936" y="853894"/>
                </a:lnTo>
                <a:lnTo>
                  <a:pt x="233939" y="854536"/>
                </a:lnTo>
                <a:lnTo>
                  <a:pt x="116968" y="641541"/>
                </a:lnTo>
                <a:lnTo>
                  <a:pt x="0" y="428547"/>
                </a:lnTo>
                <a:lnTo>
                  <a:pt x="118029" y="214913"/>
                </a:lnTo>
                <a:lnTo>
                  <a:pt x="236056" y="1278"/>
                </a:lnTo>
                <a:lnTo>
                  <a:pt x="471056" y="641"/>
                </a:lnTo>
                <a:lnTo>
                  <a:pt x="706053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5582062" y="2629349"/>
            <a:ext cx="939993" cy="854536"/>
          </a:xfrm>
          <a:custGeom>
            <a:avLst/>
            <a:gdLst/>
            <a:ahLst/>
            <a:cxnLst/>
            <a:rect l="l" t="t" r="r" b="b"/>
            <a:pathLst>
              <a:path w="939993" h="854536">
                <a:moveTo>
                  <a:pt x="706053" y="0"/>
                </a:moveTo>
                <a:lnTo>
                  <a:pt x="823024" y="212994"/>
                </a:lnTo>
                <a:lnTo>
                  <a:pt x="939993" y="425988"/>
                </a:lnTo>
                <a:lnTo>
                  <a:pt x="821963" y="639622"/>
                </a:lnTo>
                <a:lnTo>
                  <a:pt x="703936" y="853257"/>
                </a:lnTo>
                <a:lnTo>
                  <a:pt x="468936" y="853894"/>
                </a:lnTo>
                <a:lnTo>
                  <a:pt x="233939" y="854536"/>
                </a:lnTo>
                <a:lnTo>
                  <a:pt x="116970" y="641541"/>
                </a:lnTo>
                <a:lnTo>
                  <a:pt x="0" y="428547"/>
                </a:lnTo>
                <a:lnTo>
                  <a:pt x="118029" y="214913"/>
                </a:lnTo>
                <a:lnTo>
                  <a:pt x="236058" y="1277"/>
                </a:lnTo>
                <a:lnTo>
                  <a:pt x="471056" y="637"/>
                </a:lnTo>
                <a:lnTo>
                  <a:pt x="706053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6285999" y="3054062"/>
            <a:ext cx="939991" cy="854536"/>
          </a:xfrm>
          <a:custGeom>
            <a:avLst/>
            <a:gdLst/>
            <a:ahLst/>
            <a:cxnLst/>
            <a:rect l="l" t="t" r="r" b="b"/>
            <a:pathLst>
              <a:path w="939991" h="854536">
                <a:moveTo>
                  <a:pt x="706053" y="0"/>
                </a:moveTo>
                <a:lnTo>
                  <a:pt x="823024" y="212994"/>
                </a:lnTo>
                <a:lnTo>
                  <a:pt x="939991" y="425988"/>
                </a:lnTo>
                <a:lnTo>
                  <a:pt x="821966" y="639622"/>
                </a:lnTo>
                <a:lnTo>
                  <a:pt x="703936" y="853258"/>
                </a:lnTo>
                <a:lnTo>
                  <a:pt x="468936" y="853894"/>
                </a:lnTo>
                <a:lnTo>
                  <a:pt x="233939" y="854536"/>
                </a:lnTo>
                <a:lnTo>
                  <a:pt x="116970" y="641541"/>
                </a:lnTo>
                <a:lnTo>
                  <a:pt x="0" y="428543"/>
                </a:lnTo>
                <a:lnTo>
                  <a:pt x="118029" y="214913"/>
                </a:lnTo>
                <a:lnTo>
                  <a:pt x="236058" y="1277"/>
                </a:lnTo>
                <a:lnTo>
                  <a:pt x="471056" y="637"/>
                </a:lnTo>
                <a:lnTo>
                  <a:pt x="706053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860726" cy="7199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4927175" y="0"/>
            <a:ext cx="5764824" cy="7199999"/>
          </a:xfrm>
          <a:custGeom>
            <a:avLst/>
            <a:gdLst/>
            <a:ahLst/>
            <a:cxnLst/>
            <a:rect l="l" t="t" r="r" b="b"/>
            <a:pathLst>
              <a:path w="5764824" h="7199999">
                <a:moveTo>
                  <a:pt x="0" y="0"/>
                </a:moveTo>
                <a:lnTo>
                  <a:pt x="5764824" y="0"/>
                </a:lnTo>
                <a:lnTo>
                  <a:pt x="5764824" y="7199999"/>
                </a:lnTo>
                <a:lnTo>
                  <a:pt x="0" y="7199999"/>
                </a:lnTo>
                <a:lnTo>
                  <a:pt x="0" y="0"/>
                </a:lnTo>
              </a:path>
            </a:pathLst>
          </a:custGeom>
          <a:solidFill>
            <a:srgbClr val="151616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1611031" cy="7199999"/>
          </a:xfrm>
          <a:custGeom>
            <a:avLst/>
            <a:gdLst/>
            <a:ahLst/>
            <a:cxnLst/>
            <a:rect l="l" t="t" r="r" b="b"/>
            <a:pathLst>
              <a:path w="1611031" h="7199999">
                <a:moveTo>
                  <a:pt x="0" y="0"/>
                </a:moveTo>
                <a:lnTo>
                  <a:pt x="0" y="7199999"/>
                </a:lnTo>
                <a:lnTo>
                  <a:pt x="1611031" y="7199999"/>
                </a:lnTo>
                <a:lnTo>
                  <a:pt x="1611031" y="0"/>
                </a:lnTo>
                <a:lnTo>
                  <a:pt x="0" y="0"/>
                </a:lnTo>
              </a:path>
            </a:pathLst>
          </a:custGeom>
          <a:solidFill>
            <a:srgbClr val="151616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988435">
              <a:lnSpc>
                <a:spcPct val="100000"/>
              </a:lnSpc>
            </a:pPr>
            <a:r>
              <a:rPr dirty="0" sz="2400" u="sng">
                <a:solidFill>
                  <a:srgbClr val="FFFFFF"/>
                </a:solidFill>
                <a:latin typeface="Century Gothic"/>
                <a:cs typeface="Century Gothic"/>
              </a:rPr>
              <a:t>ТЕРМОПЛАСТИК</a:t>
            </a:r>
            <a:r>
              <a:rPr dirty="0" sz="2400" spc="70" b="0" u="sng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u="sng">
                <a:solidFill>
                  <a:srgbClr val="FFFFFF"/>
                </a:solidFill>
              </a:rPr>
              <a:t>HIGHWAY</a:t>
            </a:r>
            <a:r>
              <a:rPr dirty="0" spc="35" b="0" u="sng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u="sng">
                <a:solidFill>
                  <a:srgbClr val="FFFFFF"/>
                </a:solidFill>
              </a:rPr>
              <a:t>TERMOPL</a:t>
            </a:r>
            <a:r>
              <a:rPr dirty="0">
                <a:solidFill>
                  <a:srgbClr val="FFFFFF"/>
                </a:solidFill>
              </a:rPr>
              <a:t>AST</a:t>
            </a:r>
            <a:endParaRPr sz="2400">
              <a:latin typeface="Times New Roman"/>
              <a:cs typeface="Times New Roman"/>
            </a:endParaRPr>
          </a:p>
          <a:p>
            <a:pPr marL="3985895">
              <a:lnSpc>
                <a:spcPct val="100000"/>
              </a:lnSpc>
              <a:spcBef>
                <a:spcPts val="155"/>
              </a:spcBef>
            </a:pPr>
            <a:r>
              <a:rPr dirty="0" sz="1000" b="0">
                <a:solidFill>
                  <a:srgbClr val="FFFFFF"/>
                </a:solidFill>
                <a:latin typeface="Century Gothic"/>
                <a:cs typeface="Century Gothic"/>
              </a:rPr>
              <a:t>с уникальной степенью адгезии к поверхности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91522" y="1576515"/>
            <a:ext cx="3723640" cy="7372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0">
              <a:lnSpc>
                <a:spcPts val="1430"/>
              </a:lnSpc>
            </a:pP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Производится</a:t>
            </a:r>
            <a:r>
              <a:rPr dirty="0" sz="1200" spc="-1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200" spc="-1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помощью</a:t>
            </a:r>
            <a:r>
              <a:rPr dirty="0" sz="1200" spc="-1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швейцарского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 роботизированного</a:t>
            </a:r>
            <a:r>
              <a:rPr dirty="0" sz="1200" spc="-1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комплекса</a:t>
            </a:r>
            <a:r>
              <a:rPr dirty="0" sz="1200" spc="-1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АВВ.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 Возможности</a:t>
            </a:r>
            <a:r>
              <a:rPr dirty="0" sz="12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производства</a:t>
            </a:r>
            <a:r>
              <a:rPr dirty="0" sz="12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более</a:t>
            </a:r>
            <a:r>
              <a:rPr dirty="0" sz="12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1</a:t>
            </a:r>
            <a:r>
              <a:rPr dirty="0" sz="12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500</a:t>
            </a:r>
            <a:r>
              <a:rPr dirty="0" sz="12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000</a:t>
            </a:r>
            <a:r>
              <a:rPr dirty="0" sz="12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кг.</a:t>
            </a:r>
            <a:r>
              <a:rPr dirty="0" sz="12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 месяц.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41896" y="1637523"/>
            <a:ext cx="572889" cy="541415"/>
          </a:xfrm>
          <a:custGeom>
            <a:avLst/>
            <a:gdLst/>
            <a:ahLst/>
            <a:cxnLst/>
            <a:rect l="l" t="t" r="r" b="b"/>
            <a:pathLst>
              <a:path w="572889" h="541415">
                <a:moveTo>
                  <a:pt x="148892" y="175209"/>
                </a:moveTo>
                <a:lnTo>
                  <a:pt x="143017" y="178663"/>
                </a:lnTo>
                <a:lnTo>
                  <a:pt x="131433" y="186516"/>
                </a:lnTo>
                <a:lnTo>
                  <a:pt x="117412" y="196338"/>
                </a:lnTo>
                <a:lnTo>
                  <a:pt x="95148" y="212177"/>
                </a:lnTo>
                <a:lnTo>
                  <a:pt x="73852" y="227017"/>
                </a:lnTo>
                <a:lnTo>
                  <a:pt x="60993" y="236308"/>
                </a:lnTo>
                <a:lnTo>
                  <a:pt x="50603" y="243624"/>
                </a:lnTo>
                <a:lnTo>
                  <a:pt x="41787" y="249413"/>
                </a:lnTo>
                <a:lnTo>
                  <a:pt x="39067" y="404857"/>
                </a:lnTo>
                <a:lnTo>
                  <a:pt x="0" y="404910"/>
                </a:lnTo>
                <a:lnTo>
                  <a:pt x="0" y="541415"/>
                </a:lnTo>
                <a:lnTo>
                  <a:pt x="572889" y="541415"/>
                </a:lnTo>
                <a:lnTo>
                  <a:pt x="572889" y="428184"/>
                </a:lnTo>
                <a:lnTo>
                  <a:pt x="479692" y="428184"/>
                </a:lnTo>
                <a:lnTo>
                  <a:pt x="479728" y="427612"/>
                </a:lnTo>
                <a:lnTo>
                  <a:pt x="392407" y="427612"/>
                </a:lnTo>
                <a:lnTo>
                  <a:pt x="392293" y="426566"/>
                </a:lnTo>
                <a:lnTo>
                  <a:pt x="259234" y="426566"/>
                </a:lnTo>
                <a:lnTo>
                  <a:pt x="247032" y="426272"/>
                </a:lnTo>
                <a:lnTo>
                  <a:pt x="246877" y="425747"/>
                </a:lnTo>
                <a:lnTo>
                  <a:pt x="93362" y="425747"/>
                </a:lnTo>
                <a:lnTo>
                  <a:pt x="93078" y="346072"/>
                </a:lnTo>
                <a:lnTo>
                  <a:pt x="303492" y="345863"/>
                </a:lnTo>
                <a:lnTo>
                  <a:pt x="324054" y="345327"/>
                </a:lnTo>
                <a:lnTo>
                  <a:pt x="550597" y="345327"/>
                </a:lnTo>
                <a:lnTo>
                  <a:pt x="550562" y="326465"/>
                </a:lnTo>
                <a:lnTo>
                  <a:pt x="523390" y="326465"/>
                </a:lnTo>
                <a:lnTo>
                  <a:pt x="512258" y="325984"/>
                </a:lnTo>
                <a:lnTo>
                  <a:pt x="406768" y="325984"/>
                </a:lnTo>
                <a:lnTo>
                  <a:pt x="368791" y="325740"/>
                </a:lnTo>
                <a:lnTo>
                  <a:pt x="368713" y="249881"/>
                </a:lnTo>
                <a:lnTo>
                  <a:pt x="260152" y="249881"/>
                </a:lnTo>
                <a:lnTo>
                  <a:pt x="150666" y="249833"/>
                </a:lnTo>
                <a:lnTo>
                  <a:pt x="148892" y="175209"/>
                </a:lnTo>
                <a:close/>
              </a:path>
              <a:path w="572889" h="541415">
                <a:moveTo>
                  <a:pt x="572889" y="424372"/>
                </a:moveTo>
                <a:lnTo>
                  <a:pt x="479938" y="424372"/>
                </a:lnTo>
                <a:lnTo>
                  <a:pt x="479692" y="428184"/>
                </a:lnTo>
                <a:lnTo>
                  <a:pt x="572889" y="428184"/>
                </a:lnTo>
                <a:lnTo>
                  <a:pt x="572889" y="424372"/>
                </a:lnTo>
                <a:close/>
              </a:path>
              <a:path w="572889" h="541415">
                <a:moveTo>
                  <a:pt x="392399" y="424960"/>
                </a:moveTo>
                <a:lnTo>
                  <a:pt x="392407" y="427612"/>
                </a:lnTo>
                <a:lnTo>
                  <a:pt x="479728" y="427612"/>
                </a:lnTo>
                <a:lnTo>
                  <a:pt x="479844" y="425769"/>
                </a:lnTo>
                <a:lnTo>
                  <a:pt x="394337" y="425769"/>
                </a:lnTo>
                <a:lnTo>
                  <a:pt x="392399" y="424960"/>
                </a:lnTo>
                <a:close/>
              </a:path>
              <a:path w="572889" h="541415">
                <a:moveTo>
                  <a:pt x="328958" y="346999"/>
                </a:moveTo>
                <a:lnTo>
                  <a:pt x="329084" y="348949"/>
                </a:lnTo>
                <a:lnTo>
                  <a:pt x="329202" y="352319"/>
                </a:lnTo>
                <a:lnTo>
                  <a:pt x="329303" y="387776"/>
                </a:lnTo>
                <a:lnTo>
                  <a:pt x="329202" y="398276"/>
                </a:lnTo>
                <a:lnTo>
                  <a:pt x="293225" y="425942"/>
                </a:lnTo>
                <a:lnTo>
                  <a:pt x="259234" y="426566"/>
                </a:lnTo>
                <a:lnTo>
                  <a:pt x="392293" y="426566"/>
                </a:lnTo>
                <a:lnTo>
                  <a:pt x="392104" y="424837"/>
                </a:lnTo>
                <a:lnTo>
                  <a:pt x="392399" y="424837"/>
                </a:lnTo>
                <a:lnTo>
                  <a:pt x="392294" y="387776"/>
                </a:lnTo>
                <a:lnTo>
                  <a:pt x="392344" y="359330"/>
                </a:lnTo>
                <a:lnTo>
                  <a:pt x="392679" y="348949"/>
                </a:lnTo>
                <a:lnTo>
                  <a:pt x="437426" y="347181"/>
                </a:lnTo>
                <a:lnTo>
                  <a:pt x="329717" y="347181"/>
                </a:lnTo>
                <a:lnTo>
                  <a:pt x="328958" y="346999"/>
                </a:lnTo>
                <a:close/>
              </a:path>
              <a:path w="572889" h="541415">
                <a:moveTo>
                  <a:pt x="479932" y="424375"/>
                </a:moveTo>
                <a:lnTo>
                  <a:pt x="477807" y="425747"/>
                </a:lnTo>
                <a:lnTo>
                  <a:pt x="394337" y="425769"/>
                </a:lnTo>
                <a:lnTo>
                  <a:pt x="479844" y="425769"/>
                </a:lnTo>
                <a:lnTo>
                  <a:pt x="479932" y="424375"/>
                </a:lnTo>
                <a:close/>
              </a:path>
              <a:path w="572889" h="541415">
                <a:moveTo>
                  <a:pt x="303492" y="345863"/>
                </a:moveTo>
                <a:lnTo>
                  <a:pt x="179528" y="345863"/>
                </a:lnTo>
                <a:lnTo>
                  <a:pt x="179669" y="425585"/>
                </a:lnTo>
                <a:lnTo>
                  <a:pt x="93362" y="425747"/>
                </a:lnTo>
                <a:lnTo>
                  <a:pt x="246877" y="425747"/>
                </a:lnTo>
                <a:lnTo>
                  <a:pt x="244577" y="417932"/>
                </a:lnTo>
                <a:lnTo>
                  <a:pt x="242865" y="404241"/>
                </a:lnTo>
                <a:lnTo>
                  <a:pt x="241816" y="387776"/>
                </a:lnTo>
                <a:lnTo>
                  <a:pt x="241451" y="374761"/>
                </a:lnTo>
                <a:lnTo>
                  <a:pt x="241381" y="356816"/>
                </a:lnTo>
                <a:lnTo>
                  <a:pt x="241834" y="347470"/>
                </a:lnTo>
                <a:lnTo>
                  <a:pt x="303492" y="345863"/>
                </a:lnTo>
                <a:close/>
              </a:path>
              <a:path w="572889" h="541415">
                <a:moveTo>
                  <a:pt x="392399" y="424837"/>
                </a:moveTo>
                <a:lnTo>
                  <a:pt x="392104" y="424837"/>
                </a:lnTo>
                <a:lnTo>
                  <a:pt x="392399" y="424960"/>
                </a:lnTo>
                <a:close/>
              </a:path>
              <a:path w="572889" h="541415">
                <a:moveTo>
                  <a:pt x="550597" y="345531"/>
                </a:moveTo>
                <a:lnTo>
                  <a:pt x="479192" y="345531"/>
                </a:lnTo>
                <a:lnTo>
                  <a:pt x="480001" y="352319"/>
                </a:lnTo>
                <a:lnTo>
                  <a:pt x="480376" y="365259"/>
                </a:lnTo>
                <a:lnTo>
                  <a:pt x="480231" y="408154"/>
                </a:lnTo>
                <a:lnTo>
                  <a:pt x="479932" y="424375"/>
                </a:lnTo>
                <a:lnTo>
                  <a:pt x="572889" y="424372"/>
                </a:lnTo>
                <a:lnTo>
                  <a:pt x="572889" y="404936"/>
                </a:lnTo>
                <a:lnTo>
                  <a:pt x="550706" y="404781"/>
                </a:lnTo>
                <a:lnTo>
                  <a:pt x="550597" y="345531"/>
                </a:lnTo>
                <a:close/>
              </a:path>
              <a:path w="572889" h="541415">
                <a:moveTo>
                  <a:pt x="458293" y="346357"/>
                </a:moveTo>
                <a:lnTo>
                  <a:pt x="328917" y="346357"/>
                </a:lnTo>
                <a:lnTo>
                  <a:pt x="329717" y="347181"/>
                </a:lnTo>
                <a:lnTo>
                  <a:pt x="437426" y="347181"/>
                </a:lnTo>
                <a:lnTo>
                  <a:pt x="458293" y="346357"/>
                </a:lnTo>
                <a:close/>
              </a:path>
              <a:path w="572889" h="541415">
                <a:moveTo>
                  <a:pt x="550597" y="345327"/>
                </a:moveTo>
                <a:lnTo>
                  <a:pt x="324054" y="345327"/>
                </a:lnTo>
                <a:lnTo>
                  <a:pt x="329364" y="345496"/>
                </a:lnTo>
                <a:lnTo>
                  <a:pt x="327715" y="346187"/>
                </a:lnTo>
                <a:lnTo>
                  <a:pt x="328049" y="346781"/>
                </a:lnTo>
                <a:lnTo>
                  <a:pt x="328958" y="346999"/>
                </a:lnTo>
                <a:lnTo>
                  <a:pt x="328917" y="346357"/>
                </a:lnTo>
                <a:lnTo>
                  <a:pt x="458293" y="346357"/>
                </a:lnTo>
                <a:lnTo>
                  <a:pt x="479192" y="345531"/>
                </a:lnTo>
                <a:lnTo>
                  <a:pt x="550597" y="345531"/>
                </a:lnTo>
                <a:lnTo>
                  <a:pt x="550597" y="345327"/>
                </a:lnTo>
                <a:close/>
              </a:path>
              <a:path w="572889" h="541415">
                <a:moveTo>
                  <a:pt x="538586" y="325997"/>
                </a:moveTo>
                <a:lnTo>
                  <a:pt x="523390" y="326465"/>
                </a:lnTo>
                <a:lnTo>
                  <a:pt x="550562" y="326465"/>
                </a:lnTo>
                <a:lnTo>
                  <a:pt x="538586" y="325997"/>
                </a:lnTo>
                <a:close/>
              </a:path>
              <a:path w="572889" h="541415">
                <a:moveTo>
                  <a:pt x="490395" y="57774"/>
                </a:moveTo>
                <a:lnTo>
                  <a:pt x="427517" y="57827"/>
                </a:lnTo>
                <a:lnTo>
                  <a:pt x="406768" y="325984"/>
                </a:lnTo>
                <a:lnTo>
                  <a:pt x="512258" y="325984"/>
                </a:lnTo>
                <a:lnTo>
                  <a:pt x="511201" y="325938"/>
                </a:lnTo>
                <a:lnTo>
                  <a:pt x="510574" y="323871"/>
                </a:lnTo>
                <a:lnTo>
                  <a:pt x="505289" y="271194"/>
                </a:lnTo>
                <a:lnTo>
                  <a:pt x="501131" y="217780"/>
                </a:lnTo>
                <a:lnTo>
                  <a:pt x="498041" y="175076"/>
                </a:lnTo>
                <a:lnTo>
                  <a:pt x="493483" y="108498"/>
                </a:lnTo>
                <a:lnTo>
                  <a:pt x="490629" y="62627"/>
                </a:lnTo>
                <a:lnTo>
                  <a:pt x="490395" y="57774"/>
                </a:lnTo>
                <a:close/>
              </a:path>
              <a:path w="572889" h="541415">
                <a:moveTo>
                  <a:pt x="368636" y="175076"/>
                </a:moveTo>
                <a:lnTo>
                  <a:pt x="362399" y="178999"/>
                </a:lnTo>
                <a:lnTo>
                  <a:pt x="350382" y="187273"/>
                </a:lnTo>
                <a:lnTo>
                  <a:pt x="280959" y="236308"/>
                </a:lnTo>
                <a:lnTo>
                  <a:pt x="268390" y="244818"/>
                </a:lnTo>
                <a:lnTo>
                  <a:pt x="260152" y="249881"/>
                </a:lnTo>
                <a:lnTo>
                  <a:pt x="368713" y="249881"/>
                </a:lnTo>
                <a:lnTo>
                  <a:pt x="368636" y="175076"/>
                </a:lnTo>
                <a:close/>
              </a:path>
              <a:path w="572889" h="541415">
                <a:moveTo>
                  <a:pt x="258761" y="175237"/>
                </a:moveTo>
                <a:lnTo>
                  <a:pt x="254401" y="177528"/>
                </a:lnTo>
                <a:lnTo>
                  <a:pt x="246219" y="182898"/>
                </a:lnTo>
                <a:lnTo>
                  <a:pt x="235112" y="190622"/>
                </a:lnTo>
                <a:lnTo>
                  <a:pt x="179334" y="230591"/>
                </a:lnTo>
                <a:lnTo>
                  <a:pt x="167031" y="239233"/>
                </a:lnTo>
                <a:lnTo>
                  <a:pt x="157177" y="245889"/>
                </a:lnTo>
                <a:lnTo>
                  <a:pt x="150666" y="249833"/>
                </a:lnTo>
                <a:lnTo>
                  <a:pt x="260151" y="249833"/>
                </a:lnTo>
                <a:lnTo>
                  <a:pt x="258761" y="175237"/>
                </a:lnTo>
                <a:close/>
              </a:path>
              <a:path w="572889" h="541415">
                <a:moveTo>
                  <a:pt x="329741" y="21694"/>
                </a:moveTo>
                <a:lnTo>
                  <a:pt x="359668" y="47398"/>
                </a:lnTo>
                <a:lnTo>
                  <a:pt x="370478" y="47756"/>
                </a:lnTo>
                <a:lnTo>
                  <a:pt x="380930" y="44425"/>
                </a:lnTo>
                <a:lnTo>
                  <a:pt x="390176" y="36777"/>
                </a:lnTo>
                <a:lnTo>
                  <a:pt x="393961" y="29956"/>
                </a:lnTo>
                <a:lnTo>
                  <a:pt x="362499" y="29956"/>
                </a:lnTo>
                <a:lnTo>
                  <a:pt x="350027" y="28047"/>
                </a:lnTo>
                <a:lnTo>
                  <a:pt x="339520" y="24641"/>
                </a:lnTo>
                <a:lnTo>
                  <a:pt x="330044" y="21757"/>
                </a:lnTo>
                <a:lnTo>
                  <a:pt x="329741" y="21694"/>
                </a:lnTo>
                <a:close/>
              </a:path>
              <a:path w="572889" h="541415">
                <a:moveTo>
                  <a:pt x="427759" y="0"/>
                </a:moveTo>
                <a:lnTo>
                  <a:pt x="415794" y="2615"/>
                </a:lnTo>
                <a:lnTo>
                  <a:pt x="405191" y="8233"/>
                </a:lnTo>
                <a:lnTo>
                  <a:pt x="395582" y="15378"/>
                </a:lnTo>
                <a:lnTo>
                  <a:pt x="386598" y="22575"/>
                </a:lnTo>
                <a:lnTo>
                  <a:pt x="377871" y="28349"/>
                </a:lnTo>
                <a:lnTo>
                  <a:pt x="362499" y="29956"/>
                </a:lnTo>
                <a:lnTo>
                  <a:pt x="393961" y="29956"/>
                </a:lnTo>
                <a:lnTo>
                  <a:pt x="396918" y="24641"/>
                </a:lnTo>
                <a:lnTo>
                  <a:pt x="403232" y="14346"/>
                </a:lnTo>
                <a:lnTo>
                  <a:pt x="412760" y="8950"/>
                </a:lnTo>
                <a:lnTo>
                  <a:pt x="449788" y="8950"/>
                </a:lnTo>
                <a:lnTo>
                  <a:pt x="441456" y="1863"/>
                </a:lnTo>
                <a:lnTo>
                  <a:pt x="427759" y="0"/>
                </a:lnTo>
                <a:close/>
              </a:path>
              <a:path w="572889" h="541415">
                <a:moveTo>
                  <a:pt x="449788" y="8950"/>
                </a:moveTo>
                <a:lnTo>
                  <a:pt x="412760" y="8950"/>
                </a:lnTo>
                <a:lnTo>
                  <a:pt x="427497" y="11469"/>
                </a:lnTo>
                <a:lnTo>
                  <a:pt x="437929" y="14722"/>
                </a:lnTo>
                <a:lnTo>
                  <a:pt x="443336" y="16845"/>
                </a:lnTo>
                <a:lnTo>
                  <a:pt x="452602" y="21273"/>
                </a:lnTo>
                <a:lnTo>
                  <a:pt x="457578" y="22140"/>
                </a:lnTo>
                <a:lnTo>
                  <a:pt x="452516" y="11270"/>
                </a:lnTo>
                <a:lnTo>
                  <a:pt x="449788" y="89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5258347" y="1522813"/>
            <a:ext cx="939991" cy="854536"/>
          </a:xfrm>
          <a:custGeom>
            <a:avLst/>
            <a:gdLst/>
            <a:ahLst/>
            <a:cxnLst/>
            <a:rect l="l" t="t" r="r" b="b"/>
            <a:pathLst>
              <a:path w="939991" h="854536">
                <a:moveTo>
                  <a:pt x="706053" y="0"/>
                </a:moveTo>
                <a:lnTo>
                  <a:pt x="823024" y="212994"/>
                </a:lnTo>
                <a:lnTo>
                  <a:pt x="939991" y="425988"/>
                </a:lnTo>
                <a:lnTo>
                  <a:pt x="821966" y="639622"/>
                </a:lnTo>
                <a:lnTo>
                  <a:pt x="703936" y="853257"/>
                </a:lnTo>
                <a:lnTo>
                  <a:pt x="468936" y="853894"/>
                </a:lnTo>
                <a:lnTo>
                  <a:pt x="233939" y="854536"/>
                </a:lnTo>
                <a:lnTo>
                  <a:pt x="116970" y="641541"/>
                </a:lnTo>
                <a:lnTo>
                  <a:pt x="0" y="428543"/>
                </a:lnTo>
                <a:lnTo>
                  <a:pt x="118029" y="214913"/>
                </a:lnTo>
                <a:lnTo>
                  <a:pt x="236058" y="1277"/>
                </a:lnTo>
                <a:lnTo>
                  <a:pt x="471055" y="637"/>
                </a:lnTo>
                <a:lnTo>
                  <a:pt x="706053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291430" y="2760796"/>
            <a:ext cx="3723640" cy="7308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0">
              <a:lnSpc>
                <a:spcPts val="1430"/>
              </a:lnSpc>
              <a:tabLst>
                <a:tab pos="815975" algn="l"/>
                <a:tab pos="2238375" algn="l"/>
              </a:tabLst>
            </a:pP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И м е е т	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з а к л ю ч е н и е	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л а б о р а т о р и и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 "НАНОСЕРТИФИКА"</a:t>
            </a:r>
            <a:r>
              <a:rPr dirty="0" sz="1200" spc="-1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созданной</a:t>
            </a:r>
            <a:r>
              <a:rPr dirty="0" sz="1200" spc="-1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при</a:t>
            </a:r>
            <a:r>
              <a:rPr dirty="0" sz="1200" spc="-1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РОСНАНО</a:t>
            </a:r>
            <a:endParaRPr sz="1200">
              <a:latin typeface="Century Gothic"/>
              <a:cs typeface="Century Gothic"/>
            </a:endParaRPr>
          </a:p>
          <a:p>
            <a:pPr marL="12700" marR="6350" indent="0">
              <a:lnSpc>
                <a:spcPts val="1380"/>
              </a:lnSpc>
              <a:spcBef>
                <a:spcPts val="40"/>
              </a:spcBef>
            </a:pP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о </a:t>
            </a:r>
            <a:r>
              <a:rPr dirty="0" sz="1200" spc="11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 spc="8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200" spc="8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200" spc="85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200" spc="8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200" spc="8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200" spc="85">
                <a:solidFill>
                  <a:srgbClr val="FFFFFF"/>
                </a:solidFill>
                <a:latin typeface="Century Gothic"/>
                <a:cs typeface="Century Gothic"/>
              </a:rPr>
              <a:t>ж</a:t>
            </a:r>
            <a:r>
              <a:rPr dirty="0" sz="1200" spc="8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200" spc="8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200" spc="8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и </a:t>
            </a:r>
            <a:r>
              <a:rPr dirty="0" sz="1200" spc="1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в </a:t>
            </a:r>
            <a:r>
              <a:rPr dirty="0" sz="1200" spc="11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 spc="8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200" spc="8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200" spc="8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200" spc="8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200" spc="8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200" spc="8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е </a:t>
            </a:r>
            <a:r>
              <a:rPr dirty="0" sz="1200" spc="11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 spc="8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200" spc="8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200" spc="8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200" spc="85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200" spc="8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200" spc="85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200" spc="85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200" spc="8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200" spc="8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200" spc="8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200" spc="8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200" spc="85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 нанодобавок.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58347" y="2707094"/>
            <a:ext cx="939991" cy="854536"/>
          </a:xfrm>
          <a:custGeom>
            <a:avLst/>
            <a:gdLst/>
            <a:ahLst/>
            <a:cxnLst/>
            <a:rect l="l" t="t" r="r" b="b"/>
            <a:pathLst>
              <a:path w="939991" h="854536">
                <a:moveTo>
                  <a:pt x="706053" y="0"/>
                </a:moveTo>
                <a:lnTo>
                  <a:pt x="823024" y="212994"/>
                </a:lnTo>
                <a:lnTo>
                  <a:pt x="939991" y="425988"/>
                </a:lnTo>
                <a:lnTo>
                  <a:pt x="821966" y="639622"/>
                </a:lnTo>
                <a:lnTo>
                  <a:pt x="703936" y="853257"/>
                </a:lnTo>
                <a:lnTo>
                  <a:pt x="468936" y="853894"/>
                </a:lnTo>
                <a:lnTo>
                  <a:pt x="233939" y="854536"/>
                </a:lnTo>
                <a:lnTo>
                  <a:pt x="116970" y="641541"/>
                </a:lnTo>
                <a:lnTo>
                  <a:pt x="0" y="428543"/>
                </a:lnTo>
                <a:lnTo>
                  <a:pt x="118029" y="214913"/>
                </a:lnTo>
                <a:lnTo>
                  <a:pt x="236058" y="1277"/>
                </a:lnTo>
                <a:lnTo>
                  <a:pt x="471055" y="637"/>
                </a:lnTo>
                <a:lnTo>
                  <a:pt x="706053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5439343" y="2920089"/>
            <a:ext cx="578002" cy="428299"/>
          </a:xfrm>
          <a:custGeom>
            <a:avLst/>
            <a:gdLst/>
            <a:ahLst/>
            <a:cxnLst/>
            <a:rect l="l" t="t" r="r" b="b"/>
            <a:pathLst>
              <a:path w="578002" h="428299">
                <a:moveTo>
                  <a:pt x="71191" y="124862"/>
                </a:moveTo>
                <a:lnTo>
                  <a:pt x="63030" y="134373"/>
                </a:lnTo>
                <a:lnTo>
                  <a:pt x="54121" y="143670"/>
                </a:lnTo>
                <a:lnTo>
                  <a:pt x="0" y="202849"/>
                </a:lnTo>
                <a:lnTo>
                  <a:pt x="140338" y="329914"/>
                </a:lnTo>
                <a:lnTo>
                  <a:pt x="146124" y="334611"/>
                </a:lnTo>
                <a:lnTo>
                  <a:pt x="149641" y="339289"/>
                </a:lnTo>
                <a:lnTo>
                  <a:pt x="155416" y="343965"/>
                </a:lnTo>
                <a:lnTo>
                  <a:pt x="161940" y="349531"/>
                </a:lnTo>
                <a:lnTo>
                  <a:pt x="170857" y="357498"/>
                </a:lnTo>
                <a:lnTo>
                  <a:pt x="205655" y="389194"/>
                </a:lnTo>
                <a:lnTo>
                  <a:pt x="217831" y="400151"/>
                </a:lnTo>
                <a:lnTo>
                  <a:pt x="229243" y="410202"/>
                </a:lnTo>
                <a:lnTo>
                  <a:pt x="239260" y="418685"/>
                </a:lnTo>
                <a:lnTo>
                  <a:pt x="247250" y="424938"/>
                </a:lnTo>
                <a:lnTo>
                  <a:pt x="252581" y="428299"/>
                </a:lnTo>
                <a:lnTo>
                  <a:pt x="259254" y="419362"/>
                </a:lnTo>
                <a:lnTo>
                  <a:pt x="268105" y="409620"/>
                </a:lnTo>
                <a:lnTo>
                  <a:pt x="287135" y="390176"/>
                </a:lnTo>
                <a:lnTo>
                  <a:pt x="390522" y="277077"/>
                </a:lnTo>
                <a:lnTo>
                  <a:pt x="243227" y="277077"/>
                </a:lnTo>
                <a:lnTo>
                  <a:pt x="233494" y="269551"/>
                </a:lnTo>
                <a:lnTo>
                  <a:pt x="224000" y="260570"/>
                </a:lnTo>
                <a:lnTo>
                  <a:pt x="218092" y="255633"/>
                </a:lnTo>
                <a:lnTo>
                  <a:pt x="210430" y="248961"/>
                </a:lnTo>
                <a:lnTo>
                  <a:pt x="201284" y="240823"/>
                </a:lnTo>
                <a:lnTo>
                  <a:pt x="107373" y="155455"/>
                </a:lnTo>
                <a:lnTo>
                  <a:pt x="97120" y="146312"/>
                </a:lnTo>
                <a:lnTo>
                  <a:pt x="88103" y="138410"/>
                </a:lnTo>
                <a:lnTo>
                  <a:pt x="80595" y="132021"/>
                </a:lnTo>
                <a:lnTo>
                  <a:pt x="74867" y="127415"/>
                </a:lnTo>
                <a:lnTo>
                  <a:pt x="71191" y="124862"/>
                </a:lnTo>
                <a:close/>
              </a:path>
              <a:path w="578002" h="428299">
                <a:moveTo>
                  <a:pt x="498092" y="0"/>
                </a:moveTo>
                <a:lnTo>
                  <a:pt x="243227" y="277077"/>
                </a:lnTo>
                <a:lnTo>
                  <a:pt x="390522" y="277077"/>
                </a:lnTo>
                <a:lnTo>
                  <a:pt x="578002" y="71984"/>
                </a:lnTo>
                <a:lnTo>
                  <a:pt x="4980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6291540" y="4099883"/>
            <a:ext cx="3698240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Заключение ЦИТИ «Дорконтроль»</a:t>
            </a:r>
            <a:endParaRPr sz="1200">
              <a:latin typeface="Century Gothic"/>
              <a:cs typeface="Century Gothic"/>
            </a:endParaRPr>
          </a:p>
          <a:p>
            <a:pPr marL="12700">
              <a:lnSpc>
                <a:spcPts val="1430"/>
              </a:lnSpc>
            </a:pP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о соответствии требованиям  ГОСТ Р 52575-2006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258347" y="3891368"/>
            <a:ext cx="939991" cy="854536"/>
          </a:xfrm>
          <a:custGeom>
            <a:avLst/>
            <a:gdLst/>
            <a:ahLst/>
            <a:cxnLst/>
            <a:rect l="l" t="t" r="r" b="b"/>
            <a:pathLst>
              <a:path w="939991" h="854536">
                <a:moveTo>
                  <a:pt x="706053" y="0"/>
                </a:moveTo>
                <a:lnTo>
                  <a:pt x="823024" y="212994"/>
                </a:lnTo>
                <a:lnTo>
                  <a:pt x="939991" y="425988"/>
                </a:lnTo>
                <a:lnTo>
                  <a:pt x="821966" y="639622"/>
                </a:lnTo>
                <a:lnTo>
                  <a:pt x="703936" y="853258"/>
                </a:lnTo>
                <a:lnTo>
                  <a:pt x="468936" y="853894"/>
                </a:lnTo>
                <a:lnTo>
                  <a:pt x="233939" y="854536"/>
                </a:lnTo>
                <a:lnTo>
                  <a:pt x="116970" y="641541"/>
                </a:lnTo>
                <a:lnTo>
                  <a:pt x="0" y="428543"/>
                </a:lnTo>
                <a:lnTo>
                  <a:pt x="118029" y="214913"/>
                </a:lnTo>
                <a:lnTo>
                  <a:pt x="236058" y="1278"/>
                </a:lnTo>
                <a:lnTo>
                  <a:pt x="471055" y="637"/>
                </a:lnTo>
                <a:lnTo>
                  <a:pt x="706053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6291472" y="5215474"/>
            <a:ext cx="3723640" cy="5556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6350" indent="0">
              <a:lnSpc>
                <a:spcPts val="1430"/>
              </a:lnSpc>
            </a:pPr>
            <a:r>
              <a:rPr dirty="0" sz="1200" spc="8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200" spc="7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200" spc="7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200" spc="7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200" spc="7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200" spc="7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200" spc="7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200" spc="8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200" spc="7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200" spc="7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200" spc="80">
                <a:solidFill>
                  <a:srgbClr val="FFFFFF"/>
                </a:solidFill>
                <a:latin typeface="Century Gothic"/>
                <a:cs typeface="Century Gothic"/>
              </a:rPr>
              <a:t>у</a:t>
            </a:r>
            <a:r>
              <a:rPr dirty="0" sz="1200" spc="7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т </a:t>
            </a:r>
            <a:r>
              <a:rPr dirty="0" sz="1200" spc="1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 spc="7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200" spc="8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200" spc="7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200" spc="80">
                <a:solidFill>
                  <a:srgbClr val="FFFFFF"/>
                </a:solidFill>
                <a:latin typeface="Century Gothic"/>
                <a:cs typeface="Century Gothic"/>
              </a:rPr>
              <a:t>б</a:t>
            </a:r>
            <a:r>
              <a:rPr dirty="0" sz="1200" spc="7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200" spc="7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200" spc="8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200" spc="8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200" spc="8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200" spc="75">
                <a:solidFill>
                  <a:srgbClr val="FFFFFF"/>
                </a:solidFill>
                <a:latin typeface="Century Gothic"/>
                <a:cs typeface="Century Gothic"/>
              </a:rPr>
              <a:t>я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м </a:t>
            </a:r>
            <a:r>
              <a:rPr dirty="0" sz="1200" spc="1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 spc="80">
                <a:solidFill>
                  <a:srgbClr val="FFFFFF"/>
                </a:solidFill>
                <a:latin typeface="Century Gothic"/>
                <a:cs typeface="Century Gothic"/>
              </a:rPr>
              <a:t>Ф</a:t>
            </a:r>
            <a:r>
              <a:rPr dirty="0" sz="1200" spc="7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200" spc="80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200" spc="7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200" spc="8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200" spc="8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200" spc="80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200" spc="80">
                <a:solidFill>
                  <a:srgbClr val="FFFFFF"/>
                </a:solidFill>
                <a:latin typeface="Century Gothic"/>
                <a:cs typeface="Century Gothic"/>
              </a:rPr>
              <a:t>ь</a:t>
            </a:r>
            <a:r>
              <a:rPr dirty="0" sz="1200" spc="8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200" spc="7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й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 Системы</a:t>
            </a:r>
            <a:r>
              <a:rPr dirty="0" sz="1200" spc="-1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Качества</a:t>
            </a:r>
            <a:r>
              <a:rPr dirty="0" sz="1200" spc="-1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относительно </a:t>
            </a:r>
            <a:r>
              <a:rPr dirty="0" sz="1200" spc="-1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менеджмента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 качества</a:t>
            </a:r>
            <a:r>
              <a:rPr dirty="0" sz="1200" spc="-1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ГОСТ</a:t>
            </a:r>
            <a:r>
              <a:rPr dirty="0" sz="1200" spc="-1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ISO</a:t>
            </a:r>
            <a:r>
              <a:rPr dirty="0" sz="1200" spc="-1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9001</a:t>
            </a:r>
            <a:r>
              <a:rPr dirty="0" sz="1200" spc="-1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-2011</a:t>
            </a:r>
            <a:r>
              <a:rPr dirty="0" sz="1200" spc="-1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(ISO</a:t>
            </a:r>
            <a:r>
              <a:rPr dirty="0" sz="1200" spc="-1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9001</a:t>
            </a:r>
            <a:r>
              <a:rPr dirty="0" sz="1200" spc="-1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:2008)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258347" y="5075642"/>
            <a:ext cx="939991" cy="854536"/>
          </a:xfrm>
          <a:custGeom>
            <a:avLst/>
            <a:gdLst/>
            <a:ahLst/>
            <a:cxnLst/>
            <a:rect l="l" t="t" r="r" b="b"/>
            <a:pathLst>
              <a:path w="939991" h="854536">
                <a:moveTo>
                  <a:pt x="706053" y="0"/>
                </a:moveTo>
                <a:lnTo>
                  <a:pt x="823024" y="212994"/>
                </a:lnTo>
                <a:lnTo>
                  <a:pt x="939991" y="425988"/>
                </a:lnTo>
                <a:lnTo>
                  <a:pt x="821966" y="639622"/>
                </a:lnTo>
                <a:lnTo>
                  <a:pt x="703936" y="853258"/>
                </a:lnTo>
                <a:lnTo>
                  <a:pt x="468936" y="853895"/>
                </a:lnTo>
                <a:lnTo>
                  <a:pt x="233939" y="854536"/>
                </a:lnTo>
                <a:lnTo>
                  <a:pt x="116970" y="641541"/>
                </a:lnTo>
                <a:lnTo>
                  <a:pt x="0" y="428544"/>
                </a:lnTo>
                <a:lnTo>
                  <a:pt x="118029" y="214913"/>
                </a:lnTo>
                <a:lnTo>
                  <a:pt x="236058" y="1278"/>
                </a:lnTo>
                <a:lnTo>
                  <a:pt x="471055" y="637"/>
                </a:lnTo>
                <a:lnTo>
                  <a:pt x="706053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5664297" y="5193032"/>
            <a:ext cx="128098" cy="619761"/>
          </a:xfrm>
          <a:custGeom>
            <a:avLst/>
            <a:gdLst/>
            <a:ahLst/>
            <a:cxnLst/>
            <a:rect l="l" t="t" r="r" b="b"/>
            <a:pathLst>
              <a:path w="128098" h="619761">
                <a:moveTo>
                  <a:pt x="128098" y="0"/>
                </a:moveTo>
                <a:lnTo>
                  <a:pt x="0" y="0"/>
                </a:lnTo>
                <a:lnTo>
                  <a:pt x="0" y="145568"/>
                </a:lnTo>
                <a:lnTo>
                  <a:pt x="30722" y="460489"/>
                </a:lnTo>
                <a:lnTo>
                  <a:pt x="97807" y="460489"/>
                </a:lnTo>
                <a:lnTo>
                  <a:pt x="128098" y="145568"/>
                </a:lnTo>
                <a:lnTo>
                  <a:pt x="128098" y="0"/>
                </a:lnTo>
                <a:close/>
              </a:path>
              <a:path w="128098" h="619761">
                <a:moveTo>
                  <a:pt x="123775" y="501180"/>
                </a:moveTo>
                <a:lnTo>
                  <a:pt x="5194" y="501180"/>
                </a:lnTo>
                <a:lnTo>
                  <a:pt x="5194" y="619761"/>
                </a:lnTo>
                <a:lnTo>
                  <a:pt x="123775" y="619761"/>
                </a:lnTo>
                <a:lnTo>
                  <a:pt x="123775" y="5011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5505948" y="4044003"/>
            <a:ext cx="444783" cy="549318"/>
          </a:xfrm>
          <a:custGeom>
            <a:avLst/>
            <a:gdLst/>
            <a:ahLst/>
            <a:cxnLst/>
            <a:rect l="l" t="t" r="r" b="b"/>
            <a:pathLst>
              <a:path w="444783" h="549318">
                <a:moveTo>
                  <a:pt x="132692" y="240410"/>
                </a:moveTo>
                <a:lnTo>
                  <a:pt x="80676" y="390087"/>
                </a:lnTo>
                <a:lnTo>
                  <a:pt x="0" y="419809"/>
                </a:lnTo>
                <a:lnTo>
                  <a:pt x="0" y="462271"/>
                </a:lnTo>
                <a:lnTo>
                  <a:pt x="225046" y="549318"/>
                </a:lnTo>
                <a:lnTo>
                  <a:pt x="429490" y="471293"/>
                </a:lnTo>
                <a:lnTo>
                  <a:pt x="225576" y="471293"/>
                </a:lnTo>
                <a:lnTo>
                  <a:pt x="213561" y="471188"/>
                </a:lnTo>
                <a:lnTo>
                  <a:pt x="164463" y="462467"/>
                </a:lnTo>
                <a:lnTo>
                  <a:pt x="126584" y="447481"/>
                </a:lnTo>
                <a:lnTo>
                  <a:pt x="100846" y="433611"/>
                </a:lnTo>
                <a:lnTo>
                  <a:pt x="122353" y="394000"/>
                </a:lnTo>
                <a:lnTo>
                  <a:pt x="280915" y="394000"/>
                </a:lnTo>
                <a:lnTo>
                  <a:pt x="274285" y="348915"/>
                </a:lnTo>
                <a:lnTo>
                  <a:pt x="246683" y="348915"/>
                </a:lnTo>
                <a:lnTo>
                  <a:pt x="233377" y="348686"/>
                </a:lnTo>
                <a:lnTo>
                  <a:pt x="195214" y="344586"/>
                </a:lnTo>
                <a:lnTo>
                  <a:pt x="148761" y="330508"/>
                </a:lnTo>
                <a:lnTo>
                  <a:pt x="137999" y="325333"/>
                </a:lnTo>
                <a:lnTo>
                  <a:pt x="154750" y="293517"/>
                </a:lnTo>
                <a:lnTo>
                  <a:pt x="214952" y="293517"/>
                </a:lnTo>
                <a:lnTo>
                  <a:pt x="206557" y="288967"/>
                </a:lnTo>
                <a:lnTo>
                  <a:pt x="173790" y="269268"/>
                </a:lnTo>
                <a:lnTo>
                  <a:pt x="142717" y="247874"/>
                </a:lnTo>
                <a:lnTo>
                  <a:pt x="132692" y="240410"/>
                </a:lnTo>
                <a:close/>
              </a:path>
              <a:path w="444783" h="549318">
                <a:moveTo>
                  <a:pt x="333320" y="325333"/>
                </a:moveTo>
                <a:lnTo>
                  <a:pt x="302536" y="332764"/>
                </a:lnTo>
                <a:lnTo>
                  <a:pt x="339691" y="424057"/>
                </a:lnTo>
                <a:lnTo>
                  <a:pt x="328792" y="432875"/>
                </a:lnTo>
                <a:lnTo>
                  <a:pt x="295395" y="453755"/>
                </a:lnTo>
                <a:lnTo>
                  <a:pt x="249286" y="468946"/>
                </a:lnTo>
                <a:lnTo>
                  <a:pt x="225576" y="471293"/>
                </a:lnTo>
                <a:lnTo>
                  <a:pt x="429490" y="471293"/>
                </a:lnTo>
                <a:lnTo>
                  <a:pt x="444783" y="465456"/>
                </a:lnTo>
                <a:lnTo>
                  <a:pt x="444783" y="421932"/>
                </a:lnTo>
                <a:lnTo>
                  <a:pt x="365169" y="400703"/>
                </a:lnTo>
                <a:lnTo>
                  <a:pt x="333320" y="325333"/>
                </a:lnTo>
                <a:close/>
              </a:path>
              <a:path w="444783" h="549318">
                <a:moveTo>
                  <a:pt x="280915" y="394000"/>
                </a:moveTo>
                <a:lnTo>
                  <a:pt x="122353" y="394000"/>
                </a:lnTo>
                <a:lnTo>
                  <a:pt x="133969" y="399379"/>
                </a:lnTo>
                <a:lnTo>
                  <a:pt x="181707" y="412411"/>
                </a:lnTo>
                <a:lnTo>
                  <a:pt x="206277" y="414250"/>
                </a:lnTo>
                <a:lnTo>
                  <a:pt x="218722" y="414103"/>
                </a:lnTo>
                <a:lnTo>
                  <a:pt x="256643" y="409752"/>
                </a:lnTo>
                <a:lnTo>
                  <a:pt x="282368" y="403880"/>
                </a:lnTo>
                <a:lnTo>
                  <a:pt x="280915" y="394000"/>
                </a:lnTo>
                <a:close/>
              </a:path>
              <a:path w="444783" h="549318">
                <a:moveTo>
                  <a:pt x="274117" y="347775"/>
                </a:moveTo>
                <a:lnTo>
                  <a:pt x="260266" y="348606"/>
                </a:lnTo>
                <a:lnTo>
                  <a:pt x="246683" y="348915"/>
                </a:lnTo>
                <a:lnTo>
                  <a:pt x="274285" y="348915"/>
                </a:lnTo>
                <a:lnTo>
                  <a:pt x="274117" y="347775"/>
                </a:lnTo>
                <a:close/>
              </a:path>
              <a:path w="444783" h="549318">
                <a:moveTo>
                  <a:pt x="214952" y="293517"/>
                </a:moveTo>
                <a:lnTo>
                  <a:pt x="154750" y="293517"/>
                </a:lnTo>
                <a:lnTo>
                  <a:pt x="167191" y="297128"/>
                </a:lnTo>
                <a:lnTo>
                  <a:pt x="179772" y="299805"/>
                </a:lnTo>
                <a:lnTo>
                  <a:pt x="192391" y="301541"/>
                </a:lnTo>
                <a:lnTo>
                  <a:pt x="204947" y="302330"/>
                </a:lnTo>
                <a:lnTo>
                  <a:pt x="217339" y="302164"/>
                </a:lnTo>
                <a:lnTo>
                  <a:pt x="229466" y="301036"/>
                </a:lnTo>
                <a:lnTo>
                  <a:pt x="217898" y="295114"/>
                </a:lnTo>
                <a:lnTo>
                  <a:pt x="214952" y="293517"/>
                </a:lnTo>
                <a:close/>
              </a:path>
              <a:path w="444783" h="549318">
                <a:moveTo>
                  <a:pt x="225805" y="0"/>
                </a:moveTo>
                <a:lnTo>
                  <a:pt x="183346" y="10034"/>
                </a:lnTo>
                <a:lnTo>
                  <a:pt x="148212" y="36654"/>
                </a:lnTo>
                <a:lnTo>
                  <a:pt x="117643" y="77806"/>
                </a:lnTo>
                <a:lnTo>
                  <a:pt x="104375" y="83552"/>
                </a:lnTo>
                <a:lnTo>
                  <a:pt x="93033" y="90581"/>
                </a:lnTo>
                <a:lnTo>
                  <a:pt x="83541" y="98843"/>
                </a:lnTo>
                <a:lnTo>
                  <a:pt x="75824" y="108287"/>
                </a:lnTo>
                <a:lnTo>
                  <a:pt x="69804" y="118863"/>
                </a:lnTo>
                <a:lnTo>
                  <a:pt x="78406" y="132008"/>
                </a:lnTo>
                <a:lnTo>
                  <a:pt x="106431" y="168570"/>
                </a:lnTo>
                <a:lnTo>
                  <a:pt x="138224" y="201088"/>
                </a:lnTo>
                <a:lnTo>
                  <a:pt x="174043" y="229469"/>
                </a:lnTo>
                <a:lnTo>
                  <a:pt x="214180" y="253665"/>
                </a:lnTo>
                <a:lnTo>
                  <a:pt x="258922" y="273627"/>
                </a:lnTo>
                <a:lnTo>
                  <a:pt x="308560" y="289304"/>
                </a:lnTo>
                <a:lnTo>
                  <a:pt x="326243" y="293569"/>
                </a:lnTo>
                <a:lnTo>
                  <a:pt x="342457" y="290141"/>
                </a:lnTo>
                <a:lnTo>
                  <a:pt x="383327" y="277687"/>
                </a:lnTo>
                <a:lnTo>
                  <a:pt x="420901" y="255755"/>
                </a:lnTo>
                <a:lnTo>
                  <a:pt x="425035" y="251689"/>
                </a:lnTo>
                <a:lnTo>
                  <a:pt x="310691" y="251689"/>
                </a:lnTo>
                <a:lnTo>
                  <a:pt x="299717" y="250370"/>
                </a:lnTo>
                <a:lnTo>
                  <a:pt x="289888" y="247232"/>
                </a:lnTo>
                <a:lnTo>
                  <a:pt x="303813" y="243976"/>
                </a:lnTo>
                <a:lnTo>
                  <a:pt x="317207" y="240349"/>
                </a:lnTo>
                <a:lnTo>
                  <a:pt x="353774" y="226935"/>
                </a:lnTo>
                <a:lnTo>
                  <a:pt x="364986" y="221301"/>
                </a:lnTo>
                <a:lnTo>
                  <a:pt x="286351" y="221301"/>
                </a:lnTo>
                <a:lnTo>
                  <a:pt x="291611" y="211835"/>
                </a:lnTo>
                <a:lnTo>
                  <a:pt x="305140" y="162544"/>
                </a:lnTo>
                <a:lnTo>
                  <a:pt x="307034" y="133996"/>
                </a:lnTo>
                <a:lnTo>
                  <a:pt x="305169" y="122490"/>
                </a:lnTo>
                <a:lnTo>
                  <a:pt x="278509" y="83440"/>
                </a:lnTo>
                <a:lnTo>
                  <a:pt x="250398" y="57505"/>
                </a:lnTo>
                <a:lnTo>
                  <a:pt x="240001" y="49227"/>
                </a:lnTo>
                <a:lnTo>
                  <a:pt x="348988" y="49227"/>
                </a:lnTo>
                <a:lnTo>
                  <a:pt x="278345" y="8603"/>
                </a:lnTo>
                <a:lnTo>
                  <a:pt x="264114" y="4593"/>
                </a:lnTo>
                <a:lnTo>
                  <a:pt x="250642" y="1843"/>
                </a:lnTo>
                <a:lnTo>
                  <a:pt x="237887" y="323"/>
                </a:lnTo>
                <a:lnTo>
                  <a:pt x="225805" y="0"/>
                </a:lnTo>
                <a:close/>
              </a:path>
              <a:path w="444783" h="549318">
                <a:moveTo>
                  <a:pt x="416923" y="176186"/>
                </a:moveTo>
                <a:lnTo>
                  <a:pt x="393103" y="219010"/>
                </a:lnTo>
                <a:lnTo>
                  <a:pt x="359738" y="240920"/>
                </a:lnTo>
                <a:lnTo>
                  <a:pt x="322495" y="251296"/>
                </a:lnTo>
                <a:lnTo>
                  <a:pt x="310691" y="251689"/>
                </a:lnTo>
                <a:lnTo>
                  <a:pt x="425035" y="251689"/>
                </a:lnTo>
                <a:lnTo>
                  <a:pt x="427490" y="249274"/>
                </a:lnTo>
                <a:lnTo>
                  <a:pt x="429346" y="236535"/>
                </a:lnTo>
                <a:lnTo>
                  <a:pt x="429754" y="224020"/>
                </a:lnTo>
                <a:lnTo>
                  <a:pt x="428714" y="211728"/>
                </a:lnTo>
                <a:lnTo>
                  <a:pt x="426229" y="199658"/>
                </a:lnTo>
                <a:lnTo>
                  <a:pt x="422298" y="187811"/>
                </a:lnTo>
                <a:lnTo>
                  <a:pt x="416923" y="176186"/>
                </a:lnTo>
                <a:close/>
              </a:path>
              <a:path w="444783" h="549318">
                <a:moveTo>
                  <a:pt x="348988" y="49227"/>
                </a:moveTo>
                <a:lnTo>
                  <a:pt x="240001" y="49227"/>
                </a:lnTo>
                <a:lnTo>
                  <a:pt x="251862" y="50905"/>
                </a:lnTo>
                <a:lnTo>
                  <a:pt x="263520" y="53997"/>
                </a:lnTo>
                <a:lnTo>
                  <a:pt x="307382" y="80771"/>
                </a:lnTo>
                <a:lnTo>
                  <a:pt x="332362" y="114224"/>
                </a:lnTo>
                <a:lnTo>
                  <a:pt x="335331" y="125464"/>
                </a:lnTo>
                <a:lnTo>
                  <a:pt x="335238" y="147143"/>
                </a:lnTo>
                <a:lnTo>
                  <a:pt x="325002" y="193931"/>
                </a:lnTo>
                <a:lnTo>
                  <a:pt x="294713" y="220788"/>
                </a:lnTo>
                <a:lnTo>
                  <a:pt x="286351" y="221301"/>
                </a:lnTo>
                <a:lnTo>
                  <a:pt x="364986" y="221301"/>
                </a:lnTo>
                <a:lnTo>
                  <a:pt x="374709" y="215582"/>
                </a:lnTo>
                <a:lnTo>
                  <a:pt x="376851" y="214089"/>
                </a:lnTo>
                <a:lnTo>
                  <a:pt x="346858" y="214089"/>
                </a:lnTo>
                <a:lnTo>
                  <a:pt x="350382" y="199103"/>
                </a:lnTo>
                <a:lnTo>
                  <a:pt x="353055" y="184637"/>
                </a:lnTo>
                <a:lnTo>
                  <a:pt x="354863" y="170694"/>
                </a:lnTo>
                <a:lnTo>
                  <a:pt x="355791" y="157274"/>
                </a:lnTo>
                <a:lnTo>
                  <a:pt x="355824" y="144378"/>
                </a:lnTo>
                <a:lnTo>
                  <a:pt x="354941" y="131965"/>
                </a:lnTo>
                <a:lnTo>
                  <a:pt x="342051" y="87810"/>
                </a:lnTo>
                <a:lnTo>
                  <a:pt x="324831" y="63132"/>
                </a:lnTo>
                <a:lnTo>
                  <a:pt x="373167" y="63132"/>
                </a:lnTo>
                <a:lnTo>
                  <a:pt x="348988" y="49227"/>
                </a:lnTo>
                <a:close/>
              </a:path>
              <a:path w="444783" h="549318">
                <a:moveTo>
                  <a:pt x="373167" y="63132"/>
                </a:moveTo>
                <a:lnTo>
                  <a:pt x="324831" y="63132"/>
                </a:lnTo>
                <a:lnTo>
                  <a:pt x="336815" y="65309"/>
                </a:lnTo>
                <a:lnTo>
                  <a:pt x="347298" y="70346"/>
                </a:lnTo>
                <a:lnTo>
                  <a:pt x="374218" y="111096"/>
                </a:lnTo>
                <a:lnTo>
                  <a:pt x="378665" y="138231"/>
                </a:lnTo>
                <a:lnTo>
                  <a:pt x="378634" y="152089"/>
                </a:lnTo>
                <a:lnTo>
                  <a:pt x="369517" y="190020"/>
                </a:lnTo>
                <a:lnTo>
                  <a:pt x="346858" y="214089"/>
                </a:lnTo>
                <a:lnTo>
                  <a:pt x="376851" y="214089"/>
                </a:lnTo>
                <a:lnTo>
                  <a:pt x="384016" y="209093"/>
                </a:lnTo>
                <a:lnTo>
                  <a:pt x="390494" y="110127"/>
                </a:lnTo>
                <a:lnTo>
                  <a:pt x="388506" y="95990"/>
                </a:lnTo>
                <a:lnTo>
                  <a:pt x="384930" y="83672"/>
                </a:lnTo>
                <a:lnTo>
                  <a:pt x="379974" y="72930"/>
                </a:lnTo>
                <a:lnTo>
                  <a:pt x="373849" y="63524"/>
                </a:lnTo>
                <a:lnTo>
                  <a:pt x="373167" y="631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000" cy="7199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82386" y="500666"/>
            <a:ext cx="5026025" cy="383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012690" algn="l"/>
              </a:tabLst>
            </a:pPr>
            <a:r>
              <a:rPr dirty="0" sz="2400" b="1" u="sng">
                <a:solidFill>
                  <a:srgbClr val="FFFFFF"/>
                </a:solidFill>
                <a:latin typeface="Century Gothic"/>
                <a:cs typeface="Century Gothic"/>
              </a:rPr>
              <a:t>СУЩЕСТВУЮЩАЯ</a:t>
            </a:r>
            <a:r>
              <a:rPr dirty="0" sz="2400" spc="70" u="sng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b="1" u="sng">
                <a:solidFill>
                  <a:srgbClr val="FFFFFF"/>
                </a:solidFill>
                <a:latin typeface="Century Gothic"/>
                <a:cs typeface="Century Gothic"/>
              </a:rPr>
              <a:t>ПРОБЛЕМА</a:t>
            </a:r>
            <a:r>
              <a:rPr dirty="0" sz="2400" u="sng">
                <a:solidFill>
                  <a:srgbClr val="FFFFFF"/>
                </a:solidFill>
                <a:latin typeface="Times New Roman"/>
                <a:cs typeface="Times New Roman"/>
              </a:rPr>
              <a:t> 	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82851" y="5384221"/>
            <a:ext cx="1512570" cy="536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>
              <a:lnSpc>
                <a:spcPts val="1380"/>
              </a:lnSpc>
            </a:pPr>
            <a:r>
              <a:rPr dirty="0" sz="1200" b="1">
                <a:solidFill>
                  <a:srgbClr val="FFFFFF"/>
                </a:solidFill>
                <a:latin typeface="Century Gothic"/>
                <a:cs typeface="Century Gothic"/>
              </a:rPr>
              <a:t>Недостаточно</a:t>
            </a:r>
            <a:r>
              <a:rPr dirty="0" sz="1200" b="1">
                <a:solidFill>
                  <a:srgbClr val="FFFFFF"/>
                </a:solidFill>
                <a:latin typeface="Century Gothic"/>
                <a:cs typeface="Century Gothic"/>
              </a:rPr>
              <a:t> обеспыленное</a:t>
            </a:r>
            <a:r>
              <a:rPr dirty="0" sz="1200" b="1">
                <a:solidFill>
                  <a:srgbClr val="FFFFFF"/>
                </a:solidFill>
                <a:latin typeface="Century Gothic"/>
                <a:cs typeface="Century Gothic"/>
              </a:rPr>
              <a:t> дорожное полотно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45491" y="4570447"/>
            <a:ext cx="795437" cy="723121"/>
          </a:xfrm>
          <a:custGeom>
            <a:avLst/>
            <a:gdLst/>
            <a:ahLst/>
            <a:cxnLst/>
            <a:rect l="l" t="t" r="r" b="b"/>
            <a:pathLst>
              <a:path w="795437" h="723121">
                <a:moveTo>
                  <a:pt x="597474" y="0"/>
                </a:moveTo>
                <a:lnTo>
                  <a:pt x="696455" y="180237"/>
                </a:lnTo>
                <a:lnTo>
                  <a:pt x="795437" y="360479"/>
                </a:lnTo>
                <a:lnTo>
                  <a:pt x="695558" y="541256"/>
                </a:lnTo>
                <a:lnTo>
                  <a:pt x="595680" y="722036"/>
                </a:lnTo>
                <a:lnTo>
                  <a:pt x="396820" y="722581"/>
                </a:lnTo>
                <a:lnTo>
                  <a:pt x="197959" y="723121"/>
                </a:lnTo>
                <a:lnTo>
                  <a:pt x="98981" y="542879"/>
                </a:lnTo>
                <a:lnTo>
                  <a:pt x="0" y="362642"/>
                </a:lnTo>
                <a:lnTo>
                  <a:pt x="99877" y="181861"/>
                </a:lnTo>
                <a:lnTo>
                  <a:pt x="199755" y="1079"/>
                </a:lnTo>
                <a:lnTo>
                  <a:pt x="398613" y="539"/>
                </a:lnTo>
                <a:lnTo>
                  <a:pt x="597474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512753" y="5089202"/>
            <a:ext cx="60390" cy="59328"/>
          </a:xfrm>
          <a:custGeom>
            <a:avLst/>
            <a:gdLst/>
            <a:ahLst/>
            <a:cxnLst/>
            <a:rect l="l" t="t" r="r" b="b"/>
            <a:pathLst>
              <a:path w="60390" h="59328">
                <a:moveTo>
                  <a:pt x="40079" y="0"/>
                </a:moveTo>
                <a:lnTo>
                  <a:pt x="22813" y="1429"/>
                </a:lnTo>
                <a:lnTo>
                  <a:pt x="10328" y="7360"/>
                </a:lnTo>
                <a:lnTo>
                  <a:pt x="2698" y="16698"/>
                </a:lnTo>
                <a:lnTo>
                  <a:pt x="0" y="28347"/>
                </a:lnTo>
                <a:lnTo>
                  <a:pt x="3230" y="42357"/>
                </a:lnTo>
                <a:lnTo>
                  <a:pt x="11887" y="52979"/>
                </a:lnTo>
                <a:lnTo>
                  <a:pt x="24405" y="58726"/>
                </a:lnTo>
                <a:lnTo>
                  <a:pt x="30459" y="59328"/>
                </a:lnTo>
                <a:lnTo>
                  <a:pt x="44239" y="56040"/>
                </a:lnTo>
                <a:lnTo>
                  <a:pt x="54752" y="47248"/>
                </a:lnTo>
                <a:lnTo>
                  <a:pt x="60390" y="34557"/>
                </a:lnTo>
                <a:lnTo>
                  <a:pt x="58000" y="18526"/>
                </a:lnTo>
                <a:lnTo>
                  <a:pt x="50812" y="6827"/>
                </a:lnTo>
                <a:lnTo>
                  <a:pt x="400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445246" y="4996170"/>
            <a:ext cx="60393" cy="59330"/>
          </a:xfrm>
          <a:custGeom>
            <a:avLst/>
            <a:gdLst/>
            <a:ahLst/>
            <a:cxnLst/>
            <a:rect l="l" t="t" r="r" b="b"/>
            <a:pathLst>
              <a:path w="60393" h="59330">
                <a:moveTo>
                  <a:pt x="40087" y="0"/>
                </a:moveTo>
                <a:lnTo>
                  <a:pt x="22821" y="1428"/>
                </a:lnTo>
                <a:lnTo>
                  <a:pt x="10334" y="7357"/>
                </a:lnTo>
                <a:lnTo>
                  <a:pt x="2702" y="16692"/>
                </a:lnTo>
                <a:lnTo>
                  <a:pt x="0" y="28338"/>
                </a:lnTo>
                <a:lnTo>
                  <a:pt x="3230" y="42351"/>
                </a:lnTo>
                <a:lnTo>
                  <a:pt x="11885" y="52976"/>
                </a:lnTo>
                <a:lnTo>
                  <a:pt x="24398" y="58726"/>
                </a:lnTo>
                <a:lnTo>
                  <a:pt x="30457" y="59330"/>
                </a:lnTo>
                <a:lnTo>
                  <a:pt x="44239" y="56042"/>
                </a:lnTo>
                <a:lnTo>
                  <a:pt x="54753" y="47250"/>
                </a:lnTo>
                <a:lnTo>
                  <a:pt x="60393" y="34561"/>
                </a:lnTo>
                <a:lnTo>
                  <a:pt x="58004" y="18531"/>
                </a:lnTo>
                <a:lnTo>
                  <a:pt x="50818" y="6830"/>
                </a:lnTo>
                <a:lnTo>
                  <a:pt x="400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580256" y="4996169"/>
            <a:ext cx="60391" cy="59331"/>
          </a:xfrm>
          <a:custGeom>
            <a:avLst/>
            <a:gdLst/>
            <a:ahLst/>
            <a:cxnLst/>
            <a:rect l="l" t="t" r="r" b="b"/>
            <a:pathLst>
              <a:path w="60391" h="59331">
                <a:moveTo>
                  <a:pt x="40084" y="0"/>
                </a:moveTo>
                <a:lnTo>
                  <a:pt x="22819" y="1429"/>
                </a:lnTo>
                <a:lnTo>
                  <a:pt x="10333" y="7359"/>
                </a:lnTo>
                <a:lnTo>
                  <a:pt x="2701" y="16695"/>
                </a:lnTo>
                <a:lnTo>
                  <a:pt x="0" y="28342"/>
                </a:lnTo>
                <a:lnTo>
                  <a:pt x="3230" y="42354"/>
                </a:lnTo>
                <a:lnTo>
                  <a:pt x="11887" y="52978"/>
                </a:lnTo>
                <a:lnTo>
                  <a:pt x="24401" y="58728"/>
                </a:lnTo>
                <a:lnTo>
                  <a:pt x="30459" y="59331"/>
                </a:lnTo>
                <a:lnTo>
                  <a:pt x="44240" y="56043"/>
                </a:lnTo>
                <a:lnTo>
                  <a:pt x="54753" y="47250"/>
                </a:lnTo>
                <a:lnTo>
                  <a:pt x="60391" y="34560"/>
                </a:lnTo>
                <a:lnTo>
                  <a:pt x="58002" y="18530"/>
                </a:lnTo>
                <a:lnTo>
                  <a:pt x="50816" y="6829"/>
                </a:lnTo>
                <a:lnTo>
                  <a:pt x="400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377742" y="4903144"/>
            <a:ext cx="60391" cy="59329"/>
          </a:xfrm>
          <a:custGeom>
            <a:avLst/>
            <a:gdLst/>
            <a:ahLst/>
            <a:cxnLst/>
            <a:rect l="l" t="t" r="r" b="b"/>
            <a:pathLst>
              <a:path w="60391" h="59329">
                <a:moveTo>
                  <a:pt x="40082" y="0"/>
                </a:moveTo>
                <a:lnTo>
                  <a:pt x="22817" y="1429"/>
                </a:lnTo>
                <a:lnTo>
                  <a:pt x="10331" y="7359"/>
                </a:lnTo>
                <a:lnTo>
                  <a:pt x="2700" y="16696"/>
                </a:lnTo>
                <a:lnTo>
                  <a:pt x="0" y="28344"/>
                </a:lnTo>
                <a:lnTo>
                  <a:pt x="3231" y="42354"/>
                </a:lnTo>
                <a:lnTo>
                  <a:pt x="11888" y="52977"/>
                </a:lnTo>
                <a:lnTo>
                  <a:pt x="24404" y="58726"/>
                </a:lnTo>
                <a:lnTo>
                  <a:pt x="30459" y="59329"/>
                </a:lnTo>
                <a:lnTo>
                  <a:pt x="44240" y="56041"/>
                </a:lnTo>
                <a:lnTo>
                  <a:pt x="54753" y="47247"/>
                </a:lnTo>
                <a:lnTo>
                  <a:pt x="60391" y="34557"/>
                </a:lnTo>
                <a:lnTo>
                  <a:pt x="58001" y="18527"/>
                </a:lnTo>
                <a:lnTo>
                  <a:pt x="50815" y="6827"/>
                </a:lnTo>
                <a:lnTo>
                  <a:pt x="400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1512753" y="4903144"/>
            <a:ext cx="60390" cy="59329"/>
          </a:xfrm>
          <a:custGeom>
            <a:avLst/>
            <a:gdLst/>
            <a:ahLst/>
            <a:cxnLst/>
            <a:rect l="l" t="t" r="r" b="b"/>
            <a:pathLst>
              <a:path w="60390" h="59329">
                <a:moveTo>
                  <a:pt x="40079" y="0"/>
                </a:moveTo>
                <a:lnTo>
                  <a:pt x="22813" y="1429"/>
                </a:lnTo>
                <a:lnTo>
                  <a:pt x="10328" y="7360"/>
                </a:lnTo>
                <a:lnTo>
                  <a:pt x="2698" y="16698"/>
                </a:lnTo>
                <a:lnTo>
                  <a:pt x="0" y="28347"/>
                </a:lnTo>
                <a:lnTo>
                  <a:pt x="3230" y="42355"/>
                </a:lnTo>
                <a:lnTo>
                  <a:pt x="11887" y="52978"/>
                </a:lnTo>
                <a:lnTo>
                  <a:pt x="24404" y="58727"/>
                </a:lnTo>
                <a:lnTo>
                  <a:pt x="30459" y="59329"/>
                </a:lnTo>
                <a:lnTo>
                  <a:pt x="44238" y="56041"/>
                </a:lnTo>
                <a:lnTo>
                  <a:pt x="54751" y="47247"/>
                </a:lnTo>
                <a:lnTo>
                  <a:pt x="60390" y="34557"/>
                </a:lnTo>
                <a:lnTo>
                  <a:pt x="58000" y="18526"/>
                </a:lnTo>
                <a:lnTo>
                  <a:pt x="50812" y="6827"/>
                </a:lnTo>
                <a:lnTo>
                  <a:pt x="400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1647760" y="4903146"/>
            <a:ext cx="60393" cy="59327"/>
          </a:xfrm>
          <a:custGeom>
            <a:avLst/>
            <a:gdLst/>
            <a:ahLst/>
            <a:cxnLst/>
            <a:rect l="l" t="t" r="r" b="b"/>
            <a:pathLst>
              <a:path w="60393" h="59327">
                <a:moveTo>
                  <a:pt x="40085" y="0"/>
                </a:moveTo>
                <a:lnTo>
                  <a:pt x="22819" y="1428"/>
                </a:lnTo>
                <a:lnTo>
                  <a:pt x="10332" y="7357"/>
                </a:lnTo>
                <a:lnTo>
                  <a:pt x="2701" y="16693"/>
                </a:lnTo>
                <a:lnTo>
                  <a:pt x="0" y="28340"/>
                </a:lnTo>
                <a:lnTo>
                  <a:pt x="3230" y="42351"/>
                </a:lnTo>
                <a:lnTo>
                  <a:pt x="11887" y="52975"/>
                </a:lnTo>
                <a:lnTo>
                  <a:pt x="24401" y="58724"/>
                </a:lnTo>
                <a:lnTo>
                  <a:pt x="30457" y="59327"/>
                </a:lnTo>
                <a:lnTo>
                  <a:pt x="44239" y="56040"/>
                </a:lnTo>
                <a:lnTo>
                  <a:pt x="54753" y="47248"/>
                </a:lnTo>
                <a:lnTo>
                  <a:pt x="60393" y="34559"/>
                </a:lnTo>
                <a:lnTo>
                  <a:pt x="58004" y="18528"/>
                </a:lnTo>
                <a:lnTo>
                  <a:pt x="50818" y="6828"/>
                </a:lnTo>
                <a:lnTo>
                  <a:pt x="400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1309735" y="4810116"/>
            <a:ext cx="60390" cy="59328"/>
          </a:xfrm>
          <a:custGeom>
            <a:avLst/>
            <a:gdLst/>
            <a:ahLst/>
            <a:cxnLst/>
            <a:rect l="l" t="t" r="r" b="b"/>
            <a:pathLst>
              <a:path w="60390" h="59328">
                <a:moveTo>
                  <a:pt x="40080" y="0"/>
                </a:moveTo>
                <a:lnTo>
                  <a:pt x="22815" y="1429"/>
                </a:lnTo>
                <a:lnTo>
                  <a:pt x="10330" y="7360"/>
                </a:lnTo>
                <a:lnTo>
                  <a:pt x="2699" y="16697"/>
                </a:lnTo>
                <a:lnTo>
                  <a:pt x="0" y="28346"/>
                </a:lnTo>
                <a:lnTo>
                  <a:pt x="3231" y="42357"/>
                </a:lnTo>
                <a:lnTo>
                  <a:pt x="11889" y="52979"/>
                </a:lnTo>
                <a:lnTo>
                  <a:pt x="24406" y="58726"/>
                </a:lnTo>
                <a:lnTo>
                  <a:pt x="30459" y="59328"/>
                </a:lnTo>
                <a:lnTo>
                  <a:pt x="44240" y="56040"/>
                </a:lnTo>
                <a:lnTo>
                  <a:pt x="54753" y="47248"/>
                </a:lnTo>
                <a:lnTo>
                  <a:pt x="60390" y="34557"/>
                </a:lnTo>
                <a:lnTo>
                  <a:pt x="58000" y="18526"/>
                </a:lnTo>
                <a:lnTo>
                  <a:pt x="50814" y="6827"/>
                </a:lnTo>
                <a:lnTo>
                  <a:pt x="400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1445080" y="4810117"/>
            <a:ext cx="60391" cy="59327"/>
          </a:xfrm>
          <a:custGeom>
            <a:avLst/>
            <a:gdLst/>
            <a:ahLst/>
            <a:cxnLst/>
            <a:rect l="l" t="t" r="r" b="b"/>
            <a:pathLst>
              <a:path w="60391" h="59327">
                <a:moveTo>
                  <a:pt x="40080" y="0"/>
                </a:moveTo>
                <a:lnTo>
                  <a:pt x="22816" y="1429"/>
                </a:lnTo>
                <a:lnTo>
                  <a:pt x="10330" y="7360"/>
                </a:lnTo>
                <a:lnTo>
                  <a:pt x="2699" y="16697"/>
                </a:lnTo>
                <a:lnTo>
                  <a:pt x="0" y="28345"/>
                </a:lnTo>
                <a:lnTo>
                  <a:pt x="3231" y="42356"/>
                </a:lnTo>
                <a:lnTo>
                  <a:pt x="11889" y="52978"/>
                </a:lnTo>
                <a:lnTo>
                  <a:pt x="24406" y="58725"/>
                </a:lnTo>
                <a:lnTo>
                  <a:pt x="30459" y="59327"/>
                </a:lnTo>
                <a:lnTo>
                  <a:pt x="44239" y="56040"/>
                </a:lnTo>
                <a:lnTo>
                  <a:pt x="54752" y="47248"/>
                </a:lnTo>
                <a:lnTo>
                  <a:pt x="60391" y="34557"/>
                </a:lnTo>
                <a:lnTo>
                  <a:pt x="58001" y="18527"/>
                </a:lnTo>
                <a:lnTo>
                  <a:pt x="50814" y="6827"/>
                </a:lnTo>
                <a:lnTo>
                  <a:pt x="400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1580422" y="4810117"/>
            <a:ext cx="60394" cy="59328"/>
          </a:xfrm>
          <a:custGeom>
            <a:avLst/>
            <a:gdLst/>
            <a:ahLst/>
            <a:cxnLst/>
            <a:rect l="l" t="t" r="r" b="b"/>
            <a:pathLst>
              <a:path w="60394" h="59328">
                <a:moveTo>
                  <a:pt x="40083" y="0"/>
                </a:moveTo>
                <a:lnTo>
                  <a:pt x="22817" y="1429"/>
                </a:lnTo>
                <a:lnTo>
                  <a:pt x="10331" y="7359"/>
                </a:lnTo>
                <a:lnTo>
                  <a:pt x="2700" y="16695"/>
                </a:lnTo>
                <a:lnTo>
                  <a:pt x="0" y="28343"/>
                </a:lnTo>
                <a:lnTo>
                  <a:pt x="3231" y="42354"/>
                </a:lnTo>
                <a:lnTo>
                  <a:pt x="11887" y="52977"/>
                </a:lnTo>
                <a:lnTo>
                  <a:pt x="24404" y="58725"/>
                </a:lnTo>
                <a:lnTo>
                  <a:pt x="30461" y="59328"/>
                </a:lnTo>
                <a:lnTo>
                  <a:pt x="44242" y="56040"/>
                </a:lnTo>
                <a:lnTo>
                  <a:pt x="54755" y="47248"/>
                </a:lnTo>
                <a:lnTo>
                  <a:pt x="60394" y="34557"/>
                </a:lnTo>
                <a:lnTo>
                  <a:pt x="58003" y="18527"/>
                </a:lnTo>
                <a:lnTo>
                  <a:pt x="50817" y="6827"/>
                </a:lnTo>
                <a:lnTo>
                  <a:pt x="400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1715768" y="4810118"/>
            <a:ext cx="60393" cy="59327"/>
          </a:xfrm>
          <a:custGeom>
            <a:avLst/>
            <a:gdLst/>
            <a:ahLst/>
            <a:cxnLst/>
            <a:rect l="l" t="t" r="r" b="b"/>
            <a:pathLst>
              <a:path w="60393" h="59327">
                <a:moveTo>
                  <a:pt x="40084" y="0"/>
                </a:moveTo>
                <a:lnTo>
                  <a:pt x="22818" y="1428"/>
                </a:lnTo>
                <a:lnTo>
                  <a:pt x="10332" y="7358"/>
                </a:lnTo>
                <a:lnTo>
                  <a:pt x="2700" y="16693"/>
                </a:lnTo>
                <a:lnTo>
                  <a:pt x="0" y="28341"/>
                </a:lnTo>
                <a:lnTo>
                  <a:pt x="3231" y="42353"/>
                </a:lnTo>
                <a:lnTo>
                  <a:pt x="11887" y="52976"/>
                </a:lnTo>
                <a:lnTo>
                  <a:pt x="24403" y="58724"/>
                </a:lnTo>
                <a:lnTo>
                  <a:pt x="30459" y="59327"/>
                </a:lnTo>
                <a:lnTo>
                  <a:pt x="44240" y="56039"/>
                </a:lnTo>
                <a:lnTo>
                  <a:pt x="54754" y="47248"/>
                </a:lnTo>
                <a:lnTo>
                  <a:pt x="60393" y="34558"/>
                </a:lnTo>
                <a:lnTo>
                  <a:pt x="58004" y="18528"/>
                </a:lnTo>
                <a:lnTo>
                  <a:pt x="50817" y="6828"/>
                </a:lnTo>
                <a:lnTo>
                  <a:pt x="400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154601" y="3809772"/>
            <a:ext cx="2208530" cy="711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>
              <a:lnSpc>
                <a:spcPts val="1380"/>
              </a:lnSpc>
            </a:pPr>
            <a:r>
              <a:rPr dirty="0" sz="1200" b="1">
                <a:solidFill>
                  <a:srgbClr val="FFFFFF"/>
                </a:solidFill>
                <a:latin typeface="Century Gothic"/>
                <a:cs typeface="Century Gothic"/>
              </a:rPr>
              <a:t>Отсутствие  естественного</a:t>
            </a:r>
            <a:r>
              <a:rPr dirty="0" sz="1200" b="1">
                <a:solidFill>
                  <a:srgbClr val="FFFFFF"/>
                </a:solidFill>
                <a:latin typeface="Century Gothic"/>
                <a:cs typeface="Century Gothic"/>
              </a:rPr>
              <a:t> солнечного прогрева</a:t>
            </a:r>
            <a:r>
              <a:rPr dirty="0" sz="1200" b="1">
                <a:solidFill>
                  <a:srgbClr val="FFFFFF"/>
                </a:solidFill>
                <a:latin typeface="Century Gothic"/>
                <a:cs typeface="Century Gothic"/>
              </a:rPr>
              <a:t> дорожного полотна</a:t>
            </a:r>
            <a:r>
              <a:rPr dirty="0" sz="1200" b="1">
                <a:solidFill>
                  <a:srgbClr val="FFFFFF"/>
                </a:solidFill>
                <a:latin typeface="Century Gothic"/>
                <a:cs typeface="Century Gothic"/>
              </a:rPr>
              <a:t> (сезонность)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277609" y="3747044"/>
            <a:ext cx="795437" cy="723121"/>
          </a:xfrm>
          <a:custGeom>
            <a:avLst/>
            <a:gdLst/>
            <a:ahLst/>
            <a:cxnLst/>
            <a:rect l="l" t="t" r="r" b="b"/>
            <a:pathLst>
              <a:path w="795437" h="723121">
                <a:moveTo>
                  <a:pt x="597476" y="0"/>
                </a:moveTo>
                <a:lnTo>
                  <a:pt x="696455" y="180238"/>
                </a:lnTo>
                <a:lnTo>
                  <a:pt x="795437" y="360479"/>
                </a:lnTo>
                <a:lnTo>
                  <a:pt x="695558" y="541260"/>
                </a:lnTo>
                <a:lnTo>
                  <a:pt x="595680" y="722041"/>
                </a:lnTo>
                <a:lnTo>
                  <a:pt x="396824" y="722581"/>
                </a:lnTo>
                <a:lnTo>
                  <a:pt x="197963" y="723121"/>
                </a:lnTo>
                <a:lnTo>
                  <a:pt x="98981" y="542884"/>
                </a:lnTo>
                <a:lnTo>
                  <a:pt x="0" y="362642"/>
                </a:lnTo>
                <a:lnTo>
                  <a:pt x="99877" y="181861"/>
                </a:lnTo>
                <a:lnTo>
                  <a:pt x="199755" y="1080"/>
                </a:lnTo>
                <a:lnTo>
                  <a:pt x="398616" y="539"/>
                </a:lnTo>
                <a:lnTo>
                  <a:pt x="597476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3525447" y="3826424"/>
            <a:ext cx="302284" cy="564961"/>
          </a:xfrm>
          <a:custGeom>
            <a:avLst/>
            <a:gdLst/>
            <a:ahLst/>
            <a:cxnLst/>
            <a:rect l="l" t="t" r="r" b="b"/>
            <a:pathLst>
              <a:path w="302284" h="564961">
                <a:moveTo>
                  <a:pt x="142653" y="0"/>
                </a:moveTo>
                <a:lnTo>
                  <a:pt x="99861" y="12842"/>
                </a:lnTo>
                <a:lnTo>
                  <a:pt x="68820" y="49644"/>
                </a:lnTo>
                <a:lnTo>
                  <a:pt x="58864" y="98130"/>
                </a:lnTo>
                <a:lnTo>
                  <a:pt x="58701" y="127763"/>
                </a:lnTo>
                <a:lnTo>
                  <a:pt x="58885" y="152686"/>
                </a:lnTo>
                <a:lnTo>
                  <a:pt x="59238" y="192934"/>
                </a:lnTo>
                <a:lnTo>
                  <a:pt x="59350" y="262075"/>
                </a:lnTo>
                <a:lnTo>
                  <a:pt x="49719" y="300564"/>
                </a:lnTo>
                <a:lnTo>
                  <a:pt x="43751" y="306179"/>
                </a:lnTo>
                <a:lnTo>
                  <a:pt x="36734" y="313124"/>
                </a:lnTo>
                <a:lnTo>
                  <a:pt x="11746" y="352038"/>
                </a:lnTo>
                <a:lnTo>
                  <a:pt x="0" y="403893"/>
                </a:lnTo>
                <a:lnTo>
                  <a:pt x="54" y="421578"/>
                </a:lnTo>
                <a:lnTo>
                  <a:pt x="10258" y="468728"/>
                </a:lnTo>
                <a:lnTo>
                  <a:pt x="34191" y="510117"/>
                </a:lnTo>
                <a:lnTo>
                  <a:pt x="69299" y="541867"/>
                </a:lnTo>
                <a:lnTo>
                  <a:pt x="113112" y="560884"/>
                </a:lnTo>
                <a:lnTo>
                  <a:pt x="145937" y="564961"/>
                </a:lnTo>
                <a:lnTo>
                  <a:pt x="163160" y="564076"/>
                </a:lnTo>
                <a:lnTo>
                  <a:pt x="206100" y="552921"/>
                </a:lnTo>
                <a:lnTo>
                  <a:pt x="239433" y="533480"/>
                </a:lnTo>
                <a:lnTo>
                  <a:pt x="273656" y="496742"/>
                </a:lnTo>
                <a:lnTo>
                  <a:pt x="293953" y="451274"/>
                </a:lnTo>
                <a:lnTo>
                  <a:pt x="298146" y="425574"/>
                </a:lnTo>
                <a:lnTo>
                  <a:pt x="49100" y="425574"/>
                </a:lnTo>
                <a:lnTo>
                  <a:pt x="42479" y="422068"/>
                </a:lnTo>
                <a:lnTo>
                  <a:pt x="39581" y="422068"/>
                </a:lnTo>
                <a:lnTo>
                  <a:pt x="38944" y="420196"/>
                </a:lnTo>
                <a:lnTo>
                  <a:pt x="39581" y="420196"/>
                </a:lnTo>
                <a:lnTo>
                  <a:pt x="39661" y="407557"/>
                </a:lnTo>
                <a:lnTo>
                  <a:pt x="49576" y="368067"/>
                </a:lnTo>
                <a:lnTo>
                  <a:pt x="71800" y="336750"/>
                </a:lnTo>
                <a:lnTo>
                  <a:pt x="88359" y="323902"/>
                </a:lnTo>
                <a:lnTo>
                  <a:pt x="94015" y="319364"/>
                </a:lnTo>
                <a:lnTo>
                  <a:pt x="104541" y="289505"/>
                </a:lnTo>
                <a:lnTo>
                  <a:pt x="104422" y="262075"/>
                </a:lnTo>
                <a:lnTo>
                  <a:pt x="104300" y="244769"/>
                </a:lnTo>
                <a:lnTo>
                  <a:pt x="104189" y="116808"/>
                </a:lnTo>
                <a:lnTo>
                  <a:pt x="106242" y="74834"/>
                </a:lnTo>
                <a:lnTo>
                  <a:pt x="140858" y="43885"/>
                </a:lnTo>
                <a:lnTo>
                  <a:pt x="151549" y="42738"/>
                </a:lnTo>
                <a:lnTo>
                  <a:pt x="222720" y="42738"/>
                </a:lnTo>
                <a:lnTo>
                  <a:pt x="215534" y="32684"/>
                </a:lnTo>
                <a:lnTo>
                  <a:pt x="176502" y="5241"/>
                </a:lnTo>
                <a:lnTo>
                  <a:pt x="154043" y="310"/>
                </a:lnTo>
                <a:lnTo>
                  <a:pt x="142653" y="0"/>
                </a:lnTo>
                <a:close/>
              </a:path>
              <a:path w="302284" h="564961">
                <a:moveTo>
                  <a:pt x="58205" y="420743"/>
                </a:moveTo>
                <a:lnTo>
                  <a:pt x="49100" y="425574"/>
                </a:lnTo>
                <a:lnTo>
                  <a:pt x="298146" y="425574"/>
                </a:lnTo>
                <a:lnTo>
                  <a:pt x="298288" y="421578"/>
                </a:lnTo>
                <a:lnTo>
                  <a:pt x="58034" y="421578"/>
                </a:lnTo>
                <a:lnTo>
                  <a:pt x="58205" y="420743"/>
                </a:lnTo>
                <a:close/>
              </a:path>
              <a:path w="302284" h="564961">
                <a:moveTo>
                  <a:pt x="39581" y="420534"/>
                </a:moveTo>
                <a:lnTo>
                  <a:pt x="39581" y="422068"/>
                </a:lnTo>
                <a:lnTo>
                  <a:pt x="42479" y="422068"/>
                </a:lnTo>
                <a:lnTo>
                  <a:pt x="39581" y="420534"/>
                </a:lnTo>
                <a:close/>
              </a:path>
              <a:path w="302284" h="564961">
                <a:moveTo>
                  <a:pt x="298335" y="420235"/>
                </a:moveTo>
                <a:lnTo>
                  <a:pt x="59162" y="420235"/>
                </a:lnTo>
                <a:lnTo>
                  <a:pt x="58034" y="421578"/>
                </a:lnTo>
                <a:lnTo>
                  <a:pt x="298288" y="421578"/>
                </a:lnTo>
                <a:lnTo>
                  <a:pt x="298335" y="420235"/>
                </a:lnTo>
                <a:close/>
              </a:path>
              <a:path w="302284" h="564961">
                <a:moveTo>
                  <a:pt x="222720" y="42738"/>
                </a:moveTo>
                <a:lnTo>
                  <a:pt x="151549" y="42738"/>
                </a:lnTo>
                <a:lnTo>
                  <a:pt x="161989" y="44216"/>
                </a:lnTo>
                <a:lnTo>
                  <a:pt x="171645" y="48316"/>
                </a:lnTo>
                <a:lnTo>
                  <a:pt x="179984" y="55032"/>
                </a:lnTo>
                <a:lnTo>
                  <a:pt x="186472" y="64361"/>
                </a:lnTo>
                <a:lnTo>
                  <a:pt x="190578" y="76296"/>
                </a:lnTo>
                <a:lnTo>
                  <a:pt x="191796" y="105912"/>
                </a:lnTo>
                <a:lnTo>
                  <a:pt x="148034" y="105912"/>
                </a:lnTo>
                <a:lnTo>
                  <a:pt x="148034" y="301889"/>
                </a:lnTo>
                <a:lnTo>
                  <a:pt x="146534" y="318179"/>
                </a:lnTo>
                <a:lnTo>
                  <a:pt x="141267" y="328626"/>
                </a:lnTo>
                <a:lnTo>
                  <a:pt x="131085" y="336071"/>
                </a:lnTo>
                <a:lnTo>
                  <a:pt x="119023" y="342538"/>
                </a:lnTo>
                <a:lnTo>
                  <a:pt x="107878" y="349698"/>
                </a:lnTo>
                <a:lnTo>
                  <a:pt x="72006" y="384682"/>
                </a:lnTo>
                <a:lnTo>
                  <a:pt x="58205" y="420743"/>
                </a:lnTo>
                <a:lnTo>
                  <a:pt x="59162" y="420235"/>
                </a:lnTo>
                <a:lnTo>
                  <a:pt x="298335" y="420235"/>
                </a:lnTo>
                <a:lnTo>
                  <a:pt x="292326" y="374637"/>
                </a:lnTo>
                <a:lnTo>
                  <a:pt x="276373" y="336997"/>
                </a:lnTo>
                <a:lnTo>
                  <a:pt x="244840" y="299692"/>
                </a:lnTo>
                <a:lnTo>
                  <a:pt x="239434" y="292656"/>
                </a:lnTo>
                <a:lnTo>
                  <a:pt x="237055" y="284861"/>
                </a:lnTo>
                <a:lnTo>
                  <a:pt x="236768" y="277546"/>
                </a:lnTo>
                <a:lnTo>
                  <a:pt x="236712" y="272098"/>
                </a:lnTo>
                <a:lnTo>
                  <a:pt x="237132" y="259015"/>
                </a:lnTo>
                <a:lnTo>
                  <a:pt x="248779" y="250135"/>
                </a:lnTo>
                <a:lnTo>
                  <a:pt x="261396" y="244769"/>
                </a:lnTo>
                <a:lnTo>
                  <a:pt x="273822" y="241404"/>
                </a:lnTo>
                <a:lnTo>
                  <a:pt x="284894" y="238523"/>
                </a:lnTo>
                <a:lnTo>
                  <a:pt x="293451" y="234611"/>
                </a:lnTo>
                <a:lnTo>
                  <a:pt x="300233" y="223420"/>
                </a:lnTo>
                <a:lnTo>
                  <a:pt x="301087" y="212083"/>
                </a:lnTo>
                <a:lnTo>
                  <a:pt x="296731" y="202471"/>
                </a:lnTo>
                <a:lnTo>
                  <a:pt x="287883" y="196455"/>
                </a:lnTo>
                <a:lnTo>
                  <a:pt x="281228" y="195354"/>
                </a:lnTo>
                <a:lnTo>
                  <a:pt x="271633" y="193336"/>
                </a:lnTo>
                <a:lnTo>
                  <a:pt x="241772" y="193336"/>
                </a:lnTo>
                <a:lnTo>
                  <a:pt x="237470" y="151225"/>
                </a:lnTo>
                <a:lnTo>
                  <a:pt x="280160" y="151225"/>
                </a:lnTo>
                <a:lnTo>
                  <a:pt x="290734" y="148193"/>
                </a:lnTo>
                <a:lnTo>
                  <a:pt x="299297" y="141028"/>
                </a:lnTo>
                <a:lnTo>
                  <a:pt x="302284" y="129154"/>
                </a:lnTo>
                <a:lnTo>
                  <a:pt x="298496" y="116808"/>
                </a:lnTo>
                <a:lnTo>
                  <a:pt x="289493" y="109573"/>
                </a:lnTo>
                <a:lnTo>
                  <a:pt x="277005" y="106156"/>
                </a:lnTo>
                <a:lnTo>
                  <a:pt x="268291" y="105612"/>
                </a:lnTo>
                <a:lnTo>
                  <a:pt x="248497" y="105612"/>
                </a:lnTo>
                <a:lnTo>
                  <a:pt x="241481" y="92919"/>
                </a:lnTo>
                <a:lnTo>
                  <a:pt x="237309" y="80645"/>
                </a:lnTo>
                <a:lnTo>
                  <a:pt x="234480" y="69034"/>
                </a:lnTo>
                <a:lnTo>
                  <a:pt x="229477" y="55391"/>
                </a:lnTo>
                <a:lnTo>
                  <a:pt x="223107" y="43279"/>
                </a:lnTo>
                <a:lnTo>
                  <a:pt x="222720" y="42738"/>
                </a:lnTo>
                <a:close/>
              </a:path>
              <a:path w="302284" h="564961">
                <a:moveTo>
                  <a:pt x="39581" y="420196"/>
                </a:moveTo>
                <a:lnTo>
                  <a:pt x="38944" y="420196"/>
                </a:lnTo>
                <a:lnTo>
                  <a:pt x="39581" y="420534"/>
                </a:lnTo>
                <a:lnTo>
                  <a:pt x="39581" y="420196"/>
                </a:lnTo>
                <a:close/>
              </a:path>
              <a:path w="302284" h="564961">
                <a:moveTo>
                  <a:pt x="255750" y="192934"/>
                </a:moveTo>
                <a:lnTo>
                  <a:pt x="241772" y="193336"/>
                </a:lnTo>
                <a:lnTo>
                  <a:pt x="271633" y="193336"/>
                </a:lnTo>
                <a:lnTo>
                  <a:pt x="271079" y="193219"/>
                </a:lnTo>
                <a:lnTo>
                  <a:pt x="255750" y="192934"/>
                </a:lnTo>
                <a:close/>
              </a:path>
              <a:path w="302284" h="564961">
                <a:moveTo>
                  <a:pt x="280160" y="151225"/>
                </a:moveTo>
                <a:lnTo>
                  <a:pt x="237470" y="151225"/>
                </a:lnTo>
                <a:lnTo>
                  <a:pt x="249962" y="152163"/>
                </a:lnTo>
                <a:lnTo>
                  <a:pt x="264229" y="152686"/>
                </a:lnTo>
                <a:lnTo>
                  <a:pt x="278432" y="151721"/>
                </a:lnTo>
                <a:lnTo>
                  <a:pt x="280160" y="151225"/>
                </a:lnTo>
                <a:close/>
              </a:path>
              <a:path w="302284" h="564961">
                <a:moveTo>
                  <a:pt x="262763" y="105266"/>
                </a:moveTo>
                <a:lnTo>
                  <a:pt x="248497" y="105612"/>
                </a:lnTo>
                <a:lnTo>
                  <a:pt x="268291" y="105612"/>
                </a:lnTo>
                <a:lnTo>
                  <a:pt x="262763" y="1052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7279761" y="2983876"/>
            <a:ext cx="1486535" cy="1981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b="1">
                <a:solidFill>
                  <a:srgbClr val="FFFFFF"/>
                </a:solidFill>
                <a:latin typeface="Century Gothic"/>
                <a:cs typeface="Century Gothic"/>
              </a:rPr>
              <a:t>Ночные заморозки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389664" y="2728946"/>
            <a:ext cx="795439" cy="723125"/>
          </a:xfrm>
          <a:custGeom>
            <a:avLst/>
            <a:gdLst/>
            <a:ahLst/>
            <a:cxnLst/>
            <a:rect l="l" t="t" r="r" b="b"/>
            <a:pathLst>
              <a:path w="795439" h="723125">
                <a:moveTo>
                  <a:pt x="597474" y="0"/>
                </a:moveTo>
                <a:lnTo>
                  <a:pt x="696456" y="180242"/>
                </a:lnTo>
                <a:lnTo>
                  <a:pt x="795439" y="360479"/>
                </a:lnTo>
                <a:lnTo>
                  <a:pt x="695559" y="541260"/>
                </a:lnTo>
                <a:lnTo>
                  <a:pt x="595682" y="722041"/>
                </a:lnTo>
                <a:lnTo>
                  <a:pt x="396825" y="722581"/>
                </a:lnTo>
                <a:lnTo>
                  <a:pt x="197965" y="723125"/>
                </a:lnTo>
                <a:lnTo>
                  <a:pt x="98982" y="542884"/>
                </a:lnTo>
                <a:lnTo>
                  <a:pt x="0" y="362642"/>
                </a:lnTo>
                <a:lnTo>
                  <a:pt x="99879" y="181865"/>
                </a:lnTo>
                <a:lnTo>
                  <a:pt x="199757" y="1084"/>
                </a:lnTo>
                <a:lnTo>
                  <a:pt x="398617" y="543"/>
                </a:lnTo>
                <a:lnTo>
                  <a:pt x="597474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6522056" y="3001491"/>
            <a:ext cx="503355" cy="230905"/>
          </a:xfrm>
          <a:custGeom>
            <a:avLst/>
            <a:gdLst/>
            <a:ahLst/>
            <a:cxnLst/>
            <a:rect l="l" t="t" r="r" b="b"/>
            <a:pathLst>
              <a:path w="503355" h="230905">
                <a:moveTo>
                  <a:pt x="92072" y="102831"/>
                </a:moveTo>
                <a:lnTo>
                  <a:pt x="0" y="102831"/>
                </a:lnTo>
                <a:lnTo>
                  <a:pt x="0" y="148867"/>
                </a:lnTo>
                <a:lnTo>
                  <a:pt x="92072" y="148867"/>
                </a:lnTo>
                <a:lnTo>
                  <a:pt x="92072" y="102831"/>
                </a:lnTo>
                <a:close/>
              </a:path>
              <a:path w="503355" h="230905">
                <a:moveTo>
                  <a:pt x="382691" y="-48946"/>
                </a:moveTo>
                <a:lnTo>
                  <a:pt x="334595" y="-39113"/>
                </a:lnTo>
                <a:lnTo>
                  <a:pt x="299720" y="-20525"/>
                </a:lnTo>
                <a:lnTo>
                  <a:pt x="265631" y="16728"/>
                </a:lnTo>
                <a:lnTo>
                  <a:pt x="249518" y="53038"/>
                </a:lnTo>
                <a:lnTo>
                  <a:pt x="244981" y="93308"/>
                </a:lnTo>
                <a:lnTo>
                  <a:pt x="245658" y="106319"/>
                </a:lnTo>
                <a:lnTo>
                  <a:pt x="258862" y="154244"/>
                </a:lnTo>
                <a:lnTo>
                  <a:pt x="281269" y="187197"/>
                </a:lnTo>
                <a:lnTo>
                  <a:pt x="311664" y="212330"/>
                </a:lnTo>
                <a:lnTo>
                  <a:pt x="359978" y="228848"/>
                </a:lnTo>
                <a:lnTo>
                  <a:pt x="388269" y="230905"/>
                </a:lnTo>
                <a:lnTo>
                  <a:pt x="401062" y="230344"/>
                </a:lnTo>
                <a:lnTo>
                  <a:pt x="450413" y="217931"/>
                </a:lnTo>
                <a:lnTo>
                  <a:pt x="491435" y="189753"/>
                </a:lnTo>
                <a:lnTo>
                  <a:pt x="499877" y="181888"/>
                </a:lnTo>
                <a:lnTo>
                  <a:pt x="384985" y="181888"/>
                </a:lnTo>
                <a:lnTo>
                  <a:pt x="372804" y="180936"/>
                </a:lnTo>
                <a:lnTo>
                  <a:pt x="336029" y="167881"/>
                </a:lnTo>
                <a:lnTo>
                  <a:pt x="302574" y="128392"/>
                </a:lnTo>
                <a:lnTo>
                  <a:pt x="295455" y="90354"/>
                </a:lnTo>
                <a:lnTo>
                  <a:pt x="296212" y="77933"/>
                </a:lnTo>
                <a:lnTo>
                  <a:pt x="316834" y="32206"/>
                </a:lnTo>
                <a:lnTo>
                  <a:pt x="348545" y="7583"/>
                </a:lnTo>
                <a:lnTo>
                  <a:pt x="387399" y="0"/>
                </a:lnTo>
                <a:lnTo>
                  <a:pt x="499330" y="0"/>
                </a:lnTo>
                <a:lnTo>
                  <a:pt x="498339" y="-1095"/>
                </a:lnTo>
                <a:lnTo>
                  <a:pt x="458374" y="-31032"/>
                </a:lnTo>
                <a:lnTo>
                  <a:pt x="422187" y="-44812"/>
                </a:lnTo>
                <a:lnTo>
                  <a:pt x="396692" y="-48509"/>
                </a:lnTo>
                <a:lnTo>
                  <a:pt x="382691" y="-48946"/>
                </a:lnTo>
                <a:close/>
              </a:path>
              <a:path w="503355" h="230905">
                <a:moveTo>
                  <a:pt x="464501" y="146860"/>
                </a:moveTo>
                <a:lnTo>
                  <a:pt x="434158" y="169985"/>
                </a:lnTo>
                <a:lnTo>
                  <a:pt x="384985" y="181888"/>
                </a:lnTo>
                <a:lnTo>
                  <a:pt x="499877" y="181888"/>
                </a:lnTo>
                <a:lnTo>
                  <a:pt x="502243" y="179683"/>
                </a:lnTo>
                <a:lnTo>
                  <a:pt x="464501" y="146860"/>
                </a:lnTo>
                <a:close/>
              </a:path>
              <a:path w="503355" h="230905">
                <a:moveTo>
                  <a:pt x="499330" y="0"/>
                </a:moveTo>
                <a:lnTo>
                  <a:pt x="387399" y="0"/>
                </a:lnTo>
                <a:lnTo>
                  <a:pt x="399970" y="906"/>
                </a:lnTo>
                <a:lnTo>
                  <a:pt x="412174" y="3331"/>
                </a:lnTo>
                <a:lnTo>
                  <a:pt x="446612" y="19718"/>
                </a:lnTo>
                <a:lnTo>
                  <a:pt x="467776" y="38236"/>
                </a:lnTo>
                <a:lnTo>
                  <a:pt x="503355" y="4449"/>
                </a:lnTo>
                <a:lnTo>
                  <a:pt x="4993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6686465" y="2899503"/>
            <a:ext cx="91257" cy="91332"/>
          </a:xfrm>
          <a:custGeom>
            <a:avLst/>
            <a:gdLst/>
            <a:ahLst/>
            <a:cxnLst/>
            <a:rect l="l" t="t" r="r" b="b"/>
            <a:pathLst>
              <a:path w="91257" h="91332">
                <a:moveTo>
                  <a:pt x="45581" y="0"/>
                </a:moveTo>
                <a:lnTo>
                  <a:pt x="82020" y="18120"/>
                </a:lnTo>
                <a:lnTo>
                  <a:pt x="91257" y="44385"/>
                </a:lnTo>
                <a:lnTo>
                  <a:pt x="89077" y="59023"/>
                </a:lnTo>
                <a:lnTo>
                  <a:pt x="82973" y="71663"/>
                </a:lnTo>
                <a:lnTo>
                  <a:pt x="73628" y="81678"/>
                </a:lnTo>
                <a:lnTo>
                  <a:pt x="61728" y="88443"/>
                </a:lnTo>
                <a:lnTo>
                  <a:pt x="47956" y="91332"/>
                </a:lnTo>
                <a:lnTo>
                  <a:pt x="32983" y="89223"/>
                </a:lnTo>
                <a:lnTo>
                  <a:pt x="20142" y="83268"/>
                </a:lnTo>
                <a:lnTo>
                  <a:pt x="9991" y="74128"/>
                </a:lnTo>
                <a:lnTo>
                  <a:pt x="3091" y="62464"/>
                </a:lnTo>
                <a:lnTo>
                  <a:pt x="0" y="48938"/>
                </a:lnTo>
                <a:lnTo>
                  <a:pt x="2043" y="33700"/>
                </a:lnTo>
                <a:lnTo>
                  <a:pt x="28312" y="3422"/>
                </a:lnTo>
                <a:lnTo>
                  <a:pt x="45581" y="0"/>
                </a:lnTo>
                <a:close/>
              </a:path>
            </a:pathLst>
          </a:custGeom>
          <a:ln w="27000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7867697" y="5421821"/>
            <a:ext cx="1183640" cy="1981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b="1">
                <a:solidFill>
                  <a:srgbClr val="FFFFFF"/>
                </a:solidFill>
                <a:latin typeface="Century Gothic"/>
                <a:cs typeface="Century Gothic"/>
              </a:rPr>
              <a:t>Утренняя роса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120207" y="5156963"/>
            <a:ext cx="795437" cy="723121"/>
          </a:xfrm>
          <a:custGeom>
            <a:avLst/>
            <a:gdLst/>
            <a:ahLst/>
            <a:cxnLst/>
            <a:rect l="l" t="t" r="r" b="b"/>
            <a:pathLst>
              <a:path w="795437" h="723121">
                <a:moveTo>
                  <a:pt x="597474" y="0"/>
                </a:moveTo>
                <a:lnTo>
                  <a:pt x="696455" y="180238"/>
                </a:lnTo>
                <a:lnTo>
                  <a:pt x="795437" y="360479"/>
                </a:lnTo>
                <a:lnTo>
                  <a:pt x="695559" y="541260"/>
                </a:lnTo>
                <a:lnTo>
                  <a:pt x="595680" y="722041"/>
                </a:lnTo>
                <a:lnTo>
                  <a:pt x="396820" y="722581"/>
                </a:lnTo>
                <a:lnTo>
                  <a:pt x="197963" y="723121"/>
                </a:lnTo>
                <a:lnTo>
                  <a:pt x="98981" y="542884"/>
                </a:lnTo>
                <a:lnTo>
                  <a:pt x="0" y="362642"/>
                </a:lnTo>
                <a:lnTo>
                  <a:pt x="99877" y="181861"/>
                </a:lnTo>
                <a:lnTo>
                  <a:pt x="199757" y="1083"/>
                </a:lnTo>
                <a:lnTo>
                  <a:pt x="398617" y="539"/>
                </a:lnTo>
                <a:lnTo>
                  <a:pt x="597474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9360710" y="5380545"/>
            <a:ext cx="218559" cy="384876"/>
          </a:xfrm>
          <a:custGeom>
            <a:avLst/>
            <a:gdLst/>
            <a:ahLst/>
            <a:cxnLst/>
            <a:rect l="l" t="t" r="r" b="b"/>
            <a:pathLst>
              <a:path w="218559" h="384876">
                <a:moveTo>
                  <a:pt x="109330" y="0"/>
                </a:moveTo>
                <a:lnTo>
                  <a:pt x="99969" y="43744"/>
                </a:lnTo>
                <a:lnTo>
                  <a:pt x="88032" y="80033"/>
                </a:lnTo>
                <a:lnTo>
                  <a:pt x="73052" y="115141"/>
                </a:lnTo>
                <a:lnTo>
                  <a:pt x="55230" y="149508"/>
                </a:lnTo>
                <a:lnTo>
                  <a:pt x="36971" y="182410"/>
                </a:lnTo>
                <a:lnTo>
                  <a:pt x="30935" y="193384"/>
                </a:lnTo>
                <a:lnTo>
                  <a:pt x="12783" y="229114"/>
                </a:lnTo>
                <a:lnTo>
                  <a:pt x="0" y="276491"/>
                </a:lnTo>
                <a:lnTo>
                  <a:pt x="752" y="289314"/>
                </a:lnTo>
                <a:lnTo>
                  <a:pt x="12494" y="325830"/>
                </a:lnTo>
                <a:lnTo>
                  <a:pt x="44790" y="363751"/>
                </a:lnTo>
                <a:lnTo>
                  <a:pt x="89747" y="382715"/>
                </a:lnTo>
                <a:lnTo>
                  <a:pt x="98522" y="383987"/>
                </a:lnTo>
                <a:lnTo>
                  <a:pt x="103510" y="384843"/>
                </a:lnTo>
                <a:lnTo>
                  <a:pt x="116753" y="384876"/>
                </a:lnTo>
                <a:lnTo>
                  <a:pt x="119202" y="383813"/>
                </a:lnTo>
                <a:lnTo>
                  <a:pt x="129224" y="383090"/>
                </a:lnTo>
                <a:lnTo>
                  <a:pt x="169273" y="366887"/>
                </a:lnTo>
                <a:lnTo>
                  <a:pt x="195560" y="342431"/>
                </a:lnTo>
                <a:lnTo>
                  <a:pt x="164097" y="342431"/>
                </a:lnTo>
                <a:lnTo>
                  <a:pt x="164403" y="340682"/>
                </a:lnTo>
                <a:lnTo>
                  <a:pt x="179920" y="305390"/>
                </a:lnTo>
                <a:lnTo>
                  <a:pt x="185564" y="268480"/>
                </a:lnTo>
                <a:lnTo>
                  <a:pt x="185329" y="256007"/>
                </a:lnTo>
                <a:lnTo>
                  <a:pt x="175139" y="212637"/>
                </a:lnTo>
                <a:lnTo>
                  <a:pt x="173544" y="209076"/>
                </a:lnTo>
                <a:lnTo>
                  <a:pt x="173220" y="207158"/>
                </a:lnTo>
                <a:lnTo>
                  <a:pt x="194816" y="207158"/>
                </a:lnTo>
                <a:lnTo>
                  <a:pt x="193685" y="205066"/>
                </a:lnTo>
                <a:lnTo>
                  <a:pt x="175688" y="172248"/>
                </a:lnTo>
                <a:lnTo>
                  <a:pt x="170586" y="162861"/>
                </a:lnTo>
                <a:lnTo>
                  <a:pt x="144883" y="113244"/>
                </a:lnTo>
                <a:lnTo>
                  <a:pt x="129775" y="78236"/>
                </a:lnTo>
                <a:lnTo>
                  <a:pt x="117536" y="39475"/>
                </a:lnTo>
                <a:lnTo>
                  <a:pt x="110083" y="1727"/>
                </a:lnTo>
                <a:lnTo>
                  <a:pt x="109330" y="0"/>
                </a:lnTo>
                <a:close/>
              </a:path>
              <a:path w="218559" h="384876">
                <a:moveTo>
                  <a:pt x="194816" y="207158"/>
                </a:moveTo>
                <a:lnTo>
                  <a:pt x="173220" y="207158"/>
                </a:lnTo>
                <a:lnTo>
                  <a:pt x="175827" y="212039"/>
                </a:lnTo>
                <a:lnTo>
                  <a:pt x="180715" y="220088"/>
                </a:lnTo>
                <a:lnTo>
                  <a:pt x="186728" y="231006"/>
                </a:lnTo>
                <a:lnTo>
                  <a:pt x="192709" y="244495"/>
                </a:lnTo>
                <a:lnTo>
                  <a:pt x="197502" y="260255"/>
                </a:lnTo>
                <a:lnTo>
                  <a:pt x="199952" y="277989"/>
                </a:lnTo>
                <a:lnTo>
                  <a:pt x="199034" y="292246"/>
                </a:lnTo>
                <a:lnTo>
                  <a:pt x="173470" y="335256"/>
                </a:lnTo>
                <a:lnTo>
                  <a:pt x="164670" y="341434"/>
                </a:lnTo>
                <a:lnTo>
                  <a:pt x="164097" y="342431"/>
                </a:lnTo>
                <a:lnTo>
                  <a:pt x="195560" y="342431"/>
                </a:lnTo>
                <a:lnTo>
                  <a:pt x="197274" y="340362"/>
                </a:lnTo>
                <a:lnTo>
                  <a:pt x="214078" y="305740"/>
                </a:lnTo>
                <a:lnTo>
                  <a:pt x="218559" y="280926"/>
                </a:lnTo>
                <a:lnTo>
                  <a:pt x="218479" y="276491"/>
                </a:lnTo>
                <a:lnTo>
                  <a:pt x="206241" y="229955"/>
                </a:lnTo>
                <a:lnTo>
                  <a:pt x="201093" y="218766"/>
                </a:lnTo>
                <a:lnTo>
                  <a:pt x="194816" y="2071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9521170" y="5273250"/>
            <a:ext cx="109335" cy="193446"/>
          </a:xfrm>
          <a:custGeom>
            <a:avLst/>
            <a:gdLst/>
            <a:ahLst/>
            <a:cxnLst/>
            <a:rect l="l" t="t" r="r" b="b"/>
            <a:pathLst>
              <a:path w="109335" h="193446">
                <a:moveTo>
                  <a:pt x="54563" y="0"/>
                </a:moveTo>
                <a:lnTo>
                  <a:pt x="43906" y="40101"/>
                </a:lnTo>
                <a:lnTo>
                  <a:pt x="27486" y="74929"/>
                </a:lnTo>
                <a:lnTo>
                  <a:pt x="15356" y="96840"/>
                </a:lnTo>
                <a:lnTo>
                  <a:pt x="8026" y="111167"/>
                </a:lnTo>
                <a:lnTo>
                  <a:pt x="2975" y="122626"/>
                </a:lnTo>
                <a:lnTo>
                  <a:pt x="204" y="132210"/>
                </a:lnTo>
                <a:lnTo>
                  <a:pt x="0" y="145147"/>
                </a:lnTo>
                <a:lnTo>
                  <a:pt x="3122" y="157606"/>
                </a:lnTo>
                <a:lnTo>
                  <a:pt x="34646" y="188780"/>
                </a:lnTo>
                <a:lnTo>
                  <a:pt x="51604" y="193417"/>
                </a:lnTo>
                <a:lnTo>
                  <a:pt x="58296" y="193446"/>
                </a:lnTo>
                <a:lnTo>
                  <a:pt x="59528" y="192912"/>
                </a:lnTo>
                <a:lnTo>
                  <a:pt x="64563" y="192549"/>
                </a:lnTo>
                <a:lnTo>
                  <a:pt x="66543" y="192074"/>
                </a:lnTo>
                <a:lnTo>
                  <a:pt x="79000" y="187631"/>
                </a:lnTo>
                <a:lnTo>
                  <a:pt x="89771" y="180671"/>
                </a:lnTo>
                <a:lnTo>
                  <a:pt x="97825" y="172112"/>
                </a:lnTo>
                <a:lnTo>
                  <a:pt x="82092" y="172112"/>
                </a:lnTo>
                <a:lnTo>
                  <a:pt x="82247" y="171234"/>
                </a:lnTo>
                <a:lnTo>
                  <a:pt x="92777" y="128872"/>
                </a:lnTo>
                <a:lnTo>
                  <a:pt x="90885" y="116523"/>
                </a:lnTo>
                <a:lnTo>
                  <a:pt x="87643" y="106876"/>
                </a:lnTo>
                <a:lnTo>
                  <a:pt x="86840" y="105083"/>
                </a:lnTo>
                <a:lnTo>
                  <a:pt x="86679" y="104122"/>
                </a:lnTo>
                <a:lnTo>
                  <a:pt x="97513" y="104122"/>
                </a:lnTo>
                <a:lnTo>
                  <a:pt x="93725" y="97145"/>
                </a:lnTo>
                <a:lnTo>
                  <a:pt x="88025" y="86768"/>
                </a:lnTo>
                <a:lnTo>
                  <a:pt x="83086" y="77641"/>
                </a:lnTo>
                <a:lnTo>
                  <a:pt x="80569" y="73418"/>
                </a:lnTo>
                <a:lnTo>
                  <a:pt x="78632" y="69350"/>
                </a:lnTo>
                <a:lnTo>
                  <a:pt x="72437" y="56920"/>
                </a:lnTo>
                <a:lnTo>
                  <a:pt x="58729" y="19976"/>
                </a:lnTo>
                <a:lnTo>
                  <a:pt x="54941" y="867"/>
                </a:lnTo>
                <a:lnTo>
                  <a:pt x="54563" y="0"/>
                </a:lnTo>
                <a:close/>
              </a:path>
              <a:path w="109335" h="193446">
                <a:moveTo>
                  <a:pt x="97513" y="104122"/>
                </a:moveTo>
                <a:lnTo>
                  <a:pt x="86679" y="104122"/>
                </a:lnTo>
                <a:lnTo>
                  <a:pt x="90417" y="110571"/>
                </a:lnTo>
                <a:lnTo>
                  <a:pt x="96416" y="122735"/>
                </a:lnTo>
                <a:lnTo>
                  <a:pt x="100100" y="139430"/>
                </a:lnTo>
                <a:lnTo>
                  <a:pt x="97982" y="153068"/>
                </a:lnTo>
                <a:lnTo>
                  <a:pt x="91553" y="163800"/>
                </a:lnTo>
                <a:lnTo>
                  <a:pt x="85433" y="169642"/>
                </a:lnTo>
                <a:lnTo>
                  <a:pt x="84699" y="170229"/>
                </a:lnTo>
                <a:lnTo>
                  <a:pt x="82380" y="171612"/>
                </a:lnTo>
                <a:lnTo>
                  <a:pt x="82092" y="172112"/>
                </a:lnTo>
                <a:lnTo>
                  <a:pt x="97825" y="172112"/>
                </a:lnTo>
                <a:lnTo>
                  <a:pt x="98648" y="171234"/>
                </a:lnTo>
                <a:lnTo>
                  <a:pt x="105322" y="157606"/>
                </a:lnTo>
                <a:lnTo>
                  <a:pt x="108848" y="145675"/>
                </a:lnTo>
                <a:lnTo>
                  <a:pt x="109335" y="134980"/>
                </a:lnTo>
                <a:lnTo>
                  <a:pt x="105768" y="121897"/>
                </a:lnTo>
                <a:lnTo>
                  <a:pt x="100756" y="110095"/>
                </a:lnTo>
                <a:lnTo>
                  <a:pt x="97513" y="1041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1542311" y="5293025"/>
            <a:ext cx="0" cy="1064393"/>
          </a:xfrm>
          <a:custGeom>
            <a:avLst/>
            <a:gdLst/>
            <a:ahLst/>
            <a:cxnLst/>
            <a:rect l="l" t="t" r="r" b="b"/>
            <a:pathLst>
              <a:path w="0" h="1064393">
                <a:moveTo>
                  <a:pt x="0" y="0"/>
                </a:moveTo>
                <a:lnTo>
                  <a:pt x="0" y="1064393"/>
                </a:lnTo>
              </a:path>
            </a:pathLst>
          </a:custGeom>
          <a:ln w="20321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3675329" y="4469522"/>
            <a:ext cx="0" cy="2030770"/>
          </a:xfrm>
          <a:custGeom>
            <a:avLst/>
            <a:gdLst/>
            <a:ahLst/>
            <a:cxnLst/>
            <a:rect l="l" t="t" r="r" b="b"/>
            <a:pathLst>
              <a:path w="0" h="2030770">
                <a:moveTo>
                  <a:pt x="0" y="0"/>
                </a:moveTo>
                <a:lnTo>
                  <a:pt x="0" y="2030770"/>
                </a:lnTo>
              </a:path>
            </a:pathLst>
          </a:custGeom>
          <a:ln w="20321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6787386" y="3451257"/>
            <a:ext cx="0" cy="3325258"/>
          </a:xfrm>
          <a:custGeom>
            <a:avLst/>
            <a:gdLst/>
            <a:ahLst/>
            <a:cxnLst/>
            <a:rect l="l" t="t" r="r" b="b"/>
            <a:pathLst>
              <a:path w="0" h="3325258">
                <a:moveTo>
                  <a:pt x="0" y="0"/>
                </a:moveTo>
                <a:lnTo>
                  <a:pt x="0" y="3325258"/>
                </a:lnTo>
              </a:path>
            </a:pathLst>
          </a:custGeom>
          <a:ln w="20321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9517924" y="5879415"/>
            <a:ext cx="0" cy="1049507"/>
          </a:xfrm>
          <a:custGeom>
            <a:avLst/>
            <a:gdLst/>
            <a:ahLst/>
            <a:cxnLst/>
            <a:rect l="l" t="t" r="r" b="b"/>
            <a:pathLst>
              <a:path w="0" h="1049507">
                <a:moveTo>
                  <a:pt x="0" y="0"/>
                </a:moveTo>
                <a:lnTo>
                  <a:pt x="0" y="1049507"/>
                </a:lnTo>
              </a:path>
            </a:pathLst>
          </a:custGeom>
          <a:ln w="20320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495957" y="1209297"/>
            <a:ext cx="5012055" cy="24307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6350" indent="0">
              <a:lnSpc>
                <a:spcPct val="104200"/>
              </a:lnSpc>
            </a:pP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и 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и 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з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г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г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о 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, 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з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з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а 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з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200" spc="1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 температур </a:t>
            </a:r>
            <a:r>
              <a:rPr dirty="0" sz="12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горячего </a:t>
            </a:r>
            <a:r>
              <a:rPr dirty="0" sz="12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расплава </a:t>
            </a:r>
            <a:r>
              <a:rPr dirty="0" sz="12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и </a:t>
            </a:r>
            <a:r>
              <a:rPr dirty="0" sz="12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дорожного </a:t>
            </a:r>
            <a:r>
              <a:rPr dirty="0" sz="12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полотна, </a:t>
            </a:r>
            <a:r>
              <a:rPr dirty="0" sz="12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между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 ними </a:t>
            </a:r>
            <a:r>
              <a:rPr dirty="0" sz="1200" spc="-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образуется </a:t>
            </a:r>
            <a:r>
              <a:rPr dirty="0" sz="1200" spc="-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конденсат, </a:t>
            </a:r>
            <a:r>
              <a:rPr dirty="0" sz="1200" spc="-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негативно </a:t>
            </a:r>
            <a:r>
              <a:rPr dirty="0" sz="1200" spc="-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влияющий </a:t>
            </a:r>
            <a:r>
              <a:rPr dirty="0" sz="1200" spc="-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на </a:t>
            </a:r>
            <a:r>
              <a:rPr dirty="0" sz="1200" spc="-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адгезию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а </a:t>
            </a:r>
            <a:r>
              <a:rPr dirty="0" sz="1200" spc="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к </a:t>
            </a:r>
            <a:r>
              <a:rPr dirty="0" sz="1200" spc="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х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. </a:t>
            </a:r>
            <a:r>
              <a:rPr dirty="0" sz="1200" spc="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Э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о </a:t>
            </a:r>
            <a:r>
              <a:rPr dirty="0" sz="1200" spc="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т </a:t>
            </a:r>
            <a:r>
              <a:rPr dirty="0" sz="1200" spc="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к </a:t>
            </a:r>
            <a:r>
              <a:rPr dirty="0" sz="1200" spc="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ж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ю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 эксплуатационных</a:t>
            </a:r>
            <a:r>
              <a:rPr dirty="0" sz="12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свойств</a:t>
            </a:r>
            <a:r>
              <a:rPr dirty="0" sz="12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дорожной</a:t>
            </a:r>
            <a:r>
              <a:rPr dirty="0" sz="12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разметки</a:t>
            </a:r>
            <a:r>
              <a:rPr dirty="0" sz="12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2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уменьшает</a:t>
            </a:r>
            <a:r>
              <a:rPr dirty="0" sz="12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её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 гарантийный</a:t>
            </a:r>
            <a:r>
              <a:rPr dirty="0" sz="1200" spc="-1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срок</a:t>
            </a:r>
            <a:r>
              <a:rPr dirty="0" sz="1200" spc="-1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службы.</a:t>
            </a:r>
            <a:endParaRPr sz="1200">
              <a:latin typeface="Century Gothic"/>
              <a:cs typeface="Century Gothic"/>
            </a:endParaRPr>
          </a:p>
          <a:p>
            <a:pPr algn="just" marL="12700" marR="6350" indent="0">
              <a:lnSpc>
                <a:spcPts val="1430"/>
              </a:lnSpc>
              <a:spcBef>
                <a:spcPts val="45"/>
              </a:spcBef>
            </a:pP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У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ж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е </a:t>
            </a:r>
            <a:r>
              <a:rPr dirty="0" sz="1200" spc="7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ч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з </a:t>
            </a:r>
            <a:r>
              <a:rPr dirty="0" sz="1200" spc="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ь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о </a:t>
            </a:r>
            <a:r>
              <a:rPr dirty="0" sz="1200" spc="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я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ц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в </a:t>
            </a:r>
            <a:r>
              <a:rPr dirty="0" sz="1200" spc="7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я </a:t>
            </a:r>
            <a:r>
              <a:rPr dirty="0" sz="1200" spc="7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з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а    </a:t>
            </a:r>
            <a:r>
              <a:rPr dirty="0" sz="1200" spc="-9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ч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200" spc="4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 разрушаться,</a:t>
            </a:r>
            <a:r>
              <a:rPr dirty="0" sz="1200" spc="-5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«слетая»</a:t>
            </a:r>
            <a:r>
              <a:rPr dirty="0" sz="1200" spc="-5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200" spc="-5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дорожного</a:t>
            </a:r>
            <a:r>
              <a:rPr dirty="0" sz="1200" spc="-5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полотна.</a:t>
            </a:r>
            <a:r>
              <a:rPr dirty="0" sz="1200" spc="-5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Неудачные</a:t>
            </a:r>
            <a:r>
              <a:rPr dirty="0" sz="1200" spc="-5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попытки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 с</a:t>
            </a:r>
            <a:r>
              <a:rPr dirty="0" sz="12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введением</a:t>
            </a:r>
            <a:r>
              <a:rPr dirty="0" sz="12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2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состав</a:t>
            </a:r>
            <a:r>
              <a:rPr dirty="0" sz="12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термопластика</a:t>
            </a:r>
            <a:r>
              <a:rPr dirty="0" sz="12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дополнительных</a:t>
            </a:r>
            <a:r>
              <a:rPr dirty="0" sz="12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адгезивов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 и  </a:t>
            </a:r>
            <a:r>
              <a:rPr dirty="0" sz="1200" spc="-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ф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,  </a:t>
            </a:r>
            <a:r>
              <a:rPr dirty="0" sz="1200" spc="-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ш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ь  </a:t>
            </a:r>
            <a:r>
              <a:rPr dirty="0" sz="1200" spc="-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з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и  </a:t>
            </a:r>
            <a:r>
              <a:rPr dirty="0" sz="1200" spc="-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з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2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 термостабильности,</a:t>
            </a:r>
            <a:r>
              <a:rPr dirty="0" sz="1200" spc="1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делая</a:t>
            </a:r>
            <a:r>
              <a:rPr dirty="0" sz="1200" spc="1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термопластик  </a:t>
            </a:r>
            <a:r>
              <a:rPr dirty="0" sz="1200" spc="9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более</a:t>
            </a:r>
            <a:r>
              <a:rPr dirty="0" sz="1200" spc="1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липким.  </a:t>
            </a:r>
            <a:r>
              <a:rPr dirty="0" sz="1200" spc="9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Это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 приводит</a:t>
            </a:r>
            <a:r>
              <a:rPr dirty="0" sz="1200" spc="-1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200" spc="-1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быстрой</a:t>
            </a:r>
            <a:r>
              <a:rPr dirty="0" sz="1200" spc="-1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потере</a:t>
            </a:r>
            <a:r>
              <a:rPr dirty="0" sz="1200" spc="-10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показателей</a:t>
            </a:r>
            <a:r>
              <a:rPr dirty="0" sz="1200" spc="-1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коэффициента</a:t>
            </a:r>
            <a:r>
              <a:rPr dirty="0" sz="1200" spc="-1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яркости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 из</a:t>
            </a:r>
            <a:r>
              <a:rPr dirty="0" sz="1200" spc="-1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за</a:t>
            </a:r>
            <a:r>
              <a:rPr dirty="0" sz="1200" spc="-1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впитывающейся</a:t>
            </a:r>
            <a:r>
              <a:rPr dirty="0" sz="1200" spc="-1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грязи</a:t>
            </a:r>
            <a:r>
              <a:rPr dirty="0" sz="1200" spc="-1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от</a:t>
            </a:r>
            <a:r>
              <a:rPr dirty="0" sz="1200" spc="-1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проезжающего</a:t>
            </a:r>
            <a:r>
              <a:rPr dirty="0" sz="1200" spc="-1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>
                <a:solidFill>
                  <a:srgbClr val="FFFFFF"/>
                </a:solidFill>
                <a:latin typeface="Century Gothic"/>
                <a:cs typeface="Century Gothic"/>
              </a:rPr>
              <a:t>автотранспорта.</a:t>
            </a:r>
            <a:endParaRPr sz="12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000" cy="7199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82386" y="500666"/>
            <a:ext cx="5026025" cy="383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012690" algn="l"/>
              </a:tabLst>
            </a:pPr>
            <a:r>
              <a:rPr dirty="0" sz="2400" b="1" u="sng">
                <a:solidFill>
                  <a:srgbClr val="FFFFFF"/>
                </a:solidFill>
                <a:latin typeface="Century Gothic"/>
                <a:cs typeface="Century Gothic"/>
              </a:rPr>
              <a:t>ТЕХНИЧЕСКОЕ</a:t>
            </a:r>
            <a:r>
              <a:rPr dirty="0" sz="2400" spc="70" u="sng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b="1" u="sng">
                <a:solidFill>
                  <a:srgbClr val="FFFFFF"/>
                </a:solidFill>
                <a:latin typeface="Century Gothic"/>
                <a:cs typeface="Century Gothic"/>
              </a:rPr>
              <a:t>РЕШЕНИЕ</a:t>
            </a:r>
            <a:r>
              <a:rPr dirty="0" sz="2400" u="sng">
                <a:solidFill>
                  <a:srgbClr val="FFFFFF"/>
                </a:solidFill>
                <a:latin typeface="Times New Roman"/>
                <a:cs typeface="Times New Roman"/>
              </a:rPr>
              <a:t> 	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3149" y="1420041"/>
            <a:ext cx="939993" cy="854534"/>
          </a:xfrm>
          <a:custGeom>
            <a:avLst/>
            <a:gdLst/>
            <a:ahLst/>
            <a:cxnLst/>
            <a:rect l="l" t="t" r="r" b="b"/>
            <a:pathLst>
              <a:path w="939993" h="854534">
                <a:moveTo>
                  <a:pt x="233939" y="0"/>
                </a:moveTo>
                <a:lnTo>
                  <a:pt x="116972" y="212992"/>
                </a:lnTo>
                <a:lnTo>
                  <a:pt x="0" y="425987"/>
                </a:lnTo>
                <a:lnTo>
                  <a:pt x="118029" y="639622"/>
                </a:lnTo>
                <a:lnTo>
                  <a:pt x="236059" y="853257"/>
                </a:lnTo>
                <a:lnTo>
                  <a:pt x="471056" y="853894"/>
                </a:lnTo>
                <a:lnTo>
                  <a:pt x="706057" y="854534"/>
                </a:lnTo>
                <a:lnTo>
                  <a:pt x="823024" y="641541"/>
                </a:lnTo>
                <a:lnTo>
                  <a:pt x="939993" y="428547"/>
                </a:lnTo>
                <a:lnTo>
                  <a:pt x="821966" y="214911"/>
                </a:lnTo>
                <a:lnTo>
                  <a:pt x="703936" y="1277"/>
                </a:lnTo>
                <a:lnTo>
                  <a:pt x="468939" y="640"/>
                </a:lnTo>
                <a:lnTo>
                  <a:pt x="233939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692795" y="1570874"/>
            <a:ext cx="560706" cy="554989"/>
          </a:xfrm>
          <a:custGeom>
            <a:avLst/>
            <a:gdLst/>
            <a:ahLst/>
            <a:cxnLst/>
            <a:rect l="l" t="t" r="r" b="b"/>
            <a:pathLst>
              <a:path w="560706" h="554989">
                <a:moveTo>
                  <a:pt x="138862" y="420369"/>
                </a:moveTo>
                <a:lnTo>
                  <a:pt x="95327" y="443229"/>
                </a:lnTo>
                <a:lnTo>
                  <a:pt x="77211" y="485139"/>
                </a:lnTo>
                <a:lnTo>
                  <a:pt x="77064" y="495300"/>
                </a:lnTo>
                <a:lnTo>
                  <a:pt x="78530" y="506729"/>
                </a:lnTo>
                <a:lnTo>
                  <a:pt x="99113" y="541019"/>
                </a:lnTo>
                <a:lnTo>
                  <a:pt x="128041" y="554989"/>
                </a:lnTo>
                <a:lnTo>
                  <a:pt x="153471" y="554989"/>
                </a:lnTo>
                <a:lnTo>
                  <a:pt x="166245" y="551179"/>
                </a:lnTo>
                <a:lnTo>
                  <a:pt x="177909" y="544829"/>
                </a:lnTo>
                <a:lnTo>
                  <a:pt x="184751" y="539750"/>
                </a:lnTo>
                <a:lnTo>
                  <a:pt x="132532" y="539750"/>
                </a:lnTo>
                <a:lnTo>
                  <a:pt x="120390" y="535939"/>
                </a:lnTo>
                <a:lnTo>
                  <a:pt x="90790" y="501650"/>
                </a:lnTo>
                <a:lnTo>
                  <a:pt x="88654" y="490219"/>
                </a:lnTo>
                <a:lnTo>
                  <a:pt x="97079" y="485139"/>
                </a:lnTo>
                <a:lnTo>
                  <a:pt x="208674" y="485139"/>
                </a:lnTo>
                <a:lnTo>
                  <a:pt x="206942" y="472439"/>
                </a:lnTo>
                <a:lnTo>
                  <a:pt x="203699" y="461010"/>
                </a:lnTo>
                <a:lnTo>
                  <a:pt x="199671" y="453389"/>
                </a:lnTo>
                <a:lnTo>
                  <a:pt x="189351" y="440689"/>
                </a:lnTo>
                <a:lnTo>
                  <a:pt x="183334" y="433069"/>
                </a:lnTo>
                <a:lnTo>
                  <a:pt x="185302" y="425450"/>
                </a:lnTo>
                <a:lnTo>
                  <a:pt x="186079" y="422910"/>
                </a:lnTo>
                <a:lnTo>
                  <a:pt x="162237" y="422910"/>
                </a:lnTo>
                <a:lnTo>
                  <a:pt x="138862" y="420369"/>
                </a:lnTo>
                <a:close/>
              </a:path>
              <a:path w="560706" h="554989">
                <a:moveTo>
                  <a:pt x="208674" y="485139"/>
                </a:moveTo>
                <a:lnTo>
                  <a:pt x="97079" y="485139"/>
                </a:lnTo>
                <a:lnTo>
                  <a:pt x="100569" y="491489"/>
                </a:lnTo>
                <a:lnTo>
                  <a:pt x="102164" y="500379"/>
                </a:lnTo>
                <a:lnTo>
                  <a:pt x="102391" y="500379"/>
                </a:lnTo>
                <a:lnTo>
                  <a:pt x="111748" y="516889"/>
                </a:lnTo>
                <a:lnTo>
                  <a:pt x="124269" y="525779"/>
                </a:lnTo>
                <a:lnTo>
                  <a:pt x="136176" y="528319"/>
                </a:lnTo>
                <a:lnTo>
                  <a:pt x="143686" y="529589"/>
                </a:lnTo>
                <a:lnTo>
                  <a:pt x="147438" y="532129"/>
                </a:lnTo>
                <a:lnTo>
                  <a:pt x="148823" y="537210"/>
                </a:lnTo>
                <a:lnTo>
                  <a:pt x="144489" y="539750"/>
                </a:lnTo>
                <a:lnTo>
                  <a:pt x="184751" y="539750"/>
                </a:lnTo>
                <a:lnTo>
                  <a:pt x="207630" y="504189"/>
                </a:lnTo>
                <a:lnTo>
                  <a:pt x="209367" y="490219"/>
                </a:lnTo>
                <a:lnTo>
                  <a:pt x="208674" y="485139"/>
                </a:lnTo>
                <a:close/>
              </a:path>
              <a:path w="560706" h="554989">
                <a:moveTo>
                  <a:pt x="298593" y="124460"/>
                </a:moveTo>
                <a:lnTo>
                  <a:pt x="103003" y="124460"/>
                </a:lnTo>
                <a:lnTo>
                  <a:pt x="105756" y="128269"/>
                </a:lnTo>
                <a:lnTo>
                  <a:pt x="112626" y="134619"/>
                </a:lnTo>
                <a:lnTo>
                  <a:pt x="113913" y="138429"/>
                </a:lnTo>
                <a:lnTo>
                  <a:pt x="111074" y="142239"/>
                </a:lnTo>
                <a:lnTo>
                  <a:pt x="106462" y="146050"/>
                </a:lnTo>
                <a:lnTo>
                  <a:pt x="99740" y="156210"/>
                </a:lnTo>
                <a:lnTo>
                  <a:pt x="81997" y="190500"/>
                </a:lnTo>
                <a:lnTo>
                  <a:pt x="74470" y="228600"/>
                </a:lnTo>
                <a:lnTo>
                  <a:pt x="74350" y="243839"/>
                </a:lnTo>
                <a:lnTo>
                  <a:pt x="75297" y="255269"/>
                </a:lnTo>
                <a:lnTo>
                  <a:pt x="90343" y="303529"/>
                </a:lnTo>
                <a:lnTo>
                  <a:pt x="120940" y="342900"/>
                </a:lnTo>
                <a:lnTo>
                  <a:pt x="152654" y="364489"/>
                </a:lnTo>
                <a:lnTo>
                  <a:pt x="177411" y="373379"/>
                </a:lnTo>
                <a:lnTo>
                  <a:pt x="162237" y="422910"/>
                </a:lnTo>
                <a:lnTo>
                  <a:pt x="186079" y="422910"/>
                </a:lnTo>
                <a:lnTo>
                  <a:pt x="189965" y="410210"/>
                </a:lnTo>
                <a:lnTo>
                  <a:pt x="195370" y="393700"/>
                </a:lnTo>
                <a:lnTo>
                  <a:pt x="199561" y="381000"/>
                </a:lnTo>
                <a:lnTo>
                  <a:pt x="213882" y="379729"/>
                </a:lnTo>
                <a:lnTo>
                  <a:pt x="224494" y="378460"/>
                </a:lnTo>
                <a:lnTo>
                  <a:pt x="233876" y="377189"/>
                </a:lnTo>
                <a:lnTo>
                  <a:pt x="244507" y="375919"/>
                </a:lnTo>
                <a:lnTo>
                  <a:pt x="258867" y="372110"/>
                </a:lnTo>
                <a:lnTo>
                  <a:pt x="295520" y="354329"/>
                </a:lnTo>
                <a:lnTo>
                  <a:pt x="324876" y="326389"/>
                </a:lnTo>
                <a:lnTo>
                  <a:pt x="345543" y="292100"/>
                </a:lnTo>
                <a:lnTo>
                  <a:pt x="356129" y="254000"/>
                </a:lnTo>
                <a:lnTo>
                  <a:pt x="558996" y="254000"/>
                </a:lnTo>
                <a:lnTo>
                  <a:pt x="560706" y="251460"/>
                </a:lnTo>
                <a:lnTo>
                  <a:pt x="560706" y="248919"/>
                </a:lnTo>
                <a:lnTo>
                  <a:pt x="537500" y="248919"/>
                </a:lnTo>
                <a:lnTo>
                  <a:pt x="536863" y="247650"/>
                </a:lnTo>
                <a:lnTo>
                  <a:pt x="120893" y="247650"/>
                </a:lnTo>
                <a:lnTo>
                  <a:pt x="110172" y="245110"/>
                </a:lnTo>
                <a:lnTo>
                  <a:pt x="105982" y="234950"/>
                </a:lnTo>
                <a:lnTo>
                  <a:pt x="106187" y="222250"/>
                </a:lnTo>
                <a:lnTo>
                  <a:pt x="119626" y="184150"/>
                </a:lnTo>
                <a:lnTo>
                  <a:pt x="154437" y="146050"/>
                </a:lnTo>
                <a:lnTo>
                  <a:pt x="200335" y="128269"/>
                </a:lnTo>
                <a:lnTo>
                  <a:pt x="213178" y="127000"/>
                </a:lnTo>
                <a:lnTo>
                  <a:pt x="302086" y="127000"/>
                </a:lnTo>
                <a:lnTo>
                  <a:pt x="300383" y="125729"/>
                </a:lnTo>
                <a:lnTo>
                  <a:pt x="298593" y="124460"/>
                </a:lnTo>
                <a:close/>
              </a:path>
              <a:path w="560706" h="554989">
                <a:moveTo>
                  <a:pt x="558996" y="254000"/>
                </a:moveTo>
                <a:lnTo>
                  <a:pt x="425508" y="254000"/>
                </a:lnTo>
                <a:lnTo>
                  <a:pt x="427405" y="256539"/>
                </a:lnTo>
                <a:lnTo>
                  <a:pt x="428529" y="267969"/>
                </a:lnTo>
                <a:lnTo>
                  <a:pt x="458649" y="302260"/>
                </a:lnTo>
                <a:lnTo>
                  <a:pt x="492943" y="311150"/>
                </a:lnTo>
                <a:lnTo>
                  <a:pt x="504843" y="309879"/>
                </a:lnTo>
                <a:lnTo>
                  <a:pt x="547131" y="283210"/>
                </a:lnTo>
                <a:lnTo>
                  <a:pt x="558759" y="259079"/>
                </a:lnTo>
                <a:lnTo>
                  <a:pt x="558996" y="254000"/>
                </a:lnTo>
                <a:close/>
              </a:path>
              <a:path w="560706" h="554989">
                <a:moveTo>
                  <a:pt x="532561" y="190500"/>
                </a:moveTo>
                <a:lnTo>
                  <a:pt x="497166" y="190500"/>
                </a:lnTo>
                <a:lnTo>
                  <a:pt x="507407" y="191769"/>
                </a:lnTo>
                <a:lnTo>
                  <a:pt x="519017" y="198119"/>
                </a:lnTo>
                <a:lnTo>
                  <a:pt x="530215" y="207010"/>
                </a:lnTo>
                <a:lnTo>
                  <a:pt x="539222" y="218439"/>
                </a:lnTo>
                <a:lnTo>
                  <a:pt x="543983" y="232410"/>
                </a:lnTo>
                <a:lnTo>
                  <a:pt x="545481" y="243839"/>
                </a:lnTo>
                <a:lnTo>
                  <a:pt x="543005" y="247650"/>
                </a:lnTo>
                <a:lnTo>
                  <a:pt x="537500" y="248919"/>
                </a:lnTo>
                <a:lnTo>
                  <a:pt x="560706" y="248919"/>
                </a:lnTo>
                <a:lnTo>
                  <a:pt x="560706" y="236219"/>
                </a:lnTo>
                <a:lnTo>
                  <a:pt x="558844" y="228600"/>
                </a:lnTo>
                <a:lnTo>
                  <a:pt x="555460" y="217169"/>
                </a:lnTo>
                <a:lnTo>
                  <a:pt x="548013" y="203200"/>
                </a:lnTo>
                <a:lnTo>
                  <a:pt x="536445" y="193039"/>
                </a:lnTo>
                <a:lnTo>
                  <a:pt x="532561" y="190500"/>
                </a:lnTo>
                <a:close/>
              </a:path>
              <a:path w="560706" h="554989">
                <a:moveTo>
                  <a:pt x="302086" y="127000"/>
                </a:moveTo>
                <a:lnTo>
                  <a:pt x="214717" y="127000"/>
                </a:lnTo>
                <a:lnTo>
                  <a:pt x="224599" y="130810"/>
                </a:lnTo>
                <a:lnTo>
                  <a:pt x="226369" y="142239"/>
                </a:lnTo>
                <a:lnTo>
                  <a:pt x="217023" y="149860"/>
                </a:lnTo>
                <a:lnTo>
                  <a:pt x="204336" y="151129"/>
                </a:lnTo>
                <a:lnTo>
                  <a:pt x="190360" y="154939"/>
                </a:lnTo>
                <a:lnTo>
                  <a:pt x="156481" y="172719"/>
                </a:lnTo>
                <a:lnTo>
                  <a:pt x="133922" y="212089"/>
                </a:lnTo>
                <a:lnTo>
                  <a:pt x="128557" y="237489"/>
                </a:lnTo>
                <a:lnTo>
                  <a:pt x="125969" y="243839"/>
                </a:lnTo>
                <a:lnTo>
                  <a:pt x="120893" y="247650"/>
                </a:lnTo>
                <a:lnTo>
                  <a:pt x="536863" y="247650"/>
                </a:lnTo>
                <a:lnTo>
                  <a:pt x="534952" y="243839"/>
                </a:lnTo>
                <a:lnTo>
                  <a:pt x="533019" y="234950"/>
                </a:lnTo>
                <a:lnTo>
                  <a:pt x="531394" y="229869"/>
                </a:lnTo>
                <a:lnTo>
                  <a:pt x="386005" y="229869"/>
                </a:lnTo>
                <a:lnTo>
                  <a:pt x="370402" y="228600"/>
                </a:lnTo>
                <a:lnTo>
                  <a:pt x="359772" y="228600"/>
                </a:lnTo>
                <a:lnTo>
                  <a:pt x="355553" y="224789"/>
                </a:lnTo>
                <a:lnTo>
                  <a:pt x="354970" y="212089"/>
                </a:lnTo>
                <a:lnTo>
                  <a:pt x="352770" y="200660"/>
                </a:lnTo>
                <a:lnTo>
                  <a:pt x="350650" y="194310"/>
                </a:lnTo>
                <a:lnTo>
                  <a:pt x="348590" y="187960"/>
                </a:lnTo>
                <a:lnTo>
                  <a:pt x="343320" y="175260"/>
                </a:lnTo>
                <a:lnTo>
                  <a:pt x="337242" y="165100"/>
                </a:lnTo>
                <a:lnTo>
                  <a:pt x="329117" y="153669"/>
                </a:lnTo>
                <a:lnTo>
                  <a:pt x="320208" y="143510"/>
                </a:lnTo>
                <a:lnTo>
                  <a:pt x="310600" y="133350"/>
                </a:lnTo>
                <a:lnTo>
                  <a:pt x="302086" y="127000"/>
                </a:lnTo>
                <a:close/>
              </a:path>
              <a:path w="560706" h="554989">
                <a:moveTo>
                  <a:pt x="490260" y="176529"/>
                </a:moveTo>
                <a:lnTo>
                  <a:pt x="444007" y="198119"/>
                </a:lnTo>
                <a:lnTo>
                  <a:pt x="427215" y="227329"/>
                </a:lnTo>
                <a:lnTo>
                  <a:pt x="417956" y="228600"/>
                </a:lnTo>
                <a:lnTo>
                  <a:pt x="403038" y="229869"/>
                </a:lnTo>
                <a:lnTo>
                  <a:pt x="531394" y="229869"/>
                </a:lnTo>
                <a:lnTo>
                  <a:pt x="497210" y="201929"/>
                </a:lnTo>
                <a:lnTo>
                  <a:pt x="490117" y="200660"/>
                </a:lnTo>
                <a:lnTo>
                  <a:pt x="487422" y="193039"/>
                </a:lnTo>
                <a:lnTo>
                  <a:pt x="488649" y="193039"/>
                </a:lnTo>
                <a:lnTo>
                  <a:pt x="490075" y="191769"/>
                </a:lnTo>
                <a:lnTo>
                  <a:pt x="497166" y="190500"/>
                </a:lnTo>
                <a:lnTo>
                  <a:pt x="532561" y="190500"/>
                </a:lnTo>
                <a:lnTo>
                  <a:pt x="524793" y="185419"/>
                </a:lnTo>
                <a:lnTo>
                  <a:pt x="513150" y="180339"/>
                </a:lnTo>
                <a:lnTo>
                  <a:pt x="501608" y="177800"/>
                </a:lnTo>
                <a:lnTo>
                  <a:pt x="490260" y="176529"/>
                </a:lnTo>
                <a:close/>
              </a:path>
              <a:path w="560706" h="554989">
                <a:moveTo>
                  <a:pt x="76915" y="0"/>
                </a:moveTo>
                <a:lnTo>
                  <a:pt x="53001" y="0"/>
                </a:lnTo>
                <a:lnTo>
                  <a:pt x="42627" y="3810"/>
                </a:lnTo>
                <a:lnTo>
                  <a:pt x="8810" y="33019"/>
                </a:lnTo>
                <a:lnTo>
                  <a:pt x="1526" y="53339"/>
                </a:lnTo>
                <a:lnTo>
                  <a:pt x="0" y="57150"/>
                </a:lnTo>
                <a:lnTo>
                  <a:pt x="0" y="73660"/>
                </a:lnTo>
                <a:lnTo>
                  <a:pt x="1195" y="76200"/>
                </a:lnTo>
                <a:lnTo>
                  <a:pt x="3102" y="86360"/>
                </a:lnTo>
                <a:lnTo>
                  <a:pt x="26605" y="119379"/>
                </a:lnTo>
                <a:lnTo>
                  <a:pt x="60462" y="133350"/>
                </a:lnTo>
                <a:lnTo>
                  <a:pt x="72973" y="133350"/>
                </a:lnTo>
                <a:lnTo>
                  <a:pt x="85590" y="130810"/>
                </a:lnTo>
                <a:lnTo>
                  <a:pt x="92354" y="129539"/>
                </a:lnTo>
                <a:lnTo>
                  <a:pt x="99432" y="125729"/>
                </a:lnTo>
                <a:lnTo>
                  <a:pt x="103003" y="124460"/>
                </a:lnTo>
                <a:lnTo>
                  <a:pt x="298593" y="124460"/>
                </a:lnTo>
                <a:lnTo>
                  <a:pt x="293223" y="120650"/>
                </a:lnTo>
                <a:lnTo>
                  <a:pt x="130039" y="120650"/>
                </a:lnTo>
                <a:lnTo>
                  <a:pt x="121772" y="111760"/>
                </a:lnTo>
                <a:lnTo>
                  <a:pt x="120675" y="109219"/>
                </a:lnTo>
                <a:lnTo>
                  <a:pt x="123371" y="104139"/>
                </a:lnTo>
                <a:lnTo>
                  <a:pt x="125930" y="101600"/>
                </a:lnTo>
                <a:lnTo>
                  <a:pt x="128522" y="95250"/>
                </a:lnTo>
                <a:lnTo>
                  <a:pt x="132888" y="83819"/>
                </a:lnTo>
                <a:lnTo>
                  <a:pt x="134986" y="71119"/>
                </a:lnTo>
                <a:lnTo>
                  <a:pt x="134978" y="69850"/>
                </a:lnTo>
                <a:lnTo>
                  <a:pt x="110860" y="69850"/>
                </a:lnTo>
                <a:lnTo>
                  <a:pt x="108396" y="59689"/>
                </a:lnTo>
                <a:lnTo>
                  <a:pt x="99112" y="40639"/>
                </a:lnTo>
                <a:lnTo>
                  <a:pt x="87406" y="30479"/>
                </a:lnTo>
                <a:lnTo>
                  <a:pt x="76067" y="25400"/>
                </a:lnTo>
                <a:lnTo>
                  <a:pt x="67886" y="24129"/>
                </a:lnTo>
                <a:lnTo>
                  <a:pt x="61700" y="22860"/>
                </a:lnTo>
                <a:lnTo>
                  <a:pt x="61170" y="16510"/>
                </a:lnTo>
                <a:lnTo>
                  <a:pt x="64518" y="15239"/>
                </a:lnTo>
                <a:lnTo>
                  <a:pt x="72903" y="12700"/>
                </a:lnTo>
                <a:lnTo>
                  <a:pt x="108857" y="12700"/>
                </a:lnTo>
                <a:lnTo>
                  <a:pt x="105013" y="10160"/>
                </a:lnTo>
                <a:lnTo>
                  <a:pt x="90444" y="3810"/>
                </a:lnTo>
                <a:lnTo>
                  <a:pt x="76915" y="0"/>
                </a:lnTo>
                <a:close/>
              </a:path>
              <a:path w="560706" h="554989">
                <a:moveTo>
                  <a:pt x="219134" y="95250"/>
                </a:moveTo>
                <a:lnTo>
                  <a:pt x="207189" y="95250"/>
                </a:lnTo>
                <a:lnTo>
                  <a:pt x="190898" y="97789"/>
                </a:lnTo>
                <a:lnTo>
                  <a:pt x="145298" y="114300"/>
                </a:lnTo>
                <a:lnTo>
                  <a:pt x="135157" y="120650"/>
                </a:lnTo>
                <a:lnTo>
                  <a:pt x="293223" y="120650"/>
                </a:lnTo>
                <a:lnTo>
                  <a:pt x="243208" y="97789"/>
                </a:lnTo>
                <a:lnTo>
                  <a:pt x="219134" y="95250"/>
                </a:lnTo>
                <a:close/>
              </a:path>
              <a:path w="560706" h="554989">
                <a:moveTo>
                  <a:pt x="108857" y="12700"/>
                </a:moveTo>
                <a:lnTo>
                  <a:pt x="72903" y="12700"/>
                </a:lnTo>
                <a:lnTo>
                  <a:pt x="85016" y="16510"/>
                </a:lnTo>
                <a:lnTo>
                  <a:pt x="97529" y="22860"/>
                </a:lnTo>
                <a:lnTo>
                  <a:pt x="109024" y="34289"/>
                </a:lnTo>
                <a:lnTo>
                  <a:pt x="115144" y="43179"/>
                </a:lnTo>
                <a:lnTo>
                  <a:pt x="119323" y="55879"/>
                </a:lnTo>
                <a:lnTo>
                  <a:pt x="119961" y="67310"/>
                </a:lnTo>
                <a:lnTo>
                  <a:pt x="118342" y="69850"/>
                </a:lnTo>
                <a:lnTo>
                  <a:pt x="134978" y="69850"/>
                </a:lnTo>
                <a:lnTo>
                  <a:pt x="122509" y="25400"/>
                </a:lnTo>
                <a:lnTo>
                  <a:pt x="114624" y="16510"/>
                </a:lnTo>
                <a:lnTo>
                  <a:pt x="108857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670337" y="3353696"/>
            <a:ext cx="446094" cy="529766"/>
          </a:xfrm>
          <a:custGeom>
            <a:avLst/>
            <a:gdLst/>
            <a:ahLst/>
            <a:cxnLst/>
            <a:rect l="l" t="t" r="r" b="b"/>
            <a:pathLst>
              <a:path w="446094" h="529766">
                <a:moveTo>
                  <a:pt x="425388" y="262963"/>
                </a:moveTo>
                <a:lnTo>
                  <a:pt x="222335" y="262963"/>
                </a:lnTo>
                <a:lnTo>
                  <a:pt x="219661" y="280139"/>
                </a:lnTo>
                <a:lnTo>
                  <a:pt x="218883" y="295290"/>
                </a:lnTo>
                <a:lnTo>
                  <a:pt x="219814" y="308673"/>
                </a:lnTo>
                <a:lnTo>
                  <a:pt x="236874" y="349662"/>
                </a:lnTo>
                <a:lnTo>
                  <a:pt x="266274" y="382909"/>
                </a:lnTo>
                <a:lnTo>
                  <a:pt x="276098" y="395589"/>
                </a:lnTo>
                <a:lnTo>
                  <a:pt x="292747" y="429899"/>
                </a:lnTo>
                <a:lnTo>
                  <a:pt x="295075" y="451139"/>
                </a:lnTo>
                <a:lnTo>
                  <a:pt x="294293" y="460407"/>
                </a:lnTo>
                <a:lnTo>
                  <a:pt x="282039" y="499157"/>
                </a:lnTo>
                <a:lnTo>
                  <a:pt x="273317" y="519245"/>
                </a:lnTo>
                <a:lnTo>
                  <a:pt x="268995" y="529766"/>
                </a:lnTo>
                <a:lnTo>
                  <a:pt x="307958" y="520382"/>
                </a:lnTo>
                <a:lnTo>
                  <a:pt x="345219" y="502210"/>
                </a:lnTo>
                <a:lnTo>
                  <a:pt x="379016" y="477399"/>
                </a:lnTo>
                <a:lnTo>
                  <a:pt x="407584" y="448098"/>
                </a:lnTo>
                <a:lnTo>
                  <a:pt x="429158" y="416454"/>
                </a:lnTo>
                <a:lnTo>
                  <a:pt x="444897" y="368534"/>
                </a:lnTo>
                <a:lnTo>
                  <a:pt x="446094" y="355236"/>
                </a:lnTo>
                <a:lnTo>
                  <a:pt x="445989" y="339730"/>
                </a:lnTo>
                <a:lnTo>
                  <a:pt x="436702" y="290707"/>
                </a:lnTo>
                <a:lnTo>
                  <a:pt x="427264" y="266760"/>
                </a:lnTo>
                <a:lnTo>
                  <a:pt x="425388" y="262963"/>
                </a:lnTo>
                <a:close/>
              </a:path>
              <a:path w="446094" h="529766">
                <a:moveTo>
                  <a:pt x="197202" y="0"/>
                </a:moveTo>
                <a:lnTo>
                  <a:pt x="198275" y="24175"/>
                </a:lnTo>
                <a:lnTo>
                  <a:pt x="197306" y="46240"/>
                </a:lnTo>
                <a:lnTo>
                  <a:pt x="194464" y="66366"/>
                </a:lnTo>
                <a:lnTo>
                  <a:pt x="176380" y="116826"/>
                </a:lnTo>
                <a:lnTo>
                  <a:pt x="147485" y="156011"/>
                </a:lnTo>
                <a:lnTo>
                  <a:pt x="112319" y="188557"/>
                </a:lnTo>
                <a:lnTo>
                  <a:pt x="87631" y="208855"/>
                </a:lnTo>
                <a:lnTo>
                  <a:pt x="75418" y="219098"/>
                </a:lnTo>
                <a:lnTo>
                  <a:pt x="41319" y="252267"/>
                </a:lnTo>
                <a:lnTo>
                  <a:pt x="14391" y="292984"/>
                </a:lnTo>
                <a:lnTo>
                  <a:pt x="967" y="338451"/>
                </a:lnTo>
                <a:lnTo>
                  <a:pt x="0" y="355236"/>
                </a:lnTo>
                <a:lnTo>
                  <a:pt x="577" y="368766"/>
                </a:lnTo>
                <a:lnTo>
                  <a:pt x="12351" y="412754"/>
                </a:lnTo>
                <a:lnTo>
                  <a:pt x="38383" y="453171"/>
                </a:lnTo>
                <a:lnTo>
                  <a:pt x="78026" y="488004"/>
                </a:lnTo>
                <a:lnTo>
                  <a:pt x="111698" y="507129"/>
                </a:lnTo>
                <a:lnTo>
                  <a:pt x="150941" y="522282"/>
                </a:lnTo>
                <a:lnTo>
                  <a:pt x="172591" y="528182"/>
                </a:lnTo>
                <a:lnTo>
                  <a:pt x="166942" y="517721"/>
                </a:lnTo>
                <a:lnTo>
                  <a:pt x="160421" y="508001"/>
                </a:lnTo>
                <a:lnTo>
                  <a:pt x="153367" y="498283"/>
                </a:lnTo>
                <a:lnTo>
                  <a:pt x="146122" y="487830"/>
                </a:lnTo>
                <a:lnTo>
                  <a:pt x="129078" y="451139"/>
                </a:lnTo>
                <a:lnTo>
                  <a:pt x="120660" y="402448"/>
                </a:lnTo>
                <a:lnTo>
                  <a:pt x="121229" y="390447"/>
                </a:lnTo>
                <a:lnTo>
                  <a:pt x="132084" y="352034"/>
                </a:lnTo>
                <a:lnTo>
                  <a:pt x="154069" y="317158"/>
                </a:lnTo>
                <a:lnTo>
                  <a:pt x="182285" y="288879"/>
                </a:lnTo>
                <a:lnTo>
                  <a:pt x="222335" y="262963"/>
                </a:lnTo>
                <a:lnTo>
                  <a:pt x="425388" y="262963"/>
                </a:lnTo>
                <a:lnTo>
                  <a:pt x="421648" y="255389"/>
                </a:lnTo>
                <a:lnTo>
                  <a:pt x="415541" y="244488"/>
                </a:lnTo>
                <a:lnTo>
                  <a:pt x="409022" y="234107"/>
                </a:lnTo>
                <a:lnTo>
                  <a:pt x="402174" y="224298"/>
                </a:lnTo>
                <a:lnTo>
                  <a:pt x="395013" y="215040"/>
                </a:lnTo>
                <a:lnTo>
                  <a:pt x="322799" y="215040"/>
                </a:lnTo>
                <a:lnTo>
                  <a:pt x="323431" y="198732"/>
                </a:lnTo>
                <a:lnTo>
                  <a:pt x="323703" y="188557"/>
                </a:lnTo>
                <a:lnTo>
                  <a:pt x="323826" y="171953"/>
                </a:lnTo>
                <a:lnTo>
                  <a:pt x="323403" y="159280"/>
                </a:lnTo>
                <a:lnTo>
                  <a:pt x="314722" y="113114"/>
                </a:lnTo>
                <a:lnTo>
                  <a:pt x="290723" y="69894"/>
                </a:lnTo>
                <a:lnTo>
                  <a:pt x="254615" y="33237"/>
                </a:lnTo>
                <a:lnTo>
                  <a:pt x="221108" y="10506"/>
                </a:lnTo>
                <a:lnTo>
                  <a:pt x="209245" y="4682"/>
                </a:lnTo>
                <a:lnTo>
                  <a:pt x="197202" y="0"/>
                </a:lnTo>
                <a:close/>
              </a:path>
              <a:path w="446094" h="529766">
                <a:moveTo>
                  <a:pt x="358621" y="180288"/>
                </a:moveTo>
                <a:lnTo>
                  <a:pt x="349534" y="191253"/>
                </a:lnTo>
                <a:lnTo>
                  <a:pt x="342356" y="200424"/>
                </a:lnTo>
                <a:lnTo>
                  <a:pt x="334355" y="208216"/>
                </a:lnTo>
                <a:lnTo>
                  <a:pt x="322799" y="215040"/>
                </a:lnTo>
                <a:lnTo>
                  <a:pt x="395013" y="215040"/>
                </a:lnTo>
                <a:lnTo>
                  <a:pt x="387804" y="206597"/>
                </a:lnTo>
                <a:lnTo>
                  <a:pt x="380364" y="198732"/>
                </a:lnTo>
                <a:lnTo>
                  <a:pt x="373073" y="191792"/>
                </a:lnTo>
                <a:lnTo>
                  <a:pt x="365772" y="185602"/>
                </a:lnTo>
                <a:lnTo>
                  <a:pt x="358621" y="1802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503149" y="3262416"/>
            <a:ext cx="779688" cy="708803"/>
          </a:xfrm>
          <a:custGeom>
            <a:avLst/>
            <a:gdLst/>
            <a:ahLst/>
            <a:cxnLst/>
            <a:rect l="l" t="t" r="r" b="b"/>
            <a:pathLst>
              <a:path w="779688" h="708803">
                <a:moveTo>
                  <a:pt x="585645" y="0"/>
                </a:moveTo>
                <a:lnTo>
                  <a:pt x="682664" y="176669"/>
                </a:lnTo>
                <a:lnTo>
                  <a:pt x="779688" y="353340"/>
                </a:lnTo>
                <a:lnTo>
                  <a:pt x="681786" y="530542"/>
                </a:lnTo>
                <a:lnTo>
                  <a:pt x="583887" y="707745"/>
                </a:lnTo>
                <a:lnTo>
                  <a:pt x="388966" y="708275"/>
                </a:lnTo>
                <a:lnTo>
                  <a:pt x="194044" y="708803"/>
                </a:lnTo>
                <a:lnTo>
                  <a:pt x="97020" y="532133"/>
                </a:lnTo>
                <a:lnTo>
                  <a:pt x="0" y="355464"/>
                </a:lnTo>
                <a:lnTo>
                  <a:pt x="97899" y="178261"/>
                </a:lnTo>
                <a:lnTo>
                  <a:pt x="195800" y="1061"/>
                </a:lnTo>
                <a:lnTo>
                  <a:pt x="390723" y="529"/>
                </a:lnTo>
                <a:lnTo>
                  <a:pt x="585645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708259" y="4005927"/>
            <a:ext cx="779688" cy="708804"/>
          </a:xfrm>
          <a:custGeom>
            <a:avLst/>
            <a:gdLst/>
            <a:ahLst/>
            <a:cxnLst/>
            <a:rect l="l" t="t" r="r" b="b"/>
            <a:pathLst>
              <a:path w="779688" h="708804">
                <a:moveTo>
                  <a:pt x="585645" y="0"/>
                </a:moveTo>
                <a:lnTo>
                  <a:pt x="682668" y="176670"/>
                </a:lnTo>
                <a:lnTo>
                  <a:pt x="779688" y="353344"/>
                </a:lnTo>
                <a:lnTo>
                  <a:pt x="681786" y="530543"/>
                </a:lnTo>
                <a:lnTo>
                  <a:pt x="583887" y="707745"/>
                </a:lnTo>
                <a:lnTo>
                  <a:pt x="388965" y="708275"/>
                </a:lnTo>
                <a:lnTo>
                  <a:pt x="194044" y="708804"/>
                </a:lnTo>
                <a:lnTo>
                  <a:pt x="97020" y="532133"/>
                </a:lnTo>
                <a:lnTo>
                  <a:pt x="0" y="355464"/>
                </a:lnTo>
                <a:lnTo>
                  <a:pt x="97903" y="178261"/>
                </a:lnTo>
                <a:lnTo>
                  <a:pt x="195800" y="1062"/>
                </a:lnTo>
                <a:lnTo>
                  <a:pt x="390723" y="529"/>
                </a:lnTo>
                <a:lnTo>
                  <a:pt x="585645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851406" y="4297844"/>
            <a:ext cx="493387" cy="225223"/>
          </a:xfrm>
          <a:custGeom>
            <a:avLst/>
            <a:gdLst/>
            <a:ahLst/>
            <a:cxnLst/>
            <a:rect l="l" t="t" r="r" b="b"/>
            <a:pathLst>
              <a:path w="493387" h="225223">
                <a:moveTo>
                  <a:pt x="90248" y="100095"/>
                </a:moveTo>
                <a:lnTo>
                  <a:pt x="0" y="100095"/>
                </a:lnTo>
                <a:lnTo>
                  <a:pt x="0" y="145217"/>
                </a:lnTo>
                <a:lnTo>
                  <a:pt x="90248" y="145217"/>
                </a:lnTo>
                <a:lnTo>
                  <a:pt x="90248" y="100095"/>
                </a:lnTo>
                <a:close/>
              </a:path>
              <a:path w="493387" h="225223">
                <a:moveTo>
                  <a:pt x="372666" y="-48585"/>
                </a:moveTo>
                <a:lnTo>
                  <a:pt x="325814" y="-37872"/>
                </a:lnTo>
                <a:lnTo>
                  <a:pt x="289134" y="-17323"/>
                </a:lnTo>
                <a:lnTo>
                  <a:pt x="255876" y="22043"/>
                </a:lnTo>
                <a:lnTo>
                  <a:pt x="241937" y="67293"/>
                </a:lnTo>
                <a:lnTo>
                  <a:pt x="240352" y="97324"/>
                </a:lnTo>
                <a:lnTo>
                  <a:pt x="241585" y="110572"/>
                </a:lnTo>
                <a:lnTo>
                  <a:pt x="257583" y="158544"/>
                </a:lnTo>
                <a:lnTo>
                  <a:pt x="282001" y="189970"/>
                </a:lnTo>
                <a:lnTo>
                  <a:pt x="321234" y="214597"/>
                </a:lnTo>
                <a:lnTo>
                  <a:pt x="359827" y="223678"/>
                </a:lnTo>
                <a:lnTo>
                  <a:pt x="391286" y="225223"/>
                </a:lnTo>
                <a:lnTo>
                  <a:pt x="403916" y="223853"/>
                </a:lnTo>
                <a:lnTo>
                  <a:pt x="450427" y="208251"/>
                </a:lnTo>
                <a:lnTo>
                  <a:pt x="481495" y="185480"/>
                </a:lnTo>
                <a:lnTo>
                  <a:pt x="490135" y="177436"/>
                </a:lnTo>
                <a:lnTo>
                  <a:pt x="373464" y="177436"/>
                </a:lnTo>
                <a:lnTo>
                  <a:pt x="362381" y="176074"/>
                </a:lnTo>
                <a:lnTo>
                  <a:pt x="324420" y="160515"/>
                </a:lnTo>
                <a:lnTo>
                  <a:pt x="299212" y="130872"/>
                </a:lnTo>
                <a:lnTo>
                  <a:pt x="289893" y="80134"/>
                </a:lnTo>
                <a:lnTo>
                  <a:pt x="291733" y="67509"/>
                </a:lnTo>
                <a:lnTo>
                  <a:pt x="317611" y="22681"/>
                </a:lnTo>
                <a:lnTo>
                  <a:pt x="359634" y="2118"/>
                </a:lnTo>
                <a:lnTo>
                  <a:pt x="390576" y="0"/>
                </a:lnTo>
                <a:lnTo>
                  <a:pt x="490085" y="0"/>
                </a:lnTo>
                <a:lnTo>
                  <a:pt x="488784" y="-1442"/>
                </a:lnTo>
                <a:lnTo>
                  <a:pt x="448937" y="-31255"/>
                </a:lnTo>
                <a:lnTo>
                  <a:pt x="413065" y="-44737"/>
                </a:lnTo>
                <a:lnTo>
                  <a:pt x="387293" y="-48211"/>
                </a:lnTo>
                <a:lnTo>
                  <a:pt x="372666" y="-48585"/>
                </a:lnTo>
                <a:close/>
              </a:path>
              <a:path w="493387" h="225223">
                <a:moveTo>
                  <a:pt x="454524" y="143992"/>
                </a:moveTo>
                <a:lnTo>
                  <a:pt x="412527" y="172150"/>
                </a:lnTo>
                <a:lnTo>
                  <a:pt x="373464" y="177436"/>
                </a:lnTo>
                <a:lnTo>
                  <a:pt x="490135" y="177436"/>
                </a:lnTo>
                <a:lnTo>
                  <a:pt x="492300" y="175421"/>
                </a:lnTo>
                <a:lnTo>
                  <a:pt x="454524" y="143992"/>
                </a:lnTo>
                <a:close/>
              </a:path>
              <a:path w="493387" h="225223">
                <a:moveTo>
                  <a:pt x="490085" y="0"/>
                </a:moveTo>
                <a:lnTo>
                  <a:pt x="390576" y="0"/>
                </a:lnTo>
                <a:lnTo>
                  <a:pt x="402822" y="2256"/>
                </a:lnTo>
                <a:lnTo>
                  <a:pt x="414695" y="6061"/>
                </a:lnTo>
                <a:lnTo>
                  <a:pt x="426199" y="11416"/>
                </a:lnTo>
                <a:lnTo>
                  <a:pt x="437335" y="18321"/>
                </a:lnTo>
                <a:lnTo>
                  <a:pt x="448106" y="26775"/>
                </a:lnTo>
                <a:lnTo>
                  <a:pt x="458514" y="36778"/>
                </a:lnTo>
                <a:lnTo>
                  <a:pt x="493387" y="3661"/>
                </a:lnTo>
                <a:lnTo>
                  <a:pt x="4900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1013395" y="4197174"/>
            <a:ext cx="86396" cy="88107"/>
          </a:xfrm>
          <a:custGeom>
            <a:avLst/>
            <a:gdLst/>
            <a:ahLst/>
            <a:cxnLst/>
            <a:rect l="l" t="t" r="r" b="b"/>
            <a:pathLst>
              <a:path w="86396" h="88107">
                <a:moveTo>
                  <a:pt x="43845" y="0"/>
                </a:moveTo>
                <a:lnTo>
                  <a:pt x="58034" y="2294"/>
                </a:lnTo>
                <a:lnTo>
                  <a:pt x="70352" y="8681"/>
                </a:lnTo>
                <a:lnTo>
                  <a:pt x="80054" y="18419"/>
                </a:lnTo>
                <a:lnTo>
                  <a:pt x="86396" y="30764"/>
                </a:lnTo>
                <a:lnTo>
                  <a:pt x="85712" y="48773"/>
                </a:lnTo>
                <a:lnTo>
                  <a:pt x="81730" y="63550"/>
                </a:lnTo>
                <a:lnTo>
                  <a:pt x="74958" y="75057"/>
                </a:lnTo>
                <a:lnTo>
                  <a:pt x="65902" y="83256"/>
                </a:lnTo>
                <a:lnTo>
                  <a:pt x="55069" y="88107"/>
                </a:lnTo>
                <a:lnTo>
                  <a:pt x="37691" y="86997"/>
                </a:lnTo>
                <a:lnTo>
                  <a:pt x="23362" y="82480"/>
                </a:lnTo>
                <a:lnTo>
                  <a:pt x="12215" y="75095"/>
                </a:lnTo>
                <a:lnTo>
                  <a:pt x="4383" y="65382"/>
                </a:lnTo>
                <a:lnTo>
                  <a:pt x="0" y="53882"/>
                </a:lnTo>
                <a:lnTo>
                  <a:pt x="1429" y="37016"/>
                </a:lnTo>
                <a:lnTo>
                  <a:pt x="24448" y="4618"/>
                </a:lnTo>
                <a:lnTo>
                  <a:pt x="43845" y="0"/>
                </a:lnTo>
                <a:close/>
              </a:path>
            </a:pathLst>
          </a:custGeom>
          <a:ln w="27000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937145" y="5502513"/>
            <a:ext cx="71998" cy="71998"/>
          </a:xfrm>
          <a:custGeom>
            <a:avLst/>
            <a:gdLst/>
            <a:ahLst/>
            <a:cxnLst/>
            <a:rect l="l" t="t" r="r" b="b"/>
            <a:pathLst>
              <a:path w="71998" h="71998">
                <a:moveTo>
                  <a:pt x="35999" y="0"/>
                </a:moveTo>
                <a:lnTo>
                  <a:pt x="2791" y="22212"/>
                </a:lnTo>
                <a:lnTo>
                  <a:pt x="0" y="36326"/>
                </a:lnTo>
                <a:lnTo>
                  <a:pt x="2922" y="50224"/>
                </a:lnTo>
                <a:lnTo>
                  <a:pt x="10680" y="61562"/>
                </a:lnTo>
                <a:lnTo>
                  <a:pt x="22157" y="69199"/>
                </a:lnTo>
                <a:lnTo>
                  <a:pt x="36236" y="71998"/>
                </a:lnTo>
                <a:lnTo>
                  <a:pt x="50165" y="69102"/>
                </a:lnTo>
                <a:lnTo>
                  <a:pt x="61532" y="61360"/>
                </a:lnTo>
                <a:lnTo>
                  <a:pt x="69191" y="49906"/>
                </a:lnTo>
                <a:lnTo>
                  <a:pt x="71998" y="35869"/>
                </a:lnTo>
                <a:lnTo>
                  <a:pt x="69133" y="21901"/>
                </a:lnTo>
                <a:lnTo>
                  <a:pt x="61412" y="10501"/>
                </a:lnTo>
                <a:lnTo>
                  <a:pt x="49983" y="2816"/>
                </a:lnTo>
                <a:lnTo>
                  <a:pt x="35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857373" y="5612453"/>
            <a:ext cx="71998" cy="71999"/>
          </a:xfrm>
          <a:custGeom>
            <a:avLst/>
            <a:gdLst/>
            <a:ahLst/>
            <a:cxnLst/>
            <a:rect l="l" t="t" r="r" b="b"/>
            <a:pathLst>
              <a:path w="71998" h="71999">
                <a:moveTo>
                  <a:pt x="35999" y="0"/>
                </a:moveTo>
                <a:lnTo>
                  <a:pt x="2791" y="22213"/>
                </a:lnTo>
                <a:lnTo>
                  <a:pt x="0" y="36328"/>
                </a:lnTo>
                <a:lnTo>
                  <a:pt x="2922" y="50226"/>
                </a:lnTo>
                <a:lnTo>
                  <a:pt x="10681" y="61563"/>
                </a:lnTo>
                <a:lnTo>
                  <a:pt x="22158" y="69200"/>
                </a:lnTo>
                <a:lnTo>
                  <a:pt x="36237" y="71999"/>
                </a:lnTo>
                <a:lnTo>
                  <a:pt x="50167" y="69103"/>
                </a:lnTo>
                <a:lnTo>
                  <a:pt x="61533" y="61361"/>
                </a:lnTo>
                <a:lnTo>
                  <a:pt x="69191" y="49906"/>
                </a:lnTo>
                <a:lnTo>
                  <a:pt x="71998" y="35869"/>
                </a:lnTo>
                <a:lnTo>
                  <a:pt x="69133" y="21901"/>
                </a:lnTo>
                <a:lnTo>
                  <a:pt x="61412" y="10501"/>
                </a:lnTo>
                <a:lnTo>
                  <a:pt x="49984" y="2816"/>
                </a:lnTo>
                <a:lnTo>
                  <a:pt x="35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1016918" y="5612453"/>
            <a:ext cx="71998" cy="71999"/>
          </a:xfrm>
          <a:custGeom>
            <a:avLst/>
            <a:gdLst/>
            <a:ahLst/>
            <a:cxnLst/>
            <a:rect l="l" t="t" r="r" b="b"/>
            <a:pathLst>
              <a:path w="71998" h="71999">
                <a:moveTo>
                  <a:pt x="35999" y="0"/>
                </a:moveTo>
                <a:lnTo>
                  <a:pt x="2791" y="22213"/>
                </a:lnTo>
                <a:lnTo>
                  <a:pt x="0" y="36328"/>
                </a:lnTo>
                <a:lnTo>
                  <a:pt x="2922" y="50226"/>
                </a:lnTo>
                <a:lnTo>
                  <a:pt x="10681" y="61563"/>
                </a:lnTo>
                <a:lnTo>
                  <a:pt x="22158" y="69200"/>
                </a:lnTo>
                <a:lnTo>
                  <a:pt x="36237" y="71999"/>
                </a:lnTo>
                <a:lnTo>
                  <a:pt x="50166" y="69103"/>
                </a:lnTo>
                <a:lnTo>
                  <a:pt x="61532" y="61361"/>
                </a:lnTo>
                <a:lnTo>
                  <a:pt x="69191" y="49906"/>
                </a:lnTo>
                <a:lnTo>
                  <a:pt x="71998" y="35869"/>
                </a:lnTo>
                <a:lnTo>
                  <a:pt x="69133" y="21901"/>
                </a:lnTo>
                <a:lnTo>
                  <a:pt x="61412" y="10501"/>
                </a:lnTo>
                <a:lnTo>
                  <a:pt x="49983" y="2816"/>
                </a:lnTo>
                <a:lnTo>
                  <a:pt x="35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777600" y="5722385"/>
            <a:ext cx="71998" cy="71999"/>
          </a:xfrm>
          <a:custGeom>
            <a:avLst/>
            <a:gdLst/>
            <a:ahLst/>
            <a:cxnLst/>
            <a:rect l="l" t="t" r="r" b="b"/>
            <a:pathLst>
              <a:path w="71998" h="71999">
                <a:moveTo>
                  <a:pt x="35999" y="0"/>
                </a:moveTo>
                <a:lnTo>
                  <a:pt x="2791" y="22214"/>
                </a:lnTo>
                <a:lnTo>
                  <a:pt x="0" y="36328"/>
                </a:lnTo>
                <a:lnTo>
                  <a:pt x="2922" y="50226"/>
                </a:lnTo>
                <a:lnTo>
                  <a:pt x="10680" y="61563"/>
                </a:lnTo>
                <a:lnTo>
                  <a:pt x="22157" y="69200"/>
                </a:lnTo>
                <a:lnTo>
                  <a:pt x="36237" y="71999"/>
                </a:lnTo>
                <a:lnTo>
                  <a:pt x="50166" y="69103"/>
                </a:lnTo>
                <a:lnTo>
                  <a:pt x="61533" y="61361"/>
                </a:lnTo>
                <a:lnTo>
                  <a:pt x="69191" y="49906"/>
                </a:lnTo>
                <a:lnTo>
                  <a:pt x="71998" y="35869"/>
                </a:lnTo>
                <a:lnTo>
                  <a:pt x="69133" y="21902"/>
                </a:lnTo>
                <a:lnTo>
                  <a:pt x="61412" y="10501"/>
                </a:lnTo>
                <a:lnTo>
                  <a:pt x="49983" y="2817"/>
                </a:lnTo>
                <a:lnTo>
                  <a:pt x="35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937145" y="5722385"/>
            <a:ext cx="71998" cy="71999"/>
          </a:xfrm>
          <a:custGeom>
            <a:avLst/>
            <a:gdLst/>
            <a:ahLst/>
            <a:cxnLst/>
            <a:rect l="l" t="t" r="r" b="b"/>
            <a:pathLst>
              <a:path w="71998" h="71999">
                <a:moveTo>
                  <a:pt x="35999" y="0"/>
                </a:moveTo>
                <a:lnTo>
                  <a:pt x="2791" y="22214"/>
                </a:lnTo>
                <a:lnTo>
                  <a:pt x="0" y="36328"/>
                </a:lnTo>
                <a:lnTo>
                  <a:pt x="2922" y="50226"/>
                </a:lnTo>
                <a:lnTo>
                  <a:pt x="10680" y="61563"/>
                </a:lnTo>
                <a:lnTo>
                  <a:pt x="22157" y="69200"/>
                </a:lnTo>
                <a:lnTo>
                  <a:pt x="36237" y="71999"/>
                </a:lnTo>
                <a:lnTo>
                  <a:pt x="50166" y="69103"/>
                </a:lnTo>
                <a:lnTo>
                  <a:pt x="61532" y="61361"/>
                </a:lnTo>
                <a:lnTo>
                  <a:pt x="69191" y="49906"/>
                </a:lnTo>
                <a:lnTo>
                  <a:pt x="71998" y="35869"/>
                </a:lnTo>
                <a:lnTo>
                  <a:pt x="69133" y="21902"/>
                </a:lnTo>
                <a:lnTo>
                  <a:pt x="61411" y="10501"/>
                </a:lnTo>
                <a:lnTo>
                  <a:pt x="49983" y="2817"/>
                </a:lnTo>
                <a:lnTo>
                  <a:pt x="35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1096690" y="5722385"/>
            <a:ext cx="71998" cy="71999"/>
          </a:xfrm>
          <a:custGeom>
            <a:avLst/>
            <a:gdLst/>
            <a:ahLst/>
            <a:cxnLst/>
            <a:rect l="l" t="t" r="r" b="b"/>
            <a:pathLst>
              <a:path w="71998" h="71999">
                <a:moveTo>
                  <a:pt x="35999" y="0"/>
                </a:moveTo>
                <a:lnTo>
                  <a:pt x="2791" y="22214"/>
                </a:lnTo>
                <a:lnTo>
                  <a:pt x="0" y="36328"/>
                </a:lnTo>
                <a:lnTo>
                  <a:pt x="2922" y="50226"/>
                </a:lnTo>
                <a:lnTo>
                  <a:pt x="10680" y="61563"/>
                </a:lnTo>
                <a:lnTo>
                  <a:pt x="22157" y="69200"/>
                </a:lnTo>
                <a:lnTo>
                  <a:pt x="36237" y="71999"/>
                </a:lnTo>
                <a:lnTo>
                  <a:pt x="50166" y="69103"/>
                </a:lnTo>
                <a:lnTo>
                  <a:pt x="61532" y="61361"/>
                </a:lnTo>
                <a:lnTo>
                  <a:pt x="69191" y="49906"/>
                </a:lnTo>
                <a:lnTo>
                  <a:pt x="71998" y="35869"/>
                </a:lnTo>
                <a:lnTo>
                  <a:pt x="69133" y="21902"/>
                </a:lnTo>
                <a:lnTo>
                  <a:pt x="61411" y="10501"/>
                </a:lnTo>
                <a:lnTo>
                  <a:pt x="49983" y="2817"/>
                </a:lnTo>
                <a:lnTo>
                  <a:pt x="35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697235" y="5832319"/>
            <a:ext cx="71998" cy="71999"/>
          </a:xfrm>
          <a:custGeom>
            <a:avLst/>
            <a:gdLst/>
            <a:ahLst/>
            <a:cxnLst/>
            <a:rect l="l" t="t" r="r" b="b"/>
            <a:pathLst>
              <a:path w="71998" h="71999">
                <a:moveTo>
                  <a:pt x="35997" y="0"/>
                </a:moveTo>
                <a:lnTo>
                  <a:pt x="2791" y="22214"/>
                </a:lnTo>
                <a:lnTo>
                  <a:pt x="0" y="36328"/>
                </a:lnTo>
                <a:lnTo>
                  <a:pt x="2922" y="50226"/>
                </a:lnTo>
                <a:lnTo>
                  <a:pt x="10681" y="61563"/>
                </a:lnTo>
                <a:lnTo>
                  <a:pt x="22158" y="69200"/>
                </a:lnTo>
                <a:lnTo>
                  <a:pt x="36238" y="71999"/>
                </a:lnTo>
                <a:lnTo>
                  <a:pt x="50167" y="69102"/>
                </a:lnTo>
                <a:lnTo>
                  <a:pt x="61533" y="61360"/>
                </a:lnTo>
                <a:lnTo>
                  <a:pt x="69191" y="49905"/>
                </a:lnTo>
                <a:lnTo>
                  <a:pt x="71998" y="35868"/>
                </a:lnTo>
                <a:lnTo>
                  <a:pt x="69133" y="21901"/>
                </a:lnTo>
                <a:lnTo>
                  <a:pt x="61411" y="10501"/>
                </a:lnTo>
                <a:lnTo>
                  <a:pt x="49982" y="2817"/>
                </a:lnTo>
                <a:lnTo>
                  <a:pt x="35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857175" y="5832319"/>
            <a:ext cx="71998" cy="71999"/>
          </a:xfrm>
          <a:custGeom>
            <a:avLst/>
            <a:gdLst/>
            <a:ahLst/>
            <a:cxnLst/>
            <a:rect l="l" t="t" r="r" b="b"/>
            <a:pathLst>
              <a:path w="71998" h="71999">
                <a:moveTo>
                  <a:pt x="35999" y="0"/>
                </a:moveTo>
                <a:lnTo>
                  <a:pt x="2791" y="22213"/>
                </a:lnTo>
                <a:lnTo>
                  <a:pt x="0" y="36328"/>
                </a:lnTo>
                <a:lnTo>
                  <a:pt x="2922" y="50226"/>
                </a:lnTo>
                <a:lnTo>
                  <a:pt x="10681" y="61563"/>
                </a:lnTo>
                <a:lnTo>
                  <a:pt x="22158" y="69200"/>
                </a:lnTo>
                <a:lnTo>
                  <a:pt x="36237" y="71999"/>
                </a:lnTo>
                <a:lnTo>
                  <a:pt x="50167" y="69103"/>
                </a:lnTo>
                <a:lnTo>
                  <a:pt x="61533" y="61361"/>
                </a:lnTo>
                <a:lnTo>
                  <a:pt x="69191" y="49906"/>
                </a:lnTo>
                <a:lnTo>
                  <a:pt x="71998" y="35869"/>
                </a:lnTo>
                <a:lnTo>
                  <a:pt x="69133" y="21902"/>
                </a:lnTo>
                <a:lnTo>
                  <a:pt x="61412" y="10501"/>
                </a:lnTo>
                <a:lnTo>
                  <a:pt x="49984" y="2817"/>
                </a:lnTo>
                <a:lnTo>
                  <a:pt x="35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545355" y="5275202"/>
            <a:ext cx="8454390" cy="1628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2165350" indent="0">
              <a:lnSpc>
                <a:spcPts val="1380"/>
              </a:lnSpc>
            </a:pP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В </a:t>
            </a:r>
            <a:r>
              <a:rPr dirty="0" sz="1400" spc="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и </a:t>
            </a:r>
            <a:r>
              <a:rPr dirty="0" sz="1400" spc="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с </a:t>
            </a:r>
            <a:r>
              <a:rPr dirty="0" sz="1400" spc="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б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ы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ч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ы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м </a:t>
            </a:r>
            <a:r>
              <a:rPr dirty="0" sz="1400" spc="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, </a:t>
            </a:r>
            <a:r>
              <a:rPr dirty="0" sz="1400" spc="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м </a:t>
            </a:r>
            <a:r>
              <a:rPr dirty="0" sz="1400" spc="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к </a:t>
            </a:r>
            <a:r>
              <a:rPr dirty="0" sz="1400" spc="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ж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е </a:t>
            </a:r>
            <a:r>
              <a:rPr dirty="0" sz="1400" spc="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у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ь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 добиться  </a:t>
            </a:r>
            <a:r>
              <a:rPr dirty="0" sz="1400" spc="-1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хороших</a:t>
            </a:r>
            <a:r>
              <a:rPr dirty="0" sz="1400" spc="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показателей   </a:t>
            </a:r>
            <a:r>
              <a:rPr dirty="0" sz="1400" spc="1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проливаемости</a:t>
            </a:r>
            <a:r>
              <a:rPr dirty="0" sz="1400" spc="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400" spc="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поры</a:t>
            </a:r>
            <a:r>
              <a:rPr dirty="0" sz="1400" spc="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асфальта,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 даже</a:t>
            </a:r>
            <a:r>
              <a:rPr dirty="0" sz="1400" spc="-1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при </a:t>
            </a:r>
            <a:r>
              <a:rPr dirty="0" sz="1400" spc="-7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нанесении</a:t>
            </a:r>
            <a:r>
              <a:rPr dirty="0" sz="1400" spc="-11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расплава</a:t>
            </a:r>
            <a:r>
              <a:rPr dirty="0" sz="1400" spc="-11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термопластика</a:t>
            </a:r>
            <a:r>
              <a:rPr dirty="0" sz="1400" spc="-1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на</a:t>
            </a:r>
            <a:r>
              <a:rPr dirty="0" sz="1400" spc="-11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неподготовленное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 и</a:t>
            </a:r>
            <a:r>
              <a:rPr dirty="0" sz="1400" spc="-15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пыльное</a:t>
            </a:r>
            <a:r>
              <a:rPr dirty="0" sz="1400" spc="-1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дорожное</a:t>
            </a:r>
            <a:r>
              <a:rPr dirty="0" sz="1400" spc="-1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полотно.</a:t>
            </a:r>
            <a:endParaRPr sz="1400">
              <a:latin typeface="Century Gothic"/>
              <a:cs typeface="Century Gothic"/>
            </a:endParaRPr>
          </a:p>
          <a:p>
            <a:pPr algn="just" marL="12700" marR="2165350" indent="0">
              <a:lnSpc>
                <a:spcPts val="1380"/>
              </a:lnSpc>
              <a:spcBef>
                <a:spcPts val="285"/>
              </a:spcBef>
            </a:pP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б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и    </a:t>
            </a:r>
            <a:r>
              <a:rPr dirty="0" sz="1400" spc="-1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з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и </a:t>
            </a:r>
            <a:r>
              <a:rPr dirty="0" sz="1400" spc="7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з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ь </a:t>
            </a:r>
            <a:r>
              <a:rPr dirty="0" sz="1400" spc="7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ь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ы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й </a:t>
            </a:r>
            <a:r>
              <a:rPr dirty="0" sz="1400" spc="7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у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ч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я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ю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щ</a:t>
            </a:r>
            <a:r>
              <a:rPr dirty="0" sz="1400" spc="3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й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 каркас,</a:t>
            </a:r>
            <a:r>
              <a:rPr dirty="0" sz="1400" spc="-15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что</a:t>
            </a:r>
            <a:r>
              <a:rPr dirty="0" sz="1400" spc="-1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повысило</a:t>
            </a:r>
            <a:r>
              <a:rPr dirty="0" sz="1400" spc="-1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его</a:t>
            </a:r>
            <a:r>
              <a:rPr dirty="0" sz="1400" spc="-1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износостойкость.</a:t>
            </a:r>
            <a:endParaRPr sz="1400">
              <a:latin typeface="Century Gothic"/>
              <a:cs typeface="Century Gothic"/>
            </a:endParaRPr>
          </a:p>
          <a:p>
            <a:pPr>
              <a:lnSpc>
                <a:spcPts val="900"/>
              </a:lnSpc>
              <a:spcBef>
                <a:spcPts val="30"/>
              </a:spcBef>
            </a:pPr>
            <a:endParaRPr sz="9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 algn="r" marR="6350">
              <a:lnSpc>
                <a:spcPct val="100000"/>
              </a:lnSpc>
            </a:pPr>
            <a:r>
              <a:rPr dirty="0" sz="1000">
                <a:solidFill>
                  <a:srgbClr val="AFB0B0"/>
                </a:solidFill>
                <a:latin typeface="Century Gothic"/>
                <a:cs typeface="Century Gothic"/>
              </a:rPr>
              <a:t>razmetka.biz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45302" y="1452503"/>
            <a:ext cx="6295390" cy="1069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6350" indent="0">
              <a:lnSpc>
                <a:spcPts val="1380"/>
              </a:lnSpc>
            </a:pP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Благодаря</a:t>
            </a:r>
            <a:r>
              <a:rPr dirty="0" sz="1400" spc="7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инновационным</a:t>
            </a:r>
            <a:r>
              <a:rPr dirty="0" sz="1400" spc="7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разработкам,</a:t>
            </a:r>
            <a:r>
              <a:rPr dirty="0" sz="1400" spc="7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связанным  </a:t>
            </a:r>
            <a:r>
              <a:rPr dirty="0" sz="1400" spc="-9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400" spc="7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внедрением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 н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б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к </a:t>
            </a:r>
            <a:r>
              <a:rPr dirty="0" sz="1400" spc="1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в </a:t>
            </a:r>
            <a:r>
              <a:rPr dirty="0" sz="1400" spc="1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в </a:t>
            </a:r>
            <a:r>
              <a:rPr dirty="0" sz="1400" spc="1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з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г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о </a:t>
            </a:r>
            <a:r>
              <a:rPr dirty="0" sz="1400" spc="1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ш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й </a:t>
            </a:r>
            <a:r>
              <a:rPr dirty="0" sz="1400" spc="1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й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 т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, </a:t>
            </a:r>
            <a:r>
              <a:rPr dirty="0" sz="1400" spc="17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м </a:t>
            </a:r>
            <a:r>
              <a:rPr dirty="0" sz="1400" spc="17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у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ь </a:t>
            </a:r>
            <a:r>
              <a:rPr dirty="0" sz="1400" spc="17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б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ь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я </a:t>
            </a:r>
            <a:r>
              <a:rPr dirty="0" sz="1400" spc="17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ь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400" spc="-2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г</a:t>
            </a:r>
            <a:r>
              <a:rPr dirty="0" sz="1400" spc="-25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endParaRPr sz="1400">
              <a:latin typeface="Century Gothic"/>
              <a:cs typeface="Century Gothic"/>
            </a:endParaRPr>
          </a:p>
          <a:p>
            <a:pPr algn="just" marL="12700" marR="6350" indent="0">
              <a:lnSpc>
                <a:spcPts val="1380"/>
              </a:lnSpc>
            </a:pP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«подсушивания»   </a:t>
            </a:r>
            <a:r>
              <a:rPr dirty="0" sz="1400" spc="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конденсата, </a:t>
            </a:r>
            <a:r>
              <a:rPr dirty="0" sz="1400" spc="-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образующегося </a:t>
            </a:r>
            <a:r>
              <a:rPr dirty="0" sz="1400" spc="-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в </a:t>
            </a:r>
            <a:r>
              <a:rPr dirty="0" sz="1400" spc="-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следствии </a:t>
            </a:r>
            <a:r>
              <a:rPr dirty="0" sz="1400" spc="-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разниц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400" spc="20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400" spc="2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400" spc="2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400" spc="20">
                <a:solidFill>
                  <a:srgbClr val="FFFFFF"/>
                </a:solidFill>
                <a:latin typeface="Century Gothic"/>
                <a:cs typeface="Century Gothic"/>
              </a:rPr>
              <a:t>у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р </a:t>
            </a:r>
            <a:r>
              <a:rPr dirty="0" sz="1400" spc="5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2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400" spc="2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2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2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400" spc="2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г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о    </a:t>
            </a:r>
            <a:r>
              <a:rPr dirty="0" sz="1400" spc="-14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г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2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я</a:t>
            </a:r>
            <a:r>
              <a:rPr dirty="0" sz="1400" spc="20">
                <a:solidFill>
                  <a:srgbClr val="FFFFFF"/>
                </a:solidFill>
                <a:latin typeface="Century Gothic"/>
                <a:cs typeface="Century Gothic"/>
              </a:rPr>
              <a:t>ч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г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о </a:t>
            </a:r>
            <a:r>
              <a:rPr dirty="0" sz="1400" spc="5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2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400" spc="2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2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400" spc="20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400" spc="20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400" spc="2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а </a:t>
            </a:r>
            <a:r>
              <a:rPr dirty="0" sz="1400" spc="5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400" spc="2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20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400" spc="20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400" spc="2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2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400" spc="2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400" spc="20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а    </a:t>
            </a:r>
            <a:r>
              <a:rPr dirty="0" sz="1400" spc="-14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 пониженной</a:t>
            </a:r>
            <a:r>
              <a:rPr dirty="0" sz="1400" spc="-15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температуры</a:t>
            </a:r>
            <a:r>
              <a:rPr dirty="0" sz="1400" spc="-1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дорожного</a:t>
            </a:r>
            <a:r>
              <a:rPr dirty="0" sz="1400" spc="-1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полотна.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45559" y="3573910"/>
            <a:ext cx="4223385" cy="2305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963420" algn="l"/>
                <a:tab pos="3236595" algn="l"/>
              </a:tabLst>
            </a:pP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е  </a:t>
            </a:r>
            <a:r>
              <a:rPr dirty="0" sz="1400" spc="-19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ш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е	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з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я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т	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ь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90714" y="3573910"/>
            <a:ext cx="1849755" cy="2305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г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я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ч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й  </a:t>
            </a:r>
            <a:r>
              <a:rPr dirty="0" sz="1400" spc="-18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-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45377" y="3793851"/>
            <a:ext cx="6294755" cy="434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0">
              <a:lnSpc>
                <a:spcPts val="1670"/>
              </a:lnSpc>
              <a:tabLst>
                <a:tab pos="1863725" algn="l"/>
              </a:tabLst>
            </a:pP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,	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ж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е </a:t>
            </a:r>
            <a:r>
              <a:rPr dirty="0" sz="1400" spc="1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и </a:t>
            </a:r>
            <a:r>
              <a:rPr dirty="0" sz="1400" spc="1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ц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ь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ы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х </a:t>
            </a:r>
            <a:r>
              <a:rPr dirty="0" sz="1400" spc="1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у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400" spc="90">
                <a:solidFill>
                  <a:srgbClr val="FFFFFF"/>
                </a:solidFill>
                <a:latin typeface="Century Gothic"/>
                <a:cs typeface="Century Gothic"/>
              </a:rPr>
              <a:t>х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, </a:t>
            </a:r>
            <a:r>
              <a:rPr dirty="0" sz="1400" spc="1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 последующим</a:t>
            </a:r>
            <a:r>
              <a:rPr dirty="0" sz="1400" spc="-1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сохранением</a:t>
            </a:r>
            <a:r>
              <a:rPr dirty="0" sz="1400" spc="-1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всех</a:t>
            </a:r>
            <a:r>
              <a:rPr dirty="0" sz="1400" spc="-1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эксплуатационных</a:t>
            </a:r>
            <a:r>
              <a:rPr dirty="0" sz="1400" spc="-15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свойств.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017116" y="5832319"/>
            <a:ext cx="71998" cy="71999"/>
          </a:xfrm>
          <a:custGeom>
            <a:avLst/>
            <a:gdLst/>
            <a:ahLst/>
            <a:cxnLst/>
            <a:rect l="l" t="t" r="r" b="b"/>
            <a:pathLst>
              <a:path w="71998" h="71999">
                <a:moveTo>
                  <a:pt x="35999" y="0"/>
                </a:moveTo>
                <a:lnTo>
                  <a:pt x="2791" y="22213"/>
                </a:lnTo>
                <a:lnTo>
                  <a:pt x="0" y="36328"/>
                </a:lnTo>
                <a:lnTo>
                  <a:pt x="2922" y="50226"/>
                </a:lnTo>
                <a:lnTo>
                  <a:pt x="10681" y="61563"/>
                </a:lnTo>
                <a:lnTo>
                  <a:pt x="22158" y="69200"/>
                </a:lnTo>
                <a:lnTo>
                  <a:pt x="36237" y="71999"/>
                </a:lnTo>
                <a:lnTo>
                  <a:pt x="50166" y="69103"/>
                </a:lnTo>
                <a:lnTo>
                  <a:pt x="61532" y="61361"/>
                </a:lnTo>
                <a:lnTo>
                  <a:pt x="69191" y="49906"/>
                </a:lnTo>
                <a:lnTo>
                  <a:pt x="71998" y="35869"/>
                </a:lnTo>
                <a:lnTo>
                  <a:pt x="69133" y="21902"/>
                </a:lnTo>
                <a:lnTo>
                  <a:pt x="61412" y="10501"/>
                </a:lnTo>
                <a:lnTo>
                  <a:pt x="49983" y="2817"/>
                </a:lnTo>
                <a:lnTo>
                  <a:pt x="35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1177057" y="5832319"/>
            <a:ext cx="71998" cy="71999"/>
          </a:xfrm>
          <a:custGeom>
            <a:avLst/>
            <a:gdLst/>
            <a:ahLst/>
            <a:cxnLst/>
            <a:rect l="l" t="t" r="r" b="b"/>
            <a:pathLst>
              <a:path w="71998" h="71999">
                <a:moveTo>
                  <a:pt x="35997" y="0"/>
                </a:moveTo>
                <a:lnTo>
                  <a:pt x="2791" y="22214"/>
                </a:lnTo>
                <a:lnTo>
                  <a:pt x="0" y="36328"/>
                </a:lnTo>
                <a:lnTo>
                  <a:pt x="2922" y="50226"/>
                </a:lnTo>
                <a:lnTo>
                  <a:pt x="10680" y="61563"/>
                </a:lnTo>
                <a:lnTo>
                  <a:pt x="22158" y="69200"/>
                </a:lnTo>
                <a:lnTo>
                  <a:pt x="36238" y="71999"/>
                </a:lnTo>
                <a:lnTo>
                  <a:pt x="50167" y="69102"/>
                </a:lnTo>
                <a:lnTo>
                  <a:pt x="61533" y="61360"/>
                </a:lnTo>
                <a:lnTo>
                  <a:pt x="69191" y="49905"/>
                </a:lnTo>
                <a:lnTo>
                  <a:pt x="71998" y="35868"/>
                </a:lnTo>
                <a:lnTo>
                  <a:pt x="69133" y="21901"/>
                </a:lnTo>
                <a:lnTo>
                  <a:pt x="61411" y="10501"/>
                </a:lnTo>
                <a:lnTo>
                  <a:pt x="49982" y="2817"/>
                </a:lnTo>
                <a:lnTo>
                  <a:pt x="35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503149" y="5276148"/>
            <a:ext cx="939993" cy="854536"/>
          </a:xfrm>
          <a:custGeom>
            <a:avLst/>
            <a:gdLst/>
            <a:ahLst/>
            <a:cxnLst/>
            <a:rect l="l" t="t" r="r" b="b"/>
            <a:pathLst>
              <a:path w="939993" h="854536">
                <a:moveTo>
                  <a:pt x="706053" y="0"/>
                </a:moveTo>
                <a:lnTo>
                  <a:pt x="823024" y="212994"/>
                </a:lnTo>
                <a:lnTo>
                  <a:pt x="939993" y="425991"/>
                </a:lnTo>
                <a:lnTo>
                  <a:pt x="821963" y="639622"/>
                </a:lnTo>
                <a:lnTo>
                  <a:pt x="703936" y="853257"/>
                </a:lnTo>
                <a:lnTo>
                  <a:pt x="468936" y="853898"/>
                </a:lnTo>
                <a:lnTo>
                  <a:pt x="233939" y="854536"/>
                </a:lnTo>
                <a:lnTo>
                  <a:pt x="116972" y="641541"/>
                </a:lnTo>
                <a:lnTo>
                  <a:pt x="0" y="428547"/>
                </a:lnTo>
                <a:lnTo>
                  <a:pt x="118029" y="214913"/>
                </a:lnTo>
                <a:lnTo>
                  <a:pt x="236059" y="1277"/>
                </a:lnTo>
                <a:lnTo>
                  <a:pt x="471056" y="640"/>
                </a:lnTo>
                <a:lnTo>
                  <a:pt x="706053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000" cy="7199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82386" y="500666"/>
            <a:ext cx="5026025" cy="383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012690" algn="l"/>
              </a:tabLst>
            </a:pPr>
            <a:r>
              <a:rPr dirty="0" sz="2400" b="1" u="sng">
                <a:solidFill>
                  <a:srgbClr val="FFFFFF"/>
                </a:solidFill>
                <a:latin typeface="Century Gothic"/>
                <a:cs typeface="Century Gothic"/>
              </a:rPr>
              <a:t>ТЕХНИЧЕСКИЕ</a:t>
            </a:r>
            <a:r>
              <a:rPr dirty="0" sz="2400" spc="70" u="sng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b="1" u="sng">
                <a:solidFill>
                  <a:srgbClr val="FFFFFF"/>
                </a:solidFill>
                <a:latin typeface="Century Gothic"/>
                <a:cs typeface="Century Gothic"/>
              </a:rPr>
              <a:t>ХАРАКТЕРИСТИКИ</a:t>
            </a:r>
            <a:r>
              <a:rPr dirty="0" sz="2400" u="sng">
                <a:solidFill>
                  <a:srgbClr val="FFFFFF"/>
                </a:solidFill>
                <a:latin typeface="Times New Roman"/>
                <a:cs typeface="Times New Roman"/>
              </a:rPr>
              <a:t> 	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12262" y="1166136"/>
            <a:ext cx="2954655" cy="7505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0">
              <a:lnSpc>
                <a:spcPct val="100200"/>
              </a:lnSpc>
            </a:pPr>
            <a:r>
              <a:rPr dirty="0" sz="1600" b="1">
                <a:solidFill>
                  <a:srgbClr val="FFFFFF"/>
                </a:solidFill>
                <a:latin typeface="Century Gothic"/>
                <a:cs typeface="Century Gothic"/>
              </a:rPr>
              <a:t>Время отверждения</a:t>
            </a:r>
            <a:r>
              <a:rPr dirty="0" sz="1600" spc="-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7 минут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entury Gothic"/>
                <a:cs typeface="Century Gothic"/>
              </a:rPr>
              <a:t>Коэффициент яркости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, </a:t>
            </a:r>
            <a:r>
              <a:rPr dirty="0" sz="1600" spc="-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bv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классу В7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32069" y="1412968"/>
            <a:ext cx="4403725" cy="2616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более 85 % что соответствует наивысшему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3149" y="1168216"/>
            <a:ext cx="939993" cy="823946"/>
          </a:xfrm>
          <a:custGeom>
            <a:avLst/>
            <a:gdLst/>
            <a:ahLst/>
            <a:cxnLst/>
            <a:rect l="l" t="t" r="r" b="b"/>
            <a:pathLst>
              <a:path w="939993" h="823946">
                <a:moveTo>
                  <a:pt x="233939" y="0"/>
                </a:moveTo>
                <a:lnTo>
                  <a:pt x="116968" y="205369"/>
                </a:lnTo>
                <a:lnTo>
                  <a:pt x="0" y="410738"/>
                </a:lnTo>
                <a:lnTo>
                  <a:pt x="118029" y="616727"/>
                </a:lnTo>
                <a:lnTo>
                  <a:pt x="236056" y="822716"/>
                </a:lnTo>
                <a:lnTo>
                  <a:pt x="471056" y="823330"/>
                </a:lnTo>
                <a:lnTo>
                  <a:pt x="706053" y="823946"/>
                </a:lnTo>
                <a:lnTo>
                  <a:pt x="823022" y="618577"/>
                </a:lnTo>
                <a:lnTo>
                  <a:pt x="939993" y="413204"/>
                </a:lnTo>
                <a:lnTo>
                  <a:pt x="821963" y="207219"/>
                </a:lnTo>
                <a:lnTo>
                  <a:pt x="703934" y="1231"/>
                </a:lnTo>
                <a:lnTo>
                  <a:pt x="468936" y="615"/>
                </a:lnTo>
                <a:lnTo>
                  <a:pt x="233939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762307" y="1312710"/>
            <a:ext cx="444783" cy="529689"/>
          </a:xfrm>
          <a:custGeom>
            <a:avLst/>
            <a:gdLst/>
            <a:ahLst/>
            <a:cxnLst/>
            <a:rect l="l" t="t" r="r" b="b"/>
            <a:pathLst>
              <a:path w="444783" h="529689">
                <a:moveTo>
                  <a:pt x="132692" y="231839"/>
                </a:moveTo>
                <a:lnTo>
                  <a:pt x="80675" y="376160"/>
                </a:lnTo>
                <a:lnTo>
                  <a:pt x="0" y="404818"/>
                </a:lnTo>
                <a:lnTo>
                  <a:pt x="0" y="445758"/>
                </a:lnTo>
                <a:lnTo>
                  <a:pt x="225046" y="529689"/>
                </a:lnTo>
                <a:lnTo>
                  <a:pt x="429489" y="454457"/>
                </a:lnTo>
                <a:lnTo>
                  <a:pt x="225576" y="454457"/>
                </a:lnTo>
                <a:lnTo>
                  <a:pt x="213561" y="454356"/>
                </a:lnTo>
                <a:lnTo>
                  <a:pt x="164463" y="445948"/>
                </a:lnTo>
                <a:lnTo>
                  <a:pt x="126584" y="431497"/>
                </a:lnTo>
                <a:lnTo>
                  <a:pt x="100846" y="418124"/>
                </a:lnTo>
                <a:lnTo>
                  <a:pt x="122018" y="379770"/>
                </a:lnTo>
                <a:lnTo>
                  <a:pt x="280937" y="379770"/>
                </a:lnTo>
                <a:lnTo>
                  <a:pt x="274539" y="336461"/>
                </a:lnTo>
                <a:lnTo>
                  <a:pt x="246885" y="336461"/>
                </a:lnTo>
                <a:lnTo>
                  <a:pt x="233553" y="336247"/>
                </a:lnTo>
                <a:lnTo>
                  <a:pt x="195316" y="332306"/>
                </a:lnTo>
                <a:lnTo>
                  <a:pt x="148778" y="318722"/>
                </a:lnTo>
                <a:lnTo>
                  <a:pt x="137998" y="313725"/>
                </a:lnTo>
                <a:lnTo>
                  <a:pt x="155471" y="283272"/>
                </a:lnTo>
                <a:lnTo>
                  <a:pt x="215394" y="283272"/>
                </a:lnTo>
                <a:lnTo>
                  <a:pt x="207337" y="279079"/>
                </a:lnTo>
                <a:lnTo>
                  <a:pt x="174211" y="259928"/>
                </a:lnTo>
                <a:lnTo>
                  <a:pt x="142817" y="239108"/>
                </a:lnTo>
                <a:lnTo>
                  <a:pt x="132692" y="231839"/>
                </a:lnTo>
                <a:close/>
              </a:path>
              <a:path w="444783" h="529689">
                <a:moveTo>
                  <a:pt x="333320" y="313725"/>
                </a:moveTo>
                <a:lnTo>
                  <a:pt x="302536" y="320889"/>
                </a:lnTo>
                <a:lnTo>
                  <a:pt x="339691" y="408912"/>
                </a:lnTo>
                <a:lnTo>
                  <a:pt x="328792" y="417414"/>
                </a:lnTo>
                <a:lnTo>
                  <a:pt x="295395" y="437547"/>
                </a:lnTo>
                <a:lnTo>
                  <a:pt x="249286" y="452194"/>
                </a:lnTo>
                <a:lnTo>
                  <a:pt x="225576" y="454457"/>
                </a:lnTo>
                <a:lnTo>
                  <a:pt x="429489" y="454457"/>
                </a:lnTo>
                <a:lnTo>
                  <a:pt x="444783" y="448829"/>
                </a:lnTo>
                <a:lnTo>
                  <a:pt x="444783" y="406864"/>
                </a:lnTo>
                <a:lnTo>
                  <a:pt x="365169" y="386395"/>
                </a:lnTo>
                <a:lnTo>
                  <a:pt x="333320" y="313725"/>
                </a:lnTo>
                <a:close/>
              </a:path>
              <a:path w="444783" h="529689">
                <a:moveTo>
                  <a:pt x="280937" y="379770"/>
                </a:moveTo>
                <a:lnTo>
                  <a:pt x="122018" y="379770"/>
                </a:lnTo>
                <a:lnTo>
                  <a:pt x="133656" y="384992"/>
                </a:lnTo>
                <a:lnTo>
                  <a:pt x="181489" y="397657"/>
                </a:lnTo>
                <a:lnTo>
                  <a:pt x="206110" y="399456"/>
                </a:lnTo>
                <a:lnTo>
                  <a:pt x="218582" y="399323"/>
                </a:lnTo>
                <a:lnTo>
                  <a:pt x="256586" y="395132"/>
                </a:lnTo>
                <a:lnTo>
                  <a:pt x="282369" y="389465"/>
                </a:lnTo>
                <a:lnTo>
                  <a:pt x="280937" y="379770"/>
                </a:lnTo>
                <a:close/>
              </a:path>
              <a:path w="444783" h="529689">
                <a:moveTo>
                  <a:pt x="274373" y="335342"/>
                </a:moveTo>
                <a:lnTo>
                  <a:pt x="260495" y="336154"/>
                </a:lnTo>
                <a:lnTo>
                  <a:pt x="246885" y="336461"/>
                </a:lnTo>
                <a:lnTo>
                  <a:pt x="274539" y="336461"/>
                </a:lnTo>
                <a:lnTo>
                  <a:pt x="274373" y="335342"/>
                </a:lnTo>
                <a:close/>
              </a:path>
              <a:path w="444783" h="529689">
                <a:moveTo>
                  <a:pt x="215394" y="283272"/>
                </a:moveTo>
                <a:lnTo>
                  <a:pt x="155471" y="283272"/>
                </a:lnTo>
                <a:lnTo>
                  <a:pt x="167815" y="286680"/>
                </a:lnTo>
                <a:lnTo>
                  <a:pt x="180325" y="289220"/>
                </a:lnTo>
                <a:lnTo>
                  <a:pt x="192925" y="290897"/>
                </a:lnTo>
                <a:lnTo>
                  <a:pt x="205540" y="291716"/>
                </a:lnTo>
                <a:lnTo>
                  <a:pt x="218093" y="291681"/>
                </a:lnTo>
                <a:lnTo>
                  <a:pt x="230510" y="290797"/>
                </a:lnTo>
                <a:lnTo>
                  <a:pt x="218808" y="285049"/>
                </a:lnTo>
                <a:lnTo>
                  <a:pt x="215394" y="283272"/>
                </a:lnTo>
                <a:close/>
              </a:path>
              <a:path w="444783" h="529689">
                <a:moveTo>
                  <a:pt x="228358" y="0"/>
                </a:moveTo>
                <a:lnTo>
                  <a:pt x="184855" y="9032"/>
                </a:lnTo>
                <a:lnTo>
                  <a:pt x="149231" y="34641"/>
                </a:lnTo>
                <a:lnTo>
                  <a:pt x="118671" y="74707"/>
                </a:lnTo>
                <a:lnTo>
                  <a:pt x="105083" y="80243"/>
                </a:lnTo>
                <a:lnTo>
                  <a:pt x="93482" y="87056"/>
                </a:lnTo>
                <a:lnTo>
                  <a:pt x="83788" y="95094"/>
                </a:lnTo>
                <a:lnTo>
                  <a:pt x="75922" y="104307"/>
                </a:lnTo>
                <a:lnTo>
                  <a:pt x="69807" y="114640"/>
                </a:lnTo>
                <a:lnTo>
                  <a:pt x="78374" y="127277"/>
                </a:lnTo>
                <a:lnTo>
                  <a:pt x="106345" y="162586"/>
                </a:lnTo>
                <a:lnTo>
                  <a:pt x="137764" y="194006"/>
                </a:lnTo>
                <a:lnTo>
                  <a:pt x="172702" y="221526"/>
                </a:lnTo>
                <a:lnTo>
                  <a:pt x="211233" y="245138"/>
                </a:lnTo>
                <a:lnTo>
                  <a:pt x="253428" y="264831"/>
                </a:lnTo>
                <a:lnTo>
                  <a:pt x="299361" y="280596"/>
                </a:lnTo>
                <a:lnTo>
                  <a:pt x="315515" y="284976"/>
                </a:lnTo>
                <a:lnTo>
                  <a:pt x="331941" y="281987"/>
                </a:lnTo>
                <a:lnTo>
                  <a:pt x="374008" y="270461"/>
                </a:lnTo>
                <a:lnTo>
                  <a:pt x="414699" y="246753"/>
                </a:lnTo>
                <a:lnTo>
                  <a:pt x="420344" y="240989"/>
                </a:lnTo>
                <a:lnTo>
                  <a:pt x="320129" y="240989"/>
                </a:lnTo>
                <a:lnTo>
                  <a:pt x="310843" y="239245"/>
                </a:lnTo>
                <a:lnTo>
                  <a:pt x="303336" y="235395"/>
                </a:lnTo>
                <a:lnTo>
                  <a:pt x="316815" y="231891"/>
                </a:lnTo>
                <a:lnTo>
                  <a:pt x="329715" y="227998"/>
                </a:lnTo>
                <a:lnTo>
                  <a:pt x="341994" y="223685"/>
                </a:lnTo>
                <a:lnTo>
                  <a:pt x="353606" y="218922"/>
                </a:lnTo>
                <a:lnTo>
                  <a:pt x="364510" y="213680"/>
                </a:lnTo>
                <a:lnTo>
                  <a:pt x="364892" y="213464"/>
                </a:lnTo>
                <a:lnTo>
                  <a:pt x="287613" y="213464"/>
                </a:lnTo>
                <a:lnTo>
                  <a:pt x="286350" y="213414"/>
                </a:lnTo>
                <a:lnTo>
                  <a:pt x="302900" y="168469"/>
                </a:lnTo>
                <a:lnTo>
                  <a:pt x="307237" y="139712"/>
                </a:lnTo>
                <a:lnTo>
                  <a:pt x="306974" y="127037"/>
                </a:lnTo>
                <a:lnTo>
                  <a:pt x="281523" y="84248"/>
                </a:lnTo>
                <a:lnTo>
                  <a:pt x="245057" y="51317"/>
                </a:lnTo>
                <a:lnTo>
                  <a:pt x="356218" y="51317"/>
                </a:lnTo>
                <a:lnTo>
                  <a:pt x="282557" y="9664"/>
                </a:lnTo>
                <a:lnTo>
                  <a:pt x="267851" y="5379"/>
                </a:lnTo>
                <a:lnTo>
                  <a:pt x="253945" y="2362"/>
                </a:lnTo>
                <a:lnTo>
                  <a:pt x="240795" y="580"/>
                </a:lnTo>
                <a:lnTo>
                  <a:pt x="228358" y="0"/>
                </a:lnTo>
                <a:close/>
              </a:path>
              <a:path w="444783" h="529689">
                <a:moveTo>
                  <a:pt x="416923" y="169912"/>
                </a:moveTo>
                <a:lnTo>
                  <a:pt x="398935" y="205700"/>
                </a:lnTo>
                <a:lnTo>
                  <a:pt x="366490" y="229639"/>
                </a:lnTo>
                <a:lnTo>
                  <a:pt x="320129" y="240989"/>
                </a:lnTo>
                <a:lnTo>
                  <a:pt x="420344" y="240989"/>
                </a:lnTo>
                <a:lnTo>
                  <a:pt x="422376" y="238913"/>
                </a:lnTo>
                <a:lnTo>
                  <a:pt x="429132" y="230181"/>
                </a:lnTo>
                <a:lnTo>
                  <a:pt x="429783" y="217669"/>
                </a:lnTo>
                <a:lnTo>
                  <a:pt x="428887" y="205386"/>
                </a:lnTo>
                <a:lnTo>
                  <a:pt x="426431" y="193294"/>
                </a:lnTo>
                <a:lnTo>
                  <a:pt x="422430" y="181455"/>
                </a:lnTo>
                <a:lnTo>
                  <a:pt x="416923" y="169912"/>
                </a:lnTo>
                <a:close/>
              </a:path>
              <a:path w="444783" h="529689">
                <a:moveTo>
                  <a:pt x="356218" y="51317"/>
                </a:moveTo>
                <a:lnTo>
                  <a:pt x="245057" y="51317"/>
                </a:lnTo>
                <a:lnTo>
                  <a:pt x="255814" y="51690"/>
                </a:lnTo>
                <a:lnTo>
                  <a:pt x="266854" y="53993"/>
                </a:lnTo>
                <a:lnTo>
                  <a:pt x="311273" y="81550"/>
                </a:lnTo>
                <a:lnTo>
                  <a:pt x="334067" y="114788"/>
                </a:lnTo>
                <a:lnTo>
                  <a:pt x="334425" y="136501"/>
                </a:lnTo>
                <a:lnTo>
                  <a:pt x="332964" y="155347"/>
                </a:lnTo>
                <a:lnTo>
                  <a:pt x="319612" y="195337"/>
                </a:lnTo>
                <a:lnTo>
                  <a:pt x="287613" y="213464"/>
                </a:lnTo>
                <a:lnTo>
                  <a:pt x="364892" y="213464"/>
                </a:lnTo>
                <a:lnTo>
                  <a:pt x="374660" y="207930"/>
                </a:lnTo>
                <a:lnTo>
                  <a:pt x="375005" y="207699"/>
                </a:lnTo>
                <a:lnTo>
                  <a:pt x="343695" y="207699"/>
                </a:lnTo>
                <a:lnTo>
                  <a:pt x="347976" y="192726"/>
                </a:lnTo>
                <a:lnTo>
                  <a:pt x="351263" y="178318"/>
                </a:lnTo>
                <a:lnTo>
                  <a:pt x="353551" y="164470"/>
                </a:lnTo>
                <a:lnTo>
                  <a:pt x="354828" y="151248"/>
                </a:lnTo>
                <a:lnTo>
                  <a:pt x="355080" y="139712"/>
                </a:lnTo>
                <a:lnTo>
                  <a:pt x="354988" y="136501"/>
                </a:lnTo>
                <a:lnTo>
                  <a:pt x="345977" y="93026"/>
                </a:lnTo>
                <a:lnTo>
                  <a:pt x="324831" y="60908"/>
                </a:lnTo>
                <a:lnTo>
                  <a:pt x="373179" y="60908"/>
                </a:lnTo>
                <a:lnTo>
                  <a:pt x="356218" y="51317"/>
                </a:lnTo>
                <a:close/>
              </a:path>
              <a:path w="444783" h="529689">
                <a:moveTo>
                  <a:pt x="373179" y="60908"/>
                </a:moveTo>
                <a:lnTo>
                  <a:pt x="324831" y="60908"/>
                </a:lnTo>
                <a:lnTo>
                  <a:pt x="337050" y="63081"/>
                </a:lnTo>
                <a:lnTo>
                  <a:pt x="347705" y="68121"/>
                </a:lnTo>
                <a:lnTo>
                  <a:pt x="374675" y="108735"/>
                </a:lnTo>
                <a:lnTo>
                  <a:pt x="378764" y="135567"/>
                </a:lnTo>
                <a:lnTo>
                  <a:pt x="378458" y="149178"/>
                </a:lnTo>
                <a:lnTo>
                  <a:pt x="368135" y="185860"/>
                </a:lnTo>
                <a:lnTo>
                  <a:pt x="343695" y="207699"/>
                </a:lnTo>
                <a:lnTo>
                  <a:pt x="375005" y="207699"/>
                </a:lnTo>
                <a:lnTo>
                  <a:pt x="384014" y="201643"/>
                </a:lnTo>
                <a:lnTo>
                  <a:pt x="390629" y="108207"/>
                </a:lnTo>
                <a:lnTo>
                  <a:pt x="388783" y="93887"/>
                </a:lnTo>
                <a:lnTo>
                  <a:pt x="385217" y="81464"/>
                </a:lnTo>
                <a:lnTo>
                  <a:pt x="380161" y="70682"/>
                </a:lnTo>
                <a:lnTo>
                  <a:pt x="373848" y="61286"/>
                </a:lnTo>
                <a:lnTo>
                  <a:pt x="373179" y="60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82386" y="1901391"/>
            <a:ext cx="8964930" cy="17227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342390">
              <a:lnSpc>
                <a:spcPct val="100000"/>
              </a:lnSpc>
            </a:pPr>
            <a:r>
              <a:rPr dirty="0" sz="1600" b="1">
                <a:solidFill>
                  <a:srgbClr val="FFFFFF"/>
                </a:solidFill>
                <a:latin typeface="Century Gothic"/>
                <a:cs typeface="Century Gothic"/>
              </a:rPr>
              <a:t>Температура</a:t>
            </a:r>
            <a:r>
              <a:rPr dirty="0" sz="1600" spc="-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размягчения более 100 С</a:t>
            </a:r>
            <a:endParaRPr sz="1600">
              <a:latin typeface="Century Gothic"/>
              <a:cs typeface="Century Gothic"/>
            </a:endParaRPr>
          </a:p>
          <a:p>
            <a:pPr marL="1342390">
              <a:lnSpc>
                <a:spcPct val="100000"/>
              </a:lnSpc>
              <a:spcBef>
                <a:spcPts val="20"/>
              </a:spcBef>
            </a:pPr>
            <a:r>
              <a:rPr dirty="0" sz="1600" b="1">
                <a:solidFill>
                  <a:srgbClr val="FFFFFF"/>
                </a:solidFill>
                <a:latin typeface="Century Gothic"/>
                <a:cs typeface="Century Gothic"/>
              </a:rPr>
              <a:t>Плотность </a:t>
            </a:r>
            <a:r>
              <a:rPr dirty="0" sz="1600" spc="-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2,08 г/см.куб.</a:t>
            </a:r>
            <a:endParaRPr sz="1600">
              <a:latin typeface="Century Gothic"/>
              <a:cs typeface="Century Gothic"/>
            </a:endParaRPr>
          </a:p>
          <a:p>
            <a:pPr marL="1342390">
              <a:lnSpc>
                <a:spcPct val="100000"/>
              </a:lnSpc>
              <a:spcBef>
                <a:spcPts val="20"/>
              </a:spcBef>
            </a:pPr>
            <a:r>
              <a:rPr dirty="0" sz="1600" b="1">
                <a:solidFill>
                  <a:srgbClr val="FFFFFF"/>
                </a:solidFill>
                <a:latin typeface="Century Gothic"/>
                <a:cs typeface="Century Gothic"/>
              </a:rPr>
              <a:t>По показателям световозвращения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соответствует ГОСТ Р 51526-2011</a:t>
            </a:r>
            <a:endParaRPr sz="1600">
              <a:latin typeface="Century Gothic"/>
              <a:cs typeface="Century Gothic"/>
            </a:endParaRPr>
          </a:p>
          <a:p>
            <a:pPr marL="1342390" marR="6350">
              <a:lnSpc>
                <a:spcPts val="1910"/>
              </a:lnSpc>
              <a:spcBef>
                <a:spcPts val="90"/>
              </a:spcBef>
            </a:pPr>
            <a:r>
              <a:rPr dirty="0" sz="1600" b="1">
                <a:solidFill>
                  <a:srgbClr val="FFFFFF"/>
                </a:solidFill>
                <a:latin typeface="Century Gothic"/>
                <a:cs typeface="Century Gothic"/>
              </a:rPr>
              <a:t>Срок службы</a:t>
            </a:r>
            <a:r>
              <a:rPr dirty="0" sz="1600" spc="-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горизонтальной дорожной разметки на осевых и сплошных</a:t>
            </a:r>
            <a:r>
              <a:rPr dirty="0" sz="1600">
                <a:solidFill>
                  <a:srgbClr val="FFFFFF"/>
                </a:solidFill>
                <a:latin typeface="Century Gothic"/>
                <a:cs typeface="Century Gothic"/>
              </a:rPr>
              <a:t> линиях составляет более 4 лет</a:t>
            </a:r>
            <a:endParaRPr sz="1600">
              <a:latin typeface="Century Gothic"/>
              <a:cs typeface="Century Gothic"/>
            </a:endParaRPr>
          </a:p>
          <a:p>
            <a:pPr>
              <a:lnSpc>
                <a:spcPts val="800"/>
              </a:lnSpc>
              <a:spcBef>
                <a:spcPts val="38"/>
              </a:spcBef>
            </a:pPr>
            <a:endParaRPr sz="800"/>
          </a:p>
          <a:p>
            <a:pPr marL="12700">
              <a:lnSpc>
                <a:spcPct val="100000"/>
              </a:lnSpc>
            </a:pPr>
            <a:r>
              <a:rPr dirty="0" sz="2400" b="1" u="sng">
                <a:solidFill>
                  <a:srgbClr val="FFFFFF"/>
                </a:solidFill>
                <a:latin typeface="Century Gothic"/>
                <a:cs typeface="Century Gothic"/>
              </a:rPr>
              <a:t>ПРЕИМУЩЕСТВА</a:t>
            </a:r>
            <a:r>
              <a:rPr dirty="0" sz="2400" spc="70" u="sng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b="1" u="sng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2400" spc="70" u="sng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b="1" u="sng">
                <a:solidFill>
                  <a:srgbClr val="FFFFFF"/>
                </a:solidFill>
                <a:latin typeface="Century Gothic"/>
                <a:cs typeface="Century Gothic"/>
              </a:rPr>
              <a:t>ОБЫЧНЫМ</a:t>
            </a:r>
            <a:r>
              <a:rPr dirty="0" sz="2400" spc="70" u="sng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b="1" u="sng">
                <a:solidFill>
                  <a:srgbClr val="FFFFFF"/>
                </a:solidFill>
                <a:latin typeface="Century Gothic"/>
                <a:cs typeface="Century Gothic"/>
              </a:rPr>
              <a:t>ТЕРМ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ОПЛАСТИКОМ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30957" y="4373636"/>
            <a:ext cx="141986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Ж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т при перегре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е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90540" y="3999285"/>
            <a:ext cx="9500608" cy="2926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490540" y="4642411"/>
            <a:ext cx="9500608" cy="3718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490540" y="5364786"/>
            <a:ext cx="9500608" cy="3718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490540" y="6087162"/>
            <a:ext cx="9500608" cy="3718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922942" y="5026928"/>
            <a:ext cx="3005455" cy="669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7780">
              <a:lnSpc>
                <a:spcPct val="100000"/>
              </a:lnSpc>
            </a:pPr>
            <a:r>
              <a:rPr dirty="0" sz="1000" spc="-6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000" spc="-25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т б</a:t>
            </a:r>
            <a:r>
              <a:rPr dirty="0" sz="1000" spc="-25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лее дли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льной п</a:t>
            </a:r>
            <a:r>
              <a:rPr dirty="0" sz="1000" spc="-25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sz="1000" spc="-25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dirty="0" sz="1000" spc="-25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овки</a:t>
            </a:r>
            <a:endParaRPr sz="1000">
              <a:latin typeface="Arial"/>
              <a:cs typeface="Arial"/>
            </a:endParaRPr>
          </a:p>
          <a:p>
            <a:pPr marL="17780">
              <a:lnSpc>
                <a:spcPts val="1100"/>
              </a:lnSpc>
            </a:pP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и пр</a:t>
            </a:r>
            <a:r>
              <a:rPr dirty="0" sz="1000" spc="-25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ари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льно</a:t>
            </a:r>
            <a:r>
              <a:rPr dirty="0" sz="1000" spc="-25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о о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еспыли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ания асфал</a:t>
            </a:r>
            <a:r>
              <a:rPr dirty="0" sz="1000" spc="-80">
                <a:solidFill>
                  <a:srgbClr val="FFFFFF"/>
                </a:solidFill>
                <a:latin typeface="Arial"/>
                <a:cs typeface="Arial"/>
              </a:rPr>
              <a:t>ь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а</a:t>
            </a:r>
            <a:endParaRPr sz="1000">
              <a:latin typeface="Arial"/>
              <a:cs typeface="Arial"/>
            </a:endParaRPr>
          </a:p>
          <a:p>
            <a:pPr>
              <a:lnSpc>
                <a:spcPts val="650"/>
              </a:lnSpc>
              <a:spcBef>
                <a:spcPts val="5"/>
              </a:spcBef>
            </a:pPr>
            <a:endParaRPr sz="650"/>
          </a:p>
          <a:p>
            <a:pPr marL="12700" marR="6350" indent="0">
              <a:lnSpc>
                <a:spcPts val="1100"/>
              </a:lnSpc>
            </a:pP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Нанесение при </a:t>
            </a:r>
            <a:r>
              <a:rPr dirty="0" sz="1000" spc="-15">
                <a:solidFill>
                  <a:srgbClr val="151616"/>
                </a:solidFill>
                <a:latin typeface="Arial"/>
                <a:cs typeface="Arial"/>
              </a:rPr>
              <a:t>т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емпер</a:t>
            </a:r>
            <a:r>
              <a:rPr dirty="0" sz="1000" spc="-25">
                <a:solidFill>
                  <a:srgbClr val="151616"/>
                </a:solidFill>
                <a:latin typeface="Arial"/>
                <a:cs typeface="Arial"/>
              </a:rPr>
              <a:t>а</a:t>
            </a:r>
            <a:r>
              <a:rPr dirty="0" sz="1000" spc="10">
                <a:solidFill>
                  <a:srgbClr val="151616"/>
                </a:solidFill>
                <a:latin typeface="Arial"/>
                <a:cs typeface="Arial"/>
              </a:rPr>
              <a:t>т</a:t>
            </a:r>
            <a:r>
              <a:rPr dirty="0" sz="1000" spc="-15">
                <a:solidFill>
                  <a:srgbClr val="151616"/>
                </a:solidFill>
                <a:latin typeface="Arial"/>
                <a:cs typeface="Arial"/>
              </a:rPr>
              <a:t>у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ре п</a:t>
            </a:r>
            <a:r>
              <a:rPr dirty="0" sz="1000" spc="-25">
                <a:solidFill>
                  <a:srgbClr val="151616"/>
                </a:solidFill>
                <a:latin typeface="Arial"/>
                <a:cs typeface="Arial"/>
              </a:rPr>
              <a:t>о</a:t>
            </a:r>
            <a:r>
              <a:rPr dirty="0" sz="1000" spc="10">
                <a:solidFill>
                  <a:srgbClr val="151616"/>
                </a:solidFill>
                <a:latin typeface="Arial"/>
                <a:cs typeface="Arial"/>
              </a:rPr>
              <a:t>л</a:t>
            </a:r>
            <a:r>
              <a:rPr dirty="0" sz="1000" spc="-25">
                <a:solidFill>
                  <a:srgbClr val="151616"/>
                </a:solidFill>
                <a:latin typeface="Arial"/>
                <a:cs typeface="Arial"/>
              </a:rPr>
              <a:t>о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тна ниже  + 10 С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 не доп</a:t>
            </a:r>
            <a:r>
              <a:rPr dirty="0" sz="1000" spc="-15">
                <a:solidFill>
                  <a:srgbClr val="151616"/>
                </a:solidFill>
                <a:latin typeface="Arial"/>
                <a:cs typeface="Arial"/>
              </a:rPr>
              <a:t>у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с</a:t>
            </a:r>
            <a:r>
              <a:rPr dirty="0" sz="1000" spc="20">
                <a:solidFill>
                  <a:srgbClr val="151616"/>
                </a:solidFill>
                <a:latin typeface="Arial"/>
                <a:cs typeface="Arial"/>
              </a:rPr>
              <a:t>к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а</a:t>
            </a:r>
            <a:r>
              <a:rPr dirty="0" sz="1000" spc="-35">
                <a:solidFill>
                  <a:srgbClr val="151616"/>
                </a:solidFill>
                <a:latin typeface="Arial"/>
                <a:cs typeface="Arial"/>
              </a:rPr>
              <a:t>е</a:t>
            </a:r>
            <a:r>
              <a:rPr dirty="0" sz="1000" spc="-15">
                <a:solidFill>
                  <a:srgbClr val="151616"/>
                </a:solidFill>
                <a:latin typeface="Arial"/>
                <a:cs typeface="Arial"/>
              </a:rPr>
              <a:t>т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ся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42677" y="4373571"/>
            <a:ext cx="200406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Выдержи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т до тр</a:t>
            </a:r>
            <a:r>
              <a:rPr dirty="0" sz="1000" spc="-25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х р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огре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ов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41661" y="5096774"/>
            <a:ext cx="383921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Наносить 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ермопластик м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жно 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dirty="0" sz="1000" spc="-25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з пр</a:t>
            </a:r>
            <a:r>
              <a:rPr dirty="0" sz="1000" spc="-25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ари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льной п</a:t>
            </a:r>
            <a:r>
              <a:rPr dirty="0" sz="1000" spc="-25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dirty="0" sz="1000" spc="-25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dirty="0" sz="1000" spc="-25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овки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51021" y="4037056"/>
            <a:ext cx="1921510" cy="1981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b="1">
                <a:solidFill>
                  <a:srgbClr val="151616"/>
                </a:solidFill>
                <a:latin typeface="Century Gothic"/>
                <a:cs typeface="Century Gothic"/>
              </a:rPr>
              <a:t>Обычный термопластик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89276" y="4034845"/>
            <a:ext cx="2787650" cy="1981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b="1">
                <a:solidFill>
                  <a:srgbClr val="151616"/>
                </a:solidFill>
                <a:latin typeface="Century Gothic"/>
                <a:cs typeface="Century Gothic"/>
              </a:rPr>
              <a:t>Термопластик «</a:t>
            </a:r>
            <a:r>
              <a:rPr dirty="0" sz="1200" b="1">
                <a:solidFill>
                  <a:srgbClr val="151616"/>
                </a:solidFill>
                <a:latin typeface="Century Gothic"/>
                <a:cs typeface="Century Gothic"/>
              </a:rPr>
              <a:t>Highway</a:t>
            </a:r>
            <a:r>
              <a:rPr dirty="0" sz="1200" spc="-5" b="1">
                <a:solidFill>
                  <a:srgbClr val="151616"/>
                </a:solidFill>
                <a:latin typeface="Century Gothic"/>
                <a:cs typeface="Century Gothic"/>
              </a:rPr>
              <a:t> </a:t>
            </a:r>
            <a:r>
              <a:rPr dirty="0" sz="1200" b="1">
                <a:solidFill>
                  <a:srgbClr val="151616"/>
                </a:solidFill>
                <a:latin typeface="Century Gothic"/>
                <a:cs typeface="Century Gothic"/>
              </a:rPr>
              <a:t>TermoPlas</a:t>
            </a:r>
            <a:r>
              <a:rPr dirty="0" sz="1200" spc="-5" b="1">
                <a:solidFill>
                  <a:srgbClr val="151616"/>
                </a:solidFill>
                <a:latin typeface="Century Gothic"/>
                <a:cs typeface="Century Gothic"/>
              </a:rPr>
              <a:t>t</a:t>
            </a:r>
            <a:r>
              <a:rPr dirty="0" sz="1200" b="1">
                <a:solidFill>
                  <a:srgbClr val="151616"/>
                </a:solidFill>
                <a:latin typeface="Century Gothic"/>
                <a:cs typeface="Century Gothic"/>
              </a:rPr>
              <a:t>»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28419" y="4735015"/>
            <a:ext cx="2148205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60">
                <a:solidFill>
                  <a:srgbClr val="151616"/>
                </a:solidFill>
                <a:latin typeface="Arial"/>
                <a:cs typeface="Arial"/>
              </a:rPr>
              <a:t>Т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р</a:t>
            </a:r>
            <a:r>
              <a:rPr dirty="0" sz="1000" spc="-15">
                <a:solidFill>
                  <a:srgbClr val="151616"/>
                </a:solidFill>
                <a:latin typeface="Arial"/>
                <a:cs typeface="Arial"/>
              </a:rPr>
              <a:t>е</a:t>
            </a:r>
            <a:r>
              <a:rPr dirty="0" sz="1000" spc="-25">
                <a:solidFill>
                  <a:srgbClr val="151616"/>
                </a:solidFill>
                <a:latin typeface="Arial"/>
                <a:cs typeface="Arial"/>
              </a:rPr>
              <a:t>б</a:t>
            </a:r>
            <a:r>
              <a:rPr dirty="0" sz="1000" spc="-15">
                <a:solidFill>
                  <a:srgbClr val="151616"/>
                </a:solidFill>
                <a:latin typeface="Arial"/>
                <a:cs typeface="Arial"/>
              </a:rPr>
              <a:t>у</a:t>
            </a:r>
            <a:r>
              <a:rPr dirty="0" sz="1000" spc="-35">
                <a:solidFill>
                  <a:srgbClr val="151616"/>
                </a:solidFill>
                <a:latin typeface="Arial"/>
                <a:cs typeface="Arial"/>
              </a:rPr>
              <a:t>е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т тщ</a:t>
            </a:r>
            <a:r>
              <a:rPr dirty="0" sz="1000" spc="-25">
                <a:solidFill>
                  <a:srgbClr val="151616"/>
                </a:solidFill>
                <a:latin typeface="Arial"/>
                <a:cs typeface="Arial"/>
              </a:rPr>
              <a:t>а</a:t>
            </a:r>
            <a:r>
              <a:rPr dirty="0" sz="1000" spc="-15">
                <a:solidFill>
                  <a:srgbClr val="151616"/>
                </a:solidFill>
                <a:latin typeface="Arial"/>
                <a:cs typeface="Arial"/>
              </a:rPr>
              <a:t>т</a:t>
            </a:r>
            <a:r>
              <a:rPr dirty="0" sz="1000" spc="-35">
                <a:solidFill>
                  <a:srgbClr val="151616"/>
                </a:solidFill>
                <a:latin typeface="Arial"/>
                <a:cs typeface="Arial"/>
              </a:rPr>
              <a:t>е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льно</a:t>
            </a:r>
            <a:r>
              <a:rPr dirty="0" sz="1000" spc="-25">
                <a:solidFill>
                  <a:srgbClr val="151616"/>
                </a:solidFill>
                <a:latin typeface="Arial"/>
                <a:cs typeface="Arial"/>
              </a:rPr>
              <a:t>г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о вымеши</a:t>
            </a:r>
            <a:r>
              <a:rPr dirty="0" sz="1000" spc="-15">
                <a:solidFill>
                  <a:srgbClr val="151616"/>
                </a:solidFill>
                <a:latin typeface="Arial"/>
                <a:cs typeface="Arial"/>
              </a:rPr>
              <a:t>в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ания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42039" y="4733935"/>
            <a:ext cx="270002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При ви</a:t>
            </a:r>
            <a:r>
              <a:rPr dirty="0" sz="1000" spc="-15">
                <a:solidFill>
                  <a:srgbClr val="151616"/>
                </a:solidFill>
                <a:latin typeface="Arial"/>
                <a:cs typeface="Arial"/>
              </a:rPr>
              <a:t>з</a:t>
            </a:r>
            <a:r>
              <a:rPr dirty="0" sz="1000" spc="-15">
                <a:solidFill>
                  <a:srgbClr val="151616"/>
                </a:solidFill>
                <a:latin typeface="Arial"/>
                <a:cs typeface="Arial"/>
              </a:rPr>
              <a:t>у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альном распла</a:t>
            </a:r>
            <a:r>
              <a:rPr dirty="0" sz="1000" spc="-15">
                <a:solidFill>
                  <a:srgbClr val="151616"/>
                </a:solidFill>
                <a:latin typeface="Arial"/>
                <a:cs typeface="Arial"/>
              </a:rPr>
              <a:t>в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е </a:t>
            </a:r>
            <a:r>
              <a:rPr dirty="0" sz="1000" spc="-25">
                <a:solidFill>
                  <a:srgbClr val="151616"/>
                </a:solidFill>
                <a:latin typeface="Arial"/>
                <a:cs typeface="Arial"/>
              </a:rPr>
              <a:t>г</a:t>
            </a:r>
            <a:r>
              <a:rPr dirty="0" sz="1000" spc="-25">
                <a:solidFill>
                  <a:srgbClr val="151616"/>
                </a:solidFill>
                <a:latin typeface="Arial"/>
                <a:cs typeface="Arial"/>
              </a:rPr>
              <a:t>о</a:t>
            </a:r>
            <a:r>
              <a:rPr dirty="0" sz="1000" spc="-15">
                <a:solidFill>
                  <a:srgbClr val="151616"/>
                </a:solidFill>
                <a:latin typeface="Arial"/>
                <a:cs typeface="Arial"/>
              </a:rPr>
              <a:t>т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ов к нанесению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28419" y="5817881"/>
            <a:ext cx="2064385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6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емпер</a:t>
            </a:r>
            <a:r>
              <a:rPr dirty="0" sz="1000" spc="-25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sz="1000" spc="1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ра р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змягчения 80-95 С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41661" y="5456822"/>
            <a:ext cx="3961765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Наносить м</a:t>
            </a:r>
            <a:r>
              <a:rPr dirty="0" sz="1000" spc="-15">
                <a:solidFill>
                  <a:srgbClr val="151616"/>
                </a:solidFill>
                <a:latin typeface="Arial"/>
                <a:cs typeface="Arial"/>
              </a:rPr>
              <a:t>о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жно даже при </a:t>
            </a:r>
            <a:r>
              <a:rPr dirty="0" sz="1000" spc="-25">
                <a:solidFill>
                  <a:srgbClr val="151616"/>
                </a:solidFill>
                <a:latin typeface="Arial"/>
                <a:cs typeface="Arial"/>
              </a:rPr>
              <a:t>о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триц</a:t>
            </a:r>
            <a:r>
              <a:rPr dirty="0" sz="1000" spc="-25">
                <a:solidFill>
                  <a:srgbClr val="151616"/>
                </a:solidFill>
                <a:latin typeface="Arial"/>
                <a:cs typeface="Arial"/>
              </a:rPr>
              <a:t>а</a:t>
            </a:r>
            <a:r>
              <a:rPr dirty="0" sz="1000" spc="-15">
                <a:solidFill>
                  <a:srgbClr val="151616"/>
                </a:solidFill>
                <a:latin typeface="Arial"/>
                <a:cs typeface="Arial"/>
              </a:rPr>
              <a:t>т</a:t>
            </a:r>
            <a:r>
              <a:rPr dirty="0" sz="1000" spc="-35">
                <a:solidFill>
                  <a:srgbClr val="151616"/>
                </a:solidFill>
                <a:latin typeface="Arial"/>
                <a:cs typeface="Arial"/>
              </a:rPr>
              <a:t>е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льных </a:t>
            </a:r>
            <a:r>
              <a:rPr dirty="0" sz="1000" spc="-15">
                <a:solidFill>
                  <a:srgbClr val="151616"/>
                </a:solidFill>
                <a:latin typeface="Arial"/>
                <a:cs typeface="Arial"/>
              </a:rPr>
              <a:t>т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емпер</a:t>
            </a:r>
            <a:r>
              <a:rPr dirty="0" sz="1000" spc="-25">
                <a:solidFill>
                  <a:srgbClr val="151616"/>
                </a:solidFill>
                <a:latin typeface="Arial"/>
                <a:cs typeface="Arial"/>
              </a:rPr>
              <a:t>а</a:t>
            </a:r>
            <a:r>
              <a:rPr dirty="0" sz="1000" spc="10">
                <a:solidFill>
                  <a:srgbClr val="151616"/>
                </a:solidFill>
                <a:latin typeface="Arial"/>
                <a:cs typeface="Arial"/>
              </a:rPr>
              <a:t>т</a:t>
            </a:r>
            <a:r>
              <a:rPr dirty="0" sz="1000" spc="-15">
                <a:solidFill>
                  <a:srgbClr val="151616"/>
                </a:solidFill>
                <a:latin typeface="Arial"/>
                <a:cs typeface="Arial"/>
              </a:rPr>
              <a:t>у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рах до – 10 С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49027" y="5818197"/>
            <a:ext cx="227203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6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емпер</a:t>
            </a:r>
            <a:r>
              <a:rPr dirty="0" sz="1000" spc="-25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sz="1000" spc="1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ра р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змягчения б</a:t>
            </a:r>
            <a:r>
              <a:rPr dirty="0" sz="1000" spc="-25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лее 95 С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24988" y="6179255"/>
            <a:ext cx="32727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С</a:t>
            </a:r>
            <a:r>
              <a:rPr dirty="0" sz="1000" spc="-15">
                <a:solidFill>
                  <a:srgbClr val="151616"/>
                </a:solidFill>
                <a:latin typeface="Arial"/>
                <a:cs typeface="Arial"/>
              </a:rPr>
              <a:t>т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оимость в </a:t>
            </a:r>
            <a:r>
              <a:rPr dirty="0" sz="1000" spc="-15">
                <a:solidFill>
                  <a:srgbClr val="151616"/>
                </a:solidFill>
                <a:latin typeface="Arial"/>
                <a:cs typeface="Arial"/>
              </a:rPr>
              <a:t>ц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енах 2016 </a:t>
            </a:r>
            <a:r>
              <a:rPr dirty="0" sz="1000" spc="-25">
                <a:solidFill>
                  <a:srgbClr val="151616"/>
                </a:solidFill>
                <a:latin typeface="Arial"/>
                <a:cs typeface="Arial"/>
              </a:rPr>
              <a:t>г</a:t>
            </a:r>
            <a:r>
              <a:rPr dirty="0" sz="1000" spc="-25">
                <a:solidFill>
                  <a:srgbClr val="151616"/>
                </a:solidFill>
                <a:latin typeface="Arial"/>
                <a:cs typeface="Arial"/>
              </a:rPr>
              <a:t>о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да равна 62-68 </a:t>
            </a:r>
            <a:r>
              <a:rPr dirty="0" sz="1000" spc="-15">
                <a:solidFill>
                  <a:srgbClr val="151616"/>
                </a:solidFill>
                <a:latin typeface="Arial"/>
                <a:cs typeface="Arial"/>
              </a:rPr>
              <a:t>р</a:t>
            </a:r>
            <a:r>
              <a:rPr dirty="0" sz="1000" spc="10">
                <a:solidFill>
                  <a:srgbClr val="151616"/>
                </a:solidFill>
                <a:latin typeface="Arial"/>
                <a:cs typeface="Arial"/>
              </a:rPr>
              <a:t>у</a:t>
            </a:r>
            <a:r>
              <a:rPr dirty="0" sz="1000" spc="-50">
                <a:solidFill>
                  <a:srgbClr val="151616"/>
                </a:solidFill>
                <a:latin typeface="Arial"/>
                <a:cs typeface="Arial"/>
              </a:rPr>
              <a:t>б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лей за к</a:t>
            </a:r>
            <a:r>
              <a:rPr dirty="0" sz="1000" spc="-125">
                <a:solidFill>
                  <a:srgbClr val="151616"/>
                </a:solidFill>
                <a:latin typeface="Arial"/>
                <a:cs typeface="Arial"/>
              </a:rPr>
              <a:t>г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645589" y="6109408"/>
            <a:ext cx="3428365" cy="3098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Снижение с</a:t>
            </a:r>
            <a:r>
              <a:rPr dirty="0" sz="1000" spc="-15">
                <a:solidFill>
                  <a:srgbClr val="151616"/>
                </a:solidFill>
                <a:latin typeface="Arial"/>
                <a:cs typeface="Arial"/>
              </a:rPr>
              <a:t>е</a:t>
            </a:r>
            <a:r>
              <a:rPr dirty="0" sz="1000" spc="-15">
                <a:solidFill>
                  <a:srgbClr val="151616"/>
                </a:solidFill>
                <a:latin typeface="Arial"/>
                <a:cs typeface="Arial"/>
              </a:rPr>
              <a:t>б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ес</a:t>
            </a:r>
            <a:r>
              <a:rPr dirty="0" sz="1000" spc="-15">
                <a:solidFill>
                  <a:srgbClr val="151616"/>
                </a:solidFill>
                <a:latin typeface="Arial"/>
                <a:cs typeface="Arial"/>
              </a:rPr>
              <a:t>т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оимости,  б</a:t>
            </a:r>
            <a:r>
              <a:rPr dirty="0" sz="1000" spc="-25">
                <a:solidFill>
                  <a:srgbClr val="151616"/>
                </a:solidFill>
                <a:latin typeface="Arial"/>
                <a:cs typeface="Arial"/>
              </a:rPr>
              <a:t>о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лее чем на 20 %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100"/>
              </a:lnSpc>
            </a:pP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за </a:t>
            </a:r>
            <a:r>
              <a:rPr dirty="0" sz="1000" spc="-15">
                <a:solidFill>
                  <a:srgbClr val="151616"/>
                </a:solidFill>
                <a:latin typeface="Arial"/>
                <a:cs typeface="Arial"/>
              </a:rPr>
              <a:t>с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ч</a:t>
            </a:r>
            <a:r>
              <a:rPr dirty="0" sz="1000" spc="-35">
                <a:solidFill>
                  <a:srgbClr val="151616"/>
                </a:solidFill>
                <a:latin typeface="Arial"/>
                <a:cs typeface="Arial"/>
              </a:rPr>
              <a:t>е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т </a:t>
            </a:r>
            <a:r>
              <a:rPr dirty="0" sz="1000" spc="-15">
                <a:solidFill>
                  <a:srgbClr val="151616"/>
                </a:solidFill>
                <a:latin typeface="Arial"/>
                <a:cs typeface="Arial"/>
              </a:rPr>
              <a:t>у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меньшения и замены доро</a:t>
            </a:r>
            <a:r>
              <a:rPr dirty="0" sz="1000" spc="-25">
                <a:solidFill>
                  <a:srgbClr val="151616"/>
                </a:solidFill>
                <a:latin typeface="Arial"/>
                <a:cs typeface="Arial"/>
              </a:rPr>
              <a:t>г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ос</a:t>
            </a:r>
            <a:r>
              <a:rPr dirty="0" sz="1000" spc="-15">
                <a:solidFill>
                  <a:srgbClr val="151616"/>
                </a:solidFill>
                <a:latin typeface="Arial"/>
                <a:cs typeface="Arial"/>
              </a:rPr>
              <a:t>т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оящих с</a:t>
            </a:r>
            <a:r>
              <a:rPr dirty="0" sz="1000" spc="-15">
                <a:solidFill>
                  <a:srgbClr val="151616"/>
                </a:solidFill>
                <a:latin typeface="Arial"/>
                <a:cs typeface="Arial"/>
              </a:rPr>
              <a:t>в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я</a:t>
            </a:r>
            <a:r>
              <a:rPr dirty="0" sz="1000" spc="-15">
                <a:solidFill>
                  <a:srgbClr val="151616"/>
                </a:solidFill>
                <a:latin typeface="Arial"/>
                <a:cs typeface="Arial"/>
              </a:rPr>
              <a:t>з</a:t>
            </a: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ующих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240592" y="4004679"/>
            <a:ext cx="0" cy="2448896"/>
          </a:xfrm>
          <a:custGeom>
            <a:avLst/>
            <a:gdLst/>
            <a:ahLst/>
            <a:cxnLst/>
            <a:rect l="l" t="t" r="r" b="b"/>
            <a:pathLst>
              <a:path w="0" h="2448896">
                <a:moveTo>
                  <a:pt x="0" y="0"/>
                </a:moveTo>
                <a:lnTo>
                  <a:pt x="0" y="2448896"/>
                </a:lnTo>
              </a:path>
            </a:pathLst>
          </a:custGeom>
          <a:ln w="20321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9976568" y="4004679"/>
            <a:ext cx="0" cy="2448896"/>
          </a:xfrm>
          <a:custGeom>
            <a:avLst/>
            <a:gdLst/>
            <a:ahLst/>
            <a:cxnLst/>
            <a:rect l="l" t="t" r="r" b="b"/>
            <a:pathLst>
              <a:path w="0" h="2448896">
                <a:moveTo>
                  <a:pt x="0" y="0"/>
                </a:moveTo>
                <a:lnTo>
                  <a:pt x="0" y="2448896"/>
                </a:lnTo>
              </a:path>
            </a:pathLst>
          </a:custGeom>
          <a:ln w="20321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504612" y="4004679"/>
            <a:ext cx="0" cy="2448896"/>
          </a:xfrm>
          <a:custGeom>
            <a:avLst/>
            <a:gdLst/>
            <a:ahLst/>
            <a:cxnLst/>
            <a:rect l="l" t="t" r="r" b="b"/>
            <a:pathLst>
              <a:path w="0" h="2448896">
                <a:moveTo>
                  <a:pt x="0" y="0"/>
                </a:moveTo>
                <a:lnTo>
                  <a:pt x="0" y="2448896"/>
                </a:lnTo>
              </a:path>
            </a:pathLst>
          </a:custGeom>
          <a:ln w="20321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2598" y="500666"/>
            <a:ext cx="3626485" cy="383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613150" algn="l"/>
              </a:tabLst>
            </a:pPr>
            <a:r>
              <a:rPr dirty="0" sz="2400" b="1" u="sng">
                <a:solidFill>
                  <a:srgbClr val="FFFFFF"/>
                </a:solidFill>
                <a:latin typeface="Century Gothic"/>
                <a:cs typeface="Century Gothic"/>
              </a:rPr>
              <a:t>НАШИ</a:t>
            </a:r>
            <a:r>
              <a:rPr dirty="0" sz="2400" spc="70" u="sng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b="1" u="sng">
                <a:solidFill>
                  <a:srgbClr val="FFFFFF"/>
                </a:solidFill>
                <a:latin typeface="Century Gothic"/>
                <a:cs typeface="Century Gothic"/>
              </a:rPr>
              <a:t>ДОСТИЖЕНИЯ</a:t>
            </a:r>
            <a:r>
              <a:rPr dirty="0" sz="2400" u="sng">
                <a:solidFill>
                  <a:srgbClr val="FFFFFF"/>
                </a:solidFill>
                <a:latin typeface="Times New Roman"/>
                <a:cs typeface="Times New Roman"/>
              </a:rPr>
              <a:t> 	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45998" y="1434159"/>
            <a:ext cx="0" cy="4671065"/>
          </a:xfrm>
          <a:custGeom>
            <a:avLst/>
            <a:gdLst/>
            <a:ahLst/>
            <a:cxnLst/>
            <a:rect l="l" t="t" r="r" b="b"/>
            <a:pathLst>
              <a:path w="0" h="4671065">
                <a:moveTo>
                  <a:pt x="0" y="0"/>
                </a:moveTo>
                <a:lnTo>
                  <a:pt x="0" y="4671065"/>
                </a:lnTo>
              </a:path>
            </a:pathLst>
          </a:custGeom>
          <a:ln w="16508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555177" y="5368433"/>
            <a:ext cx="675640" cy="2597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b="1">
                <a:solidFill>
                  <a:srgbClr val="FFFFFF"/>
                </a:solidFill>
                <a:latin typeface="Century Gothic"/>
                <a:cs typeface="Century Gothic"/>
              </a:rPr>
              <a:t>2009 г.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73395" y="5432680"/>
            <a:ext cx="145209" cy="132005"/>
          </a:xfrm>
          <a:custGeom>
            <a:avLst/>
            <a:gdLst/>
            <a:ahLst/>
            <a:cxnLst/>
            <a:rect l="l" t="t" r="r" b="b"/>
            <a:pathLst>
              <a:path w="145209" h="132005">
                <a:moveTo>
                  <a:pt x="109068" y="0"/>
                </a:moveTo>
                <a:lnTo>
                  <a:pt x="36468" y="198"/>
                </a:lnTo>
                <a:lnTo>
                  <a:pt x="0" y="66200"/>
                </a:lnTo>
                <a:lnTo>
                  <a:pt x="36140" y="132005"/>
                </a:lnTo>
                <a:lnTo>
                  <a:pt x="108741" y="131806"/>
                </a:lnTo>
                <a:lnTo>
                  <a:pt x="145209" y="65805"/>
                </a:lnTo>
                <a:lnTo>
                  <a:pt x="1090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488722" y="5435112"/>
            <a:ext cx="4504690" cy="6165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6350" indent="0">
              <a:lnSpc>
                <a:spcPts val="1190"/>
              </a:lnSpc>
            </a:pP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з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б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ы </a:t>
            </a:r>
            <a:r>
              <a:rPr dirty="0" sz="1000" spc="4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и </a:t>
            </a:r>
            <a:r>
              <a:rPr dirty="0" sz="1000" spc="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у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х </a:t>
            </a:r>
            <a:r>
              <a:rPr dirty="0" sz="1000" spc="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ы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х </a:t>
            </a:r>
            <a:r>
              <a:rPr dirty="0" sz="1000" spc="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у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ы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х </a:t>
            </a:r>
            <a:r>
              <a:rPr dirty="0" sz="1000" spc="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ь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ж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я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, </a:t>
            </a:r>
            <a:r>
              <a:rPr dirty="0" sz="1000" spc="9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я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ы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е </a:t>
            </a:r>
            <a:r>
              <a:rPr dirty="0" sz="1000" spc="9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я </a:t>
            </a:r>
            <a:r>
              <a:rPr dirty="0" sz="1000" spc="9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у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й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а </a:t>
            </a:r>
            <a:r>
              <a:rPr dirty="0" sz="1000" spc="9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ы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й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 антискольжения </a:t>
            </a:r>
            <a:r>
              <a:rPr dirty="0" sz="1000" spc="-14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и </a:t>
            </a:r>
            <a:r>
              <a:rPr dirty="0" sz="1000" spc="-14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цветных </a:t>
            </a:r>
            <a:r>
              <a:rPr dirty="0" sz="1000" spc="-14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тактильных </a:t>
            </a:r>
            <a:r>
              <a:rPr dirty="0" sz="1000" spc="-14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указателей </a:t>
            </a:r>
            <a:r>
              <a:rPr dirty="0" sz="1000" spc="-14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для </a:t>
            </a:r>
            <a:r>
              <a:rPr dirty="0" sz="1000" spc="-14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слабовидящих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 людей.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69732" y="4496142"/>
            <a:ext cx="675640" cy="2597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b="1">
                <a:solidFill>
                  <a:srgbClr val="FFFFFF"/>
                </a:solidFill>
                <a:latin typeface="Century Gothic"/>
                <a:cs typeface="Century Gothic"/>
              </a:rPr>
              <a:t>2010 г.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273138" y="4560389"/>
            <a:ext cx="145210" cy="132005"/>
          </a:xfrm>
          <a:custGeom>
            <a:avLst/>
            <a:gdLst/>
            <a:ahLst/>
            <a:cxnLst/>
            <a:rect l="l" t="t" r="r" b="b"/>
            <a:pathLst>
              <a:path w="145210" h="132005">
                <a:moveTo>
                  <a:pt x="36140" y="0"/>
                </a:moveTo>
                <a:lnTo>
                  <a:pt x="0" y="65803"/>
                </a:lnTo>
                <a:lnTo>
                  <a:pt x="36468" y="131806"/>
                </a:lnTo>
                <a:lnTo>
                  <a:pt x="109070" y="132005"/>
                </a:lnTo>
                <a:lnTo>
                  <a:pt x="145210" y="66200"/>
                </a:lnTo>
                <a:lnTo>
                  <a:pt x="108742" y="198"/>
                </a:lnTo>
                <a:lnTo>
                  <a:pt x="361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713179" y="4562821"/>
            <a:ext cx="4504690" cy="4648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6350" indent="0">
              <a:lnSpc>
                <a:spcPts val="1190"/>
              </a:lnSpc>
            </a:pP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Кардинальное </a:t>
            </a:r>
            <a:r>
              <a:rPr dirty="0" sz="1000" spc="-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улучшение </a:t>
            </a:r>
            <a:r>
              <a:rPr dirty="0" sz="1000" spc="-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качества </a:t>
            </a:r>
            <a:r>
              <a:rPr dirty="0" sz="1000" spc="-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термопластика. </a:t>
            </a:r>
            <a:r>
              <a:rPr dirty="0" sz="1000" spc="-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Коэффициент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я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и </a:t>
            </a:r>
            <a:r>
              <a:rPr dirty="0" sz="1000" spc="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б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е </a:t>
            </a:r>
            <a:r>
              <a:rPr dirty="0" sz="1000" spc="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8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5 </a:t>
            </a:r>
            <a:r>
              <a:rPr dirty="0" sz="1000" spc="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%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, </a:t>
            </a:r>
            <a:r>
              <a:rPr dirty="0" sz="1000" spc="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ч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о </a:t>
            </a:r>
            <a:r>
              <a:rPr dirty="0" sz="1000" spc="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у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т </a:t>
            </a:r>
            <a:r>
              <a:rPr dirty="0" sz="1000" spc="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ы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ш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у </a:t>
            </a:r>
            <a:r>
              <a:rPr dirty="0" sz="1000" spc="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у </a:t>
            </a:r>
            <a:r>
              <a:rPr dirty="0" sz="1000" spc="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7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.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 Температура</a:t>
            </a:r>
            <a:r>
              <a:rPr dirty="0" sz="1000" spc="-11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размягчения</a:t>
            </a:r>
            <a:r>
              <a:rPr dirty="0" sz="1000" spc="-11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более</a:t>
            </a:r>
            <a:r>
              <a:rPr dirty="0" sz="1000" spc="-11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95</a:t>
            </a:r>
            <a:r>
              <a:rPr dirty="0" sz="1000" spc="-11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73395" y="3546262"/>
            <a:ext cx="145209" cy="132003"/>
          </a:xfrm>
          <a:custGeom>
            <a:avLst/>
            <a:gdLst/>
            <a:ahLst/>
            <a:cxnLst/>
            <a:rect l="l" t="t" r="r" b="b"/>
            <a:pathLst>
              <a:path w="145209" h="132003">
                <a:moveTo>
                  <a:pt x="109068" y="0"/>
                </a:moveTo>
                <a:lnTo>
                  <a:pt x="36468" y="196"/>
                </a:lnTo>
                <a:lnTo>
                  <a:pt x="0" y="66200"/>
                </a:lnTo>
                <a:lnTo>
                  <a:pt x="36140" y="132003"/>
                </a:lnTo>
                <a:lnTo>
                  <a:pt x="108741" y="131805"/>
                </a:lnTo>
                <a:lnTo>
                  <a:pt x="145209" y="65803"/>
                </a:lnTo>
                <a:lnTo>
                  <a:pt x="1090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555177" y="3492616"/>
            <a:ext cx="675640" cy="2597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b="1">
                <a:solidFill>
                  <a:srgbClr val="FFFFFF"/>
                </a:solidFill>
                <a:latin typeface="Century Gothic"/>
                <a:cs typeface="Century Gothic"/>
              </a:rPr>
              <a:t>2011 г.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88919" y="3541988"/>
            <a:ext cx="4504690" cy="628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0">
              <a:lnSpc>
                <a:spcPct val="100400"/>
              </a:lnSpc>
            </a:pP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При </a:t>
            </a:r>
            <a:r>
              <a:rPr dirty="0" sz="1000" spc="4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сотрудничестве </a:t>
            </a:r>
            <a:r>
              <a:rPr dirty="0" sz="1000" spc="8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с </a:t>
            </a:r>
            <a:r>
              <a:rPr dirty="0" sz="1000" spc="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зарубежными </a:t>
            </a:r>
            <a:r>
              <a:rPr dirty="0" sz="1000" spc="7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специалистами </a:t>
            </a:r>
            <a:r>
              <a:rPr dirty="0" sz="1000" spc="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разработан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 состав</a:t>
            </a:r>
            <a:r>
              <a:rPr dirty="0" sz="1000" spc="-11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дорожных</a:t>
            </a:r>
            <a:r>
              <a:rPr dirty="0" sz="1000" spc="-11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эмалей,</a:t>
            </a:r>
            <a:r>
              <a:rPr dirty="0" sz="1000" spc="-11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000" spc="-11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повышенной</a:t>
            </a:r>
            <a:r>
              <a:rPr dirty="0" sz="1000" spc="-11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степенью</a:t>
            </a:r>
            <a:r>
              <a:rPr dirty="0" sz="1000" spc="-11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износостойкости.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 Яркость</a:t>
            </a:r>
            <a:r>
              <a:rPr dirty="0" sz="1000" spc="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b="1">
                <a:solidFill>
                  <a:srgbClr val="FFFFFF"/>
                </a:solidFill>
                <a:latin typeface="Century Gothic"/>
                <a:cs typeface="Century Gothic"/>
              </a:rPr>
              <a:t>88,7</a:t>
            </a:r>
            <a:r>
              <a:rPr dirty="0" sz="1000" spc="8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-5" b="1">
                <a:solidFill>
                  <a:srgbClr val="FFFFFF"/>
                </a:solidFill>
                <a:latin typeface="Century Gothic"/>
                <a:cs typeface="Century Gothic"/>
              </a:rPr>
              <a:t>%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,</a:t>
            </a:r>
            <a:r>
              <a:rPr dirty="0" sz="1000" spc="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износостойкость</a:t>
            </a:r>
            <a:r>
              <a:rPr dirty="0" sz="1000" spc="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более</a:t>
            </a:r>
            <a:r>
              <a:rPr dirty="0" sz="1000" spc="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b="1">
                <a:solidFill>
                  <a:srgbClr val="FFFFFF"/>
                </a:solidFill>
                <a:latin typeface="Century Gothic"/>
                <a:cs typeface="Century Gothic"/>
              </a:rPr>
              <a:t>4500</a:t>
            </a:r>
            <a:r>
              <a:rPr dirty="0" sz="1000" spc="8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b="1">
                <a:solidFill>
                  <a:srgbClr val="FFFFFF"/>
                </a:solidFill>
                <a:latin typeface="Century Gothic"/>
                <a:cs typeface="Century Gothic"/>
              </a:rPr>
              <a:t>проходов</a:t>
            </a:r>
            <a:r>
              <a:rPr dirty="0" sz="1000" spc="8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шипованного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 колеса,</a:t>
            </a:r>
            <a:r>
              <a:rPr dirty="0" sz="1000" spc="-11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адгезии</a:t>
            </a:r>
            <a:r>
              <a:rPr dirty="0" sz="1000" spc="-11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000" spc="-11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поверхности</a:t>
            </a:r>
            <a:r>
              <a:rPr dirty="0" sz="1000" spc="-11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b="1">
                <a:solidFill>
                  <a:srgbClr val="FFFFFF"/>
                </a:solidFill>
                <a:latin typeface="Century Gothic"/>
                <a:cs typeface="Century Gothic"/>
              </a:rPr>
              <a:t>1</a:t>
            </a:r>
            <a:r>
              <a:rPr dirty="0" sz="1000" spc="-114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b="1">
                <a:solidFill>
                  <a:srgbClr val="FFFFFF"/>
                </a:solidFill>
                <a:latin typeface="Century Gothic"/>
                <a:cs typeface="Century Gothic"/>
              </a:rPr>
              <a:t>балл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.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273395" y="2421203"/>
            <a:ext cx="145209" cy="132005"/>
          </a:xfrm>
          <a:custGeom>
            <a:avLst/>
            <a:gdLst/>
            <a:ahLst/>
            <a:cxnLst/>
            <a:rect l="l" t="t" r="r" b="b"/>
            <a:pathLst>
              <a:path w="145209" h="132005">
                <a:moveTo>
                  <a:pt x="109068" y="0"/>
                </a:moveTo>
                <a:lnTo>
                  <a:pt x="36468" y="198"/>
                </a:lnTo>
                <a:lnTo>
                  <a:pt x="0" y="66201"/>
                </a:lnTo>
                <a:lnTo>
                  <a:pt x="36140" y="132005"/>
                </a:lnTo>
                <a:lnTo>
                  <a:pt x="108741" y="131806"/>
                </a:lnTo>
                <a:lnTo>
                  <a:pt x="145209" y="65805"/>
                </a:lnTo>
                <a:lnTo>
                  <a:pt x="1090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469732" y="2367558"/>
            <a:ext cx="675640" cy="2597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b="1">
                <a:solidFill>
                  <a:srgbClr val="FFFFFF"/>
                </a:solidFill>
                <a:latin typeface="Century Gothic"/>
                <a:cs typeface="Century Gothic"/>
              </a:rPr>
              <a:t>2012 г.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925" y="2423635"/>
            <a:ext cx="4504690" cy="7677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6350" indent="0">
              <a:lnSpc>
                <a:spcPts val="1190"/>
              </a:lnSpc>
            </a:pP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ч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о </a:t>
            </a:r>
            <a:r>
              <a:rPr dirty="0" sz="1000" spc="9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з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а </a:t>
            </a:r>
            <a:r>
              <a:rPr dirty="0" sz="1000" spc="9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ы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х </a:t>
            </a:r>
            <a:r>
              <a:rPr dirty="0" sz="1000" spc="9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л </a:t>
            </a:r>
            <a:r>
              <a:rPr dirty="0" sz="1000" spc="9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я </a:t>
            </a:r>
            <a:r>
              <a:rPr dirty="0" sz="1000" spc="9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з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х</a:t>
            </a:r>
            <a:r>
              <a:rPr dirty="0" sz="1000" spc="2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000" spc="2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ч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000" spc="2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х </a:t>
            </a:r>
            <a:r>
              <a:rPr dirty="0" sz="1000" spc="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х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000" spc="20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000" spc="2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ы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х </a:t>
            </a:r>
            <a:r>
              <a:rPr dirty="0" sz="1000" spc="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000" spc="20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000" spc="2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й </a:t>
            </a:r>
            <a:r>
              <a:rPr dirty="0" sz="1000" spc="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20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000" spc="20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000" spc="2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000" spc="2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. </a:t>
            </a:r>
            <a:r>
              <a:rPr dirty="0" sz="1000" spc="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Х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000" spc="20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000" spc="2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ы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е </a:t>
            </a:r>
            <a:r>
              <a:rPr dirty="0" sz="1000" spc="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20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000" spc="20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dirty="0" sz="1000" spc="2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000" spc="2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и </a:t>
            </a:r>
            <a:r>
              <a:rPr dirty="0" sz="1000" spc="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20">
                <a:solidFill>
                  <a:srgbClr val="FFFFFF"/>
                </a:solidFill>
                <a:latin typeface="Century Gothic"/>
                <a:cs typeface="Century Gothic"/>
              </a:rPr>
              <a:t>у</a:t>
            </a:r>
            <a:r>
              <a:rPr dirty="0" sz="1000" spc="15">
                <a:solidFill>
                  <a:srgbClr val="FFFFFF"/>
                </a:solidFill>
                <a:latin typeface="Century Gothic"/>
                <a:cs typeface="Century Gothic"/>
              </a:rPr>
              <a:t>ж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б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ы </a:t>
            </a:r>
            <a:r>
              <a:rPr dirty="0" sz="1000" spc="9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й </a:t>
            </a:r>
            <a:r>
              <a:rPr dirty="0" sz="1000" spc="9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э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й </a:t>
            </a:r>
            <a:r>
              <a:rPr dirty="0" sz="1000" spc="9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и </a:t>
            </a:r>
            <a:r>
              <a:rPr dirty="0" sz="1000" spc="9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о </a:t>
            </a:r>
            <a:r>
              <a:rPr dirty="0" sz="1000" spc="9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я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ю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я </a:t>
            </a:r>
            <a:r>
              <a:rPr dirty="0" sz="1000" spc="9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dirty="0" sz="1000" spc="65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 нанесении </a:t>
            </a: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разметки </a:t>
            </a: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на </a:t>
            </a: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МКАД, </a:t>
            </a:r>
            <a:r>
              <a:rPr dirty="0" sz="10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улиц </a:t>
            </a: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и </a:t>
            </a: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дорог </a:t>
            </a: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как </a:t>
            </a: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г. </a:t>
            </a: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Москвы </a:t>
            </a: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так </a:t>
            </a: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 Подмосковья.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273395" y="1568313"/>
            <a:ext cx="145209" cy="132005"/>
          </a:xfrm>
          <a:custGeom>
            <a:avLst/>
            <a:gdLst/>
            <a:ahLst/>
            <a:cxnLst/>
            <a:rect l="l" t="t" r="r" b="b"/>
            <a:pathLst>
              <a:path w="145209" h="132005">
                <a:moveTo>
                  <a:pt x="109068" y="0"/>
                </a:moveTo>
                <a:lnTo>
                  <a:pt x="36468" y="198"/>
                </a:lnTo>
                <a:lnTo>
                  <a:pt x="0" y="66201"/>
                </a:lnTo>
                <a:lnTo>
                  <a:pt x="36140" y="132005"/>
                </a:lnTo>
                <a:lnTo>
                  <a:pt x="108741" y="131806"/>
                </a:lnTo>
                <a:lnTo>
                  <a:pt x="145209" y="65805"/>
                </a:lnTo>
                <a:lnTo>
                  <a:pt x="1090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555177" y="1514669"/>
            <a:ext cx="675640" cy="2597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b="1">
                <a:solidFill>
                  <a:srgbClr val="FFFFFF"/>
                </a:solidFill>
                <a:latin typeface="Century Gothic"/>
                <a:cs typeface="Century Gothic"/>
              </a:rPr>
              <a:t>2015 г.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488920" y="1570745"/>
            <a:ext cx="4504690" cy="4648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6350" indent="0">
              <a:lnSpc>
                <a:spcPts val="1190"/>
              </a:lnSpc>
            </a:pP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Нам</a:t>
            </a:r>
            <a:r>
              <a:rPr dirty="0" sz="1000" spc="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удалось</a:t>
            </a:r>
            <a:r>
              <a:rPr dirty="0" sz="1000" spc="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разработать</a:t>
            </a:r>
            <a:r>
              <a:rPr dirty="0" sz="1000" spc="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термопластик</a:t>
            </a:r>
            <a:r>
              <a:rPr dirty="0" sz="1000" spc="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dirty="0" sz="1000" spc="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уникальными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свойствами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 адгезии</a:t>
            </a:r>
            <a:r>
              <a:rPr dirty="0" sz="1000" spc="-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dirty="0" sz="1000" spc="-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поверхности,</a:t>
            </a:r>
            <a:r>
              <a:rPr dirty="0" sz="1000" spc="-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который</a:t>
            </a:r>
            <a:r>
              <a:rPr dirty="0" sz="1000" spc="-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можно</a:t>
            </a:r>
            <a:r>
              <a:rPr dirty="0" sz="1000" spc="-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укладывать</a:t>
            </a:r>
            <a:r>
              <a:rPr dirty="0" sz="1000" spc="-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даже</a:t>
            </a:r>
            <a:r>
              <a:rPr dirty="0" sz="1000" spc="-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dirty="0" sz="1000" spc="-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минусовую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 погоду.</a:t>
            </a:r>
            <a:endParaRPr sz="10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ВоиТа</dc:creator>
  <dc:title>Презентация ИнДорТех.cdr</dc:title>
  <dcterms:created xsi:type="dcterms:W3CDTF">2016-05-11T04:29:13Z</dcterms:created>
  <dcterms:modified xsi:type="dcterms:W3CDTF">2016-05-11T04:29:13Z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2016-05-11T00:00:00Z</vt:filetime>
  </property>
  <property fmtid="{D5CDD505-2E9C-101B-9397-08002B2CF9AE}" pid="3" name="LastSaved">
    <vt:filetime>2016-05-10T00:00:00Z</vt:filetime>
  </property>
</Properties>
</file>