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265" r:id="rId4"/>
    <p:sldId id="269" r:id="rId5"/>
    <p:sldId id="259" r:id="rId6"/>
    <p:sldId id="260" r:id="rId7"/>
    <p:sldId id="261" r:id="rId8"/>
    <p:sldId id="311" r:id="rId9"/>
    <p:sldId id="306" r:id="rId10"/>
    <p:sldId id="262" r:id="rId11"/>
    <p:sldId id="263" r:id="rId12"/>
    <p:sldId id="274" r:id="rId13"/>
    <p:sldId id="272" r:id="rId14"/>
    <p:sldId id="271" r:id="rId15"/>
    <p:sldId id="315" r:id="rId16"/>
    <p:sldId id="316" r:id="rId17"/>
    <p:sldId id="317" r:id="rId18"/>
    <p:sldId id="319" r:id="rId19"/>
    <p:sldId id="320" r:id="rId20"/>
    <p:sldId id="313" r:id="rId21"/>
    <p:sldId id="258" r:id="rId22"/>
  </p:sldIdLst>
  <p:sldSz cx="9144000" cy="6858000" type="screen4x3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3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480" y="90"/>
      </p:cViewPr>
      <p:guideLst>
        <p:guide orient="horz" pos="2160"/>
        <p:guide orient="horz" pos="663"/>
        <p:guide orient="horz" pos="3838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3"/>
            <a:ext cx="5435856" cy="446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753" cy="4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7752" cy="4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45"/>
            <a:ext cx="2947753" cy="4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7752" cy="4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56961D4-FDEC-44DE-8331-DC2230298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7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AECEF59-EE63-4692-A7AC-9FDA4FB373C2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0366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112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607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266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5644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077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7610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157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0694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1070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066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1B42D-D472-4542-9CF1-B8EAB6068B06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4063"/>
            <a:ext cx="4954587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81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2B51C-341C-46FC-A31F-239740F22873}" type="slidenum">
              <a:rPr lang="ru-RU"/>
              <a:pPr/>
              <a:t>20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4063"/>
            <a:ext cx="4948237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68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A8A7E9C-4E56-4091-AE7E-5165BB6B0081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632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026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821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398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217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6639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31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323143-56B9-4CC3-A577-A2B05C3D9C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4"/>
            <a:ext cx="5437284" cy="44665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31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5CFE-382D-4A19-A543-29890F493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0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D1E4-C0C6-4FB7-8D41-EBBF09614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3050"/>
            <a:ext cx="6018213" cy="5854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5FB7-D4B3-4C7B-AE92-A4702CEF4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8226425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E7A4-B3B5-404B-8544-5A2489BD2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C1B4-5DE6-46B5-8D13-5CD10C664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4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2666-B1B6-43D1-BD35-D8324D4CB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4F82-EBDA-40F5-91CF-EBA21062C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8B2F-6CC2-4A16-A0E5-8D73E2A9F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8E58-D020-44F8-924B-536285AED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3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0097-1868-4A75-BF83-51FFC63A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1AA3-8E56-4594-8CFB-E09E0BE16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1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6DBE-EFF7-4EA4-9EDA-291A38E5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6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2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6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27DBC9-5F01-4E36-A52D-5AF7D7118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698501" y="77790"/>
            <a:ext cx="11083925" cy="6440487"/>
            <a:chOff x="440" y="49"/>
            <a:chExt cx="6982" cy="4057"/>
          </a:xfrm>
        </p:grpSpPr>
        <p:sp>
          <p:nvSpPr>
            <p:cNvPr id="2089" name="Freeform 2"/>
            <p:cNvSpPr>
              <a:spLocks noChangeArrowheads="1"/>
            </p:cNvSpPr>
            <p:nvPr/>
          </p:nvSpPr>
          <p:spPr bwMode="auto">
            <a:xfrm>
              <a:off x="440" y="1183"/>
              <a:ext cx="86" cy="85"/>
            </a:xfrm>
            <a:custGeom>
              <a:avLst/>
              <a:gdLst>
                <a:gd name="T0" fmla="*/ 42 w 390"/>
                <a:gd name="T1" fmla="*/ 0 h 382"/>
                <a:gd name="T2" fmla="*/ 42 w 390"/>
                <a:gd name="T3" fmla="*/ 0 h 382"/>
                <a:gd name="T4" fmla="*/ 0 w 390"/>
                <a:gd name="T5" fmla="*/ 43 h 382"/>
                <a:gd name="T6" fmla="*/ 42 w 390"/>
                <a:gd name="T7" fmla="*/ 85 h 382"/>
                <a:gd name="T8" fmla="*/ 86 w 390"/>
                <a:gd name="T9" fmla="*/ 43 h 382"/>
                <a:gd name="T10" fmla="*/ 42 w 390"/>
                <a:gd name="T11" fmla="*/ 0 h 382"/>
                <a:gd name="T12" fmla="*/ 42 w 390"/>
                <a:gd name="T13" fmla="*/ 77 h 382"/>
                <a:gd name="T14" fmla="*/ 42 w 390"/>
                <a:gd name="T15" fmla="*/ 77 h 382"/>
                <a:gd name="T16" fmla="*/ 8 w 390"/>
                <a:gd name="T17" fmla="*/ 43 h 382"/>
                <a:gd name="T18" fmla="*/ 42 w 390"/>
                <a:gd name="T19" fmla="*/ 8 h 382"/>
                <a:gd name="T20" fmla="*/ 78 w 390"/>
                <a:gd name="T21" fmla="*/ 43 h 382"/>
                <a:gd name="T22" fmla="*/ 42 w 390"/>
                <a:gd name="T23" fmla="*/ 77 h 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0" h="382">
                  <a:moveTo>
                    <a:pt x="190" y="0"/>
                  </a:moveTo>
                  <a:lnTo>
                    <a:pt x="190" y="0"/>
                  </a:lnTo>
                  <a:cubicBezTo>
                    <a:pt x="86" y="0"/>
                    <a:pt x="0" y="88"/>
                    <a:pt x="0" y="191"/>
                  </a:cubicBezTo>
                  <a:cubicBezTo>
                    <a:pt x="0" y="295"/>
                    <a:pt x="86" y="381"/>
                    <a:pt x="190" y="381"/>
                  </a:cubicBezTo>
                  <a:cubicBezTo>
                    <a:pt x="303" y="381"/>
                    <a:pt x="389" y="295"/>
                    <a:pt x="389" y="191"/>
                  </a:cubicBezTo>
                  <a:cubicBezTo>
                    <a:pt x="389" y="88"/>
                    <a:pt x="303" y="0"/>
                    <a:pt x="190" y="0"/>
                  </a:cubicBezTo>
                  <a:close/>
                  <a:moveTo>
                    <a:pt x="190" y="347"/>
                  </a:moveTo>
                  <a:lnTo>
                    <a:pt x="190" y="347"/>
                  </a:lnTo>
                  <a:cubicBezTo>
                    <a:pt x="103" y="347"/>
                    <a:pt x="35" y="277"/>
                    <a:pt x="35" y="191"/>
                  </a:cubicBezTo>
                  <a:cubicBezTo>
                    <a:pt x="35" y="105"/>
                    <a:pt x="103" y="35"/>
                    <a:pt x="190" y="35"/>
                  </a:cubicBezTo>
                  <a:cubicBezTo>
                    <a:pt x="278" y="35"/>
                    <a:pt x="354" y="105"/>
                    <a:pt x="354" y="191"/>
                  </a:cubicBezTo>
                  <a:cubicBezTo>
                    <a:pt x="354" y="277"/>
                    <a:pt x="278" y="347"/>
                    <a:pt x="190" y="347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Freeform 3"/>
            <p:cNvSpPr>
              <a:spLocks noChangeArrowheads="1"/>
            </p:cNvSpPr>
            <p:nvPr/>
          </p:nvSpPr>
          <p:spPr bwMode="auto">
            <a:xfrm>
              <a:off x="461" y="1204"/>
              <a:ext cx="43" cy="42"/>
            </a:xfrm>
            <a:custGeom>
              <a:avLst/>
              <a:gdLst>
                <a:gd name="T0" fmla="*/ 43 w 199"/>
                <a:gd name="T1" fmla="*/ 21 h 192"/>
                <a:gd name="T2" fmla="*/ 43 w 199"/>
                <a:gd name="T3" fmla="*/ 21 h 192"/>
                <a:gd name="T4" fmla="*/ 20 w 199"/>
                <a:gd name="T5" fmla="*/ 0 h 192"/>
                <a:gd name="T6" fmla="*/ 0 w 199"/>
                <a:gd name="T7" fmla="*/ 21 h 192"/>
                <a:gd name="T8" fmla="*/ 20 w 199"/>
                <a:gd name="T9" fmla="*/ 42 h 192"/>
                <a:gd name="T10" fmla="*/ 43 w 199"/>
                <a:gd name="T11" fmla="*/ 21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" h="192">
                  <a:moveTo>
                    <a:pt x="198" y="95"/>
                  </a:moveTo>
                  <a:lnTo>
                    <a:pt x="198" y="95"/>
                  </a:lnTo>
                  <a:cubicBezTo>
                    <a:pt x="198" y="44"/>
                    <a:pt x="155" y="0"/>
                    <a:pt x="94" y="0"/>
                  </a:cubicBezTo>
                  <a:cubicBezTo>
                    <a:pt x="42" y="0"/>
                    <a:pt x="0" y="44"/>
                    <a:pt x="0" y="95"/>
                  </a:cubicBezTo>
                  <a:cubicBezTo>
                    <a:pt x="0" y="147"/>
                    <a:pt x="42" y="191"/>
                    <a:pt x="94" y="191"/>
                  </a:cubicBezTo>
                  <a:cubicBezTo>
                    <a:pt x="155" y="191"/>
                    <a:pt x="198" y="147"/>
                    <a:pt x="198" y="95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Freeform 4"/>
            <p:cNvSpPr>
              <a:spLocks noChangeArrowheads="1"/>
            </p:cNvSpPr>
            <p:nvPr/>
          </p:nvSpPr>
          <p:spPr bwMode="auto">
            <a:xfrm>
              <a:off x="520" y="49"/>
              <a:ext cx="6902" cy="4057"/>
            </a:xfrm>
            <a:custGeom>
              <a:avLst/>
              <a:gdLst>
                <a:gd name="T0" fmla="*/ 5432 w 30554"/>
                <a:gd name="T1" fmla="*/ 0 h 17901"/>
                <a:gd name="T2" fmla="*/ 5432 w 30554"/>
                <a:gd name="T3" fmla="*/ 0 h 17901"/>
                <a:gd name="T4" fmla="*/ 3542 w 30554"/>
                <a:gd name="T5" fmla="*/ 0 h 17901"/>
                <a:gd name="T6" fmla="*/ 3057 w 30554"/>
                <a:gd name="T7" fmla="*/ 280 h 17901"/>
                <a:gd name="T8" fmla="*/ 2699 w 30554"/>
                <a:gd name="T9" fmla="*/ 894 h 17901"/>
                <a:gd name="T10" fmla="*/ 2222 w 30554"/>
                <a:gd name="T11" fmla="*/ 1171 h 17901"/>
                <a:gd name="T12" fmla="*/ 4 w 30554"/>
                <a:gd name="T13" fmla="*/ 1171 h 17901"/>
                <a:gd name="T14" fmla="*/ 0 w 30554"/>
                <a:gd name="T15" fmla="*/ 1174 h 17901"/>
                <a:gd name="T16" fmla="*/ 4 w 30554"/>
                <a:gd name="T17" fmla="*/ 1179 h 17901"/>
                <a:gd name="T18" fmla="*/ 2222 w 30554"/>
                <a:gd name="T19" fmla="*/ 1179 h 17901"/>
                <a:gd name="T20" fmla="*/ 2707 w 30554"/>
                <a:gd name="T21" fmla="*/ 898 h 17901"/>
                <a:gd name="T22" fmla="*/ 3063 w 30554"/>
                <a:gd name="T23" fmla="*/ 284 h 17901"/>
                <a:gd name="T24" fmla="*/ 3542 w 30554"/>
                <a:gd name="T25" fmla="*/ 8 h 17901"/>
                <a:gd name="T26" fmla="*/ 5432 w 30554"/>
                <a:gd name="T27" fmla="*/ 8 h 17901"/>
                <a:gd name="T28" fmla="*/ 5911 w 30554"/>
                <a:gd name="T29" fmla="*/ 284 h 17901"/>
                <a:gd name="T30" fmla="*/ 6796 w 30554"/>
                <a:gd name="T31" fmla="*/ 1824 h 17901"/>
                <a:gd name="T32" fmla="*/ 6796 w 30554"/>
                <a:gd name="T33" fmla="*/ 2376 h 17901"/>
                <a:gd name="T34" fmla="*/ 5993 w 30554"/>
                <a:gd name="T35" fmla="*/ 3773 h 17901"/>
                <a:gd name="T36" fmla="*/ 5516 w 30554"/>
                <a:gd name="T37" fmla="*/ 4049 h 17901"/>
                <a:gd name="T38" fmla="*/ 3743 w 30554"/>
                <a:gd name="T39" fmla="*/ 4049 h 17901"/>
                <a:gd name="T40" fmla="*/ 3266 w 30554"/>
                <a:gd name="T41" fmla="*/ 3773 h 17901"/>
                <a:gd name="T42" fmla="*/ 2463 w 30554"/>
                <a:gd name="T43" fmla="*/ 2376 h 17901"/>
                <a:gd name="T44" fmla="*/ 2461 w 30554"/>
                <a:gd name="T45" fmla="*/ 1826 h 17901"/>
                <a:gd name="T46" fmla="*/ 2735 w 30554"/>
                <a:gd name="T47" fmla="*/ 1343 h 17901"/>
                <a:gd name="T48" fmla="*/ 2733 w 30554"/>
                <a:gd name="T49" fmla="*/ 1337 h 17901"/>
                <a:gd name="T50" fmla="*/ 2727 w 30554"/>
                <a:gd name="T51" fmla="*/ 1339 h 17901"/>
                <a:gd name="T52" fmla="*/ 2455 w 30554"/>
                <a:gd name="T53" fmla="*/ 1822 h 17901"/>
                <a:gd name="T54" fmla="*/ 2457 w 30554"/>
                <a:gd name="T55" fmla="*/ 2380 h 17901"/>
                <a:gd name="T56" fmla="*/ 3260 w 30554"/>
                <a:gd name="T57" fmla="*/ 3777 h 17901"/>
                <a:gd name="T58" fmla="*/ 3743 w 30554"/>
                <a:gd name="T59" fmla="*/ 4057 h 17901"/>
                <a:gd name="T60" fmla="*/ 5516 w 30554"/>
                <a:gd name="T61" fmla="*/ 4057 h 17901"/>
                <a:gd name="T62" fmla="*/ 5999 w 30554"/>
                <a:gd name="T63" fmla="*/ 3777 h 17901"/>
                <a:gd name="T64" fmla="*/ 6802 w 30554"/>
                <a:gd name="T65" fmla="*/ 2380 h 17901"/>
                <a:gd name="T66" fmla="*/ 6802 w 30554"/>
                <a:gd name="T67" fmla="*/ 1820 h 17901"/>
                <a:gd name="T68" fmla="*/ 5917 w 30554"/>
                <a:gd name="T69" fmla="*/ 280 h 17901"/>
                <a:gd name="T70" fmla="*/ 5432 w 30554"/>
                <a:gd name="T71" fmla="*/ 0 h 179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554" h="17901">
                  <a:moveTo>
                    <a:pt x="24046" y="0"/>
                  </a:moveTo>
                  <a:lnTo>
                    <a:pt x="24046" y="0"/>
                  </a:lnTo>
                  <a:cubicBezTo>
                    <a:pt x="15678" y="0"/>
                    <a:pt x="18468" y="0"/>
                    <a:pt x="15678" y="0"/>
                  </a:cubicBezTo>
                  <a:cubicBezTo>
                    <a:pt x="14796" y="0"/>
                    <a:pt x="13974" y="476"/>
                    <a:pt x="13534" y="1237"/>
                  </a:cubicBezTo>
                  <a:cubicBezTo>
                    <a:pt x="11950" y="3945"/>
                    <a:pt x="12478" y="3042"/>
                    <a:pt x="11950" y="3945"/>
                  </a:cubicBezTo>
                  <a:cubicBezTo>
                    <a:pt x="11517" y="4697"/>
                    <a:pt x="10705" y="5165"/>
                    <a:pt x="9838" y="5165"/>
                  </a:cubicBezTo>
                  <a:cubicBezTo>
                    <a:pt x="18" y="5165"/>
                    <a:pt x="3292" y="5165"/>
                    <a:pt x="18" y="5165"/>
                  </a:cubicBezTo>
                  <a:cubicBezTo>
                    <a:pt x="0" y="5165"/>
                    <a:pt x="0" y="5174"/>
                    <a:pt x="0" y="5182"/>
                  </a:cubicBezTo>
                  <a:cubicBezTo>
                    <a:pt x="0" y="5191"/>
                    <a:pt x="0" y="5200"/>
                    <a:pt x="18" y="5200"/>
                  </a:cubicBezTo>
                  <a:cubicBezTo>
                    <a:pt x="9838" y="5200"/>
                    <a:pt x="6565" y="5200"/>
                    <a:pt x="9838" y="5200"/>
                  </a:cubicBezTo>
                  <a:cubicBezTo>
                    <a:pt x="10722" y="5200"/>
                    <a:pt x="11543" y="4724"/>
                    <a:pt x="11984" y="3962"/>
                  </a:cubicBezTo>
                  <a:cubicBezTo>
                    <a:pt x="13559" y="1254"/>
                    <a:pt x="13034" y="2157"/>
                    <a:pt x="13559" y="1254"/>
                  </a:cubicBezTo>
                  <a:cubicBezTo>
                    <a:pt x="14001" y="501"/>
                    <a:pt x="14805" y="34"/>
                    <a:pt x="15678" y="34"/>
                  </a:cubicBezTo>
                  <a:cubicBezTo>
                    <a:pt x="24046" y="34"/>
                    <a:pt x="21257" y="34"/>
                    <a:pt x="24046" y="34"/>
                  </a:cubicBezTo>
                  <a:cubicBezTo>
                    <a:pt x="24920" y="34"/>
                    <a:pt x="25733" y="501"/>
                    <a:pt x="26166" y="1254"/>
                  </a:cubicBezTo>
                  <a:cubicBezTo>
                    <a:pt x="30085" y="8046"/>
                    <a:pt x="28779" y="5782"/>
                    <a:pt x="30085" y="8046"/>
                  </a:cubicBezTo>
                  <a:cubicBezTo>
                    <a:pt x="30518" y="8798"/>
                    <a:pt x="30518" y="9734"/>
                    <a:pt x="30085" y="10486"/>
                  </a:cubicBezTo>
                  <a:cubicBezTo>
                    <a:pt x="26530" y="16647"/>
                    <a:pt x="27715" y="14593"/>
                    <a:pt x="26530" y="16647"/>
                  </a:cubicBezTo>
                  <a:cubicBezTo>
                    <a:pt x="26096" y="17399"/>
                    <a:pt x="25284" y="17866"/>
                    <a:pt x="24419" y="17866"/>
                  </a:cubicBezTo>
                  <a:cubicBezTo>
                    <a:pt x="16570" y="17866"/>
                    <a:pt x="19186" y="17866"/>
                    <a:pt x="16570" y="17866"/>
                  </a:cubicBezTo>
                  <a:cubicBezTo>
                    <a:pt x="15705" y="17866"/>
                    <a:pt x="14891" y="17399"/>
                    <a:pt x="14459" y="16647"/>
                  </a:cubicBezTo>
                  <a:cubicBezTo>
                    <a:pt x="10902" y="10486"/>
                    <a:pt x="12088" y="12539"/>
                    <a:pt x="10902" y="10486"/>
                  </a:cubicBezTo>
                  <a:cubicBezTo>
                    <a:pt x="10470" y="9742"/>
                    <a:pt x="10470" y="8807"/>
                    <a:pt x="10894" y="8055"/>
                  </a:cubicBezTo>
                  <a:cubicBezTo>
                    <a:pt x="12106" y="5927"/>
                    <a:pt x="11702" y="6636"/>
                    <a:pt x="12106" y="5927"/>
                  </a:cubicBezTo>
                  <a:cubicBezTo>
                    <a:pt x="12106" y="5917"/>
                    <a:pt x="12106" y="5900"/>
                    <a:pt x="12097" y="5900"/>
                  </a:cubicBezTo>
                  <a:cubicBezTo>
                    <a:pt x="12088" y="5892"/>
                    <a:pt x="12080" y="5900"/>
                    <a:pt x="12072" y="5909"/>
                  </a:cubicBezTo>
                  <a:cubicBezTo>
                    <a:pt x="10868" y="8038"/>
                    <a:pt x="11270" y="7328"/>
                    <a:pt x="10868" y="8038"/>
                  </a:cubicBezTo>
                  <a:cubicBezTo>
                    <a:pt x="10435" y="8798"/>
                    <a:pt x="10435" y="9742"/>
                    <a:pt x="10877" y="10503"/>
                  </a:cubicBezTo>
                  <a:cubicBezTo>
                    <a:pt x="14432" y="16664"/>
                    <a:pt x="13247" y="14610"/>
                    <a:pt x="14432" y="16664"/>
                  </a:cubicBezTo>
                  <a:cubicBezTo>
                    <a:pt x="14875" y="17424"/>
                    <a:pt x="15688" y="17900"/>
                    <a:pt x="16570" y="17900"/>
                  </a:cubicBezTo>
                  <a:cubicBezTo>
                    <a:pt x="24419" y="17900"/>
                    <a:pt x="21802" y="17900"/>
                    <a:pt x="24419" y="17900"/>
                  </a:cubicBezTo>
                  <a:cubicBezTo>
                    <a:pt x="25301" y="17900"/>
                    <a:pt x="26123" y="17424"/>
                    <a:pt x="26555" y="16664"/>
                  </a:cubicBezTo>
                  <a:cubicBezTo>
                    <a:pt x="30112" y="10503"/>
                    <a:pt x="28926" y="12556"/>
                    <a:pt x="30112" y="10503"/>
                  </a:cubicBezTo>
                  <a:cubicBezTo>
                    <a:pt x="30553" y="9742"/>
                    <a:pt x="30553" y="8791"/>
                    <a:pt x="30112" y="8029"/>
                  </a:cubicBezTo>
                  <a:cubicBezTo>
                    <a:pt x="26192" y="1237"/>
                    <a:pt x="27499" y="3501"/>
                    <a:pt x="26192" y="1237"/>
                  </a:cubicBezTo>
                  <a:cubicBezTo>
                    <a:pt x="25751" y="476"/>
                    <a:pt x="24929" y="0"/>
                    <a:pt x="24046" y="0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46560" y="2858996"/>
            <a:ext cx="4803080" cy="112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666666"/>
                </a:solidFill>
                <a:latin typeface="Calibri" pitchFamily="34" charset="0"/>
              </a:rPr>
              <a:t>КОМПЛЕКС </a:t>
            </a:r>
            <a:r>
              <a:rPr lang="ru-RU" sz="2400" dirty="0" smtClean="0">
                <a:solidFill>
                  <a:srgbClr val="666666"/>
                </a:solidFill>
                <a:latin typeface="Calibri" pitchFamily="34" charset="0"/>
              </a:rPr>
              <a:t>ОТЕЧЕСТВЕННЫХ ИНТЕЛЛЕКТУАЛЬНЫХ РЕШЕНИЙ </a:t>
            </a:r>
            <a:br>
              <a:rPr lang="ru-RU" sz="2400" dirty="0" smtClean="0">
                <a:solidFill>
                  <a:srgbClr val="666666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666666"/>
                </a:solidFill>
                <a:latin typeface="Calibri" pitchFamily="34" charset="0"/>
              </a:rPr>
              <a:t>ДЛЯ ГК «АВТОДОР»</a:t>
            </a:r>
            <a:endParaRPr lang="ru-RU" sz="2400" dirty="0">
              <a:solidFill>
                <a:srgbClr val="666666"/>
              </a:solidFill>
              <a:latin typeface="Calibri" pitchFamily="34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847726" y="1519240"/>
            <a:ext cx="2157413" cy="338137"/>
            <a:chOff x="534" y="957"/>
            <a:chExt cx="1359" cy="213"/>
          </a:xfrm>
        </p:grpSpPr>
        <p:sp>
          <p:nvSpPr>
            <p:cNvPr id="2054" name="Freeform 7"/>
            <p:cNvSpPr>
              <a:spLocks noChangeArrowheads="1"/>
            </p:cNvSpPr>
            <p:nvPr/>
          </p:nvSpPr>
          <p:spPr bwMode="auto">
            <a:xfrm>
              <a:off x="534" y="957"/>
              <a:ext cx="387" cy="205"/>
            </a:xfrm>
            <a:custGeom>
              <a:avLst/>
              <a:gdLst>
                <a:gd name="T0" fmla="*/ 350 w 1722"/>
                <a:gd name="T1" fmla="*/ 60 h 919"/>
                <a:gd name="T2" fmla="*/ 350 w 1722"/>
                <a:gd name="T3" fmla="*/ 60 h 919"/>
                <a:gd name="T4" fmla="*/ 369 w 1722"/>
                <a:gd name="T5" fmla="*/ 56 h 919"/>
                <a:gd name="T6" fmla="*/ 364 w 1722"/>
                <a:gd name="T7" fmla="*/ 72 h 919"/>
                <a:gd name="T8" fmla="*/ 240 w 1722"/>
                <a:gd name="T9" fmla="*/ 205 h 919"/>
                <a:gd name="T10" fmla="*/ 119 w 1722"/>
                <a:gd name="T11" fmla="*/ 205 h 919"/>
                <a:gd name="T12" fmla="*/ 350 w 1722"/>
                <a:gd name="T13" fmla="*/ 60 h 919"/>
                <a:gd name="T14" fmla="*/ 278 w 1722"/>
                <a:gd name="T15" fmla="*/ 205 h 919"/>
                <a:gd name="T16" fmla="*/ 278 w 1722"/>
                <a:gd name="T17" fmla="*/ 205 h 919"/>
                <a:gd name="T18" fmla="*/ 319 w 1722"/>
                <a:gd name="T19" fmla="*/ 205 h 919"/>
                <a:gd name="T20" fmla="*/ 361 w 1722"/>
                <a:gd name="T21" fmla="*/ 82 h 919"/>
                <a:gd name="T22" fmla="*/ 278 w 1722"/>
                <a:gd name="T23" fmla="*/ 205 h 919"/>
                <a:gd name="T24" fmla="*/ 28 w 1722"/>
                <a:gd name="T25" fmla="*/ 106 h 919"/>
                <a:gd name="T26" fmla="*/ 28 w 1722"/>
                <a:gd name="T27" fmla="*/ 106 h 919"/>
                <a:gd name="T28" fmla="*/ 7 w 1722"/>
                <a:gd name="T29" fmla="*/ 169 h 919"/>
                <a:gd name="T30" fmla="*/ 31 w 1722"/>
                <a:gd name="T31" fmla="*/ 205 h 919"/>
                <a:gd name="T32" fmla="*/ 64 w 1722"/>
                <a:gd name="T33" fmla="*/ 205 h 919"/>
                <a:gd name="T34" fmla="*/ 371 w 1722"/>
                <a:gd name="T35" fmla="*/ 50 h 919"/>
                <a:gd name="T36" fmla="*/ 376 w 1722"/>
                <a:gd name="T37" fmla="*/ 32 h 919"/>
                <a:gd name="T38" fmla="*/ 294 w 1722"/>
                <a:gd name="T39" fmla="*/ 39 h 919"/>
                <a:gd name="T40" fmla="*/ 28 w 1722"/>
                <a:gd name="T41" fmla="*/ 106 h 919"/>
                <a:gd name="T42" fmla="*/ 81 w 1722"/>
                <a:gd name="T43" fmla="*/ 0 h 919"/>
                <a:gd name="T44" fmla="*/ 81 w 1722"/>
                <a:gd name="T45" fmla="*/ 0 h 919"/>
                <a:gd name="T46" fmla="*/ 57 w 1722"/>
                <a:gd name="T47" fmla="*/ 17 h 919"/>
                <a:gd name="T48" fmla="*/ 57 w 1722"/>
                <a:gd name="T49" fmla="*/ 17 h 919"/>
                <a:gd name="T50" fmla="*/ 40 w 1722"/>
                <a:gd name="T51" fmla="*/ 72 h 919"/>
                <a:gd name="T52" fmla="*/ 230 w 1722"/>
                <a:gd name="T53" fmla="*/ 32 h 919"/>
                <a:gd name="T54" fmla="*/ 380 w 1722"/>
                <a:gd name="T55" fmla="*/ 26 h 919"/>
                <a:gd name="T56" fmla="*/ 387 w 1722"/>
                <a:gd name="T57" fmla="*/ 0 h 919"/>
                <a:gd name="T58" fmla="*/ 81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8"/>
            <p:cNvSpPr>
              <a:spLocks noChangeArrowheads="1"/>
            </p:cNvSpPr>
            <p:nvPr/>
          </p:nvSpPr>
          <p:spPr bwMode="auto">
            <a:xfrm>
              <a:off x="1217" y="959"/>
              <a:ext cx="124" cy="141"/>
            </a:xfrm>
            <a:custGeom>
              <a:avLst/>
              <a:gdLst>
                <a:gd name="T0" fmla="*/ 5 w 561"/>
                <a:gd name="T1" fmla="*/ 141 h 635"/>
                <a:gd name="T2" fmla="*/ 37 w 561"/>
                <a:gd name="T3" fmla="*/ 141 h 635"/>
                <a:gd name="T4" fmla="*/ 75 w 561"/>
                <a:gd name="T5" fmla="*/ 22 h 635"/>
                <a:gd name="T6" fmla="*/ 115 w 561"/>
                <a:gd name="T7" fmla="*/ 22 h 635"/>
                <a:gd name="T8" fmla="*/ 124 w 561"/>
                <a:gd name="T9" fmla="*/ 0 h 635"/>
                <a:gd name="T10" fmla="*/ 83 w 561"/>
                <a:gd name="T11" fmla="*/ 0 h 635"/>
                <a:gd name="T12" fmla="*/ 49 w 561"/>
                <a:gd name="T13" fmla="*/ 0 h 635"/>
                <a:gd name="T14" fmla="*/ 8 w 561"/>
                <a:gd name="T15" fmla="*/ 0 h 635"/>
                <a:gd name="T16" fmla="*/ 0 w 561"/>
                <a:gd name="T17" fmla="*/ 22 h 635"/>
                <a:gd name="T18" fmla="*/ 42 w 561"/>
                <a:gd name="T19" fmla="*/ 22 h 635"/>
                <a:gd name="T20" fmla="*/ 5 w 561"/>
                <a:gd name="T21" fmla="*/ 141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9"/>
            <p:cNvSpPr>
              <a:spLocks noChangeArrowheads="1"/>
            </p:cNvSpPr>
            <p:nvPr/>
          </p:nvSpPr>
          <p:spPr bwMode="auto">
            <a:xfrm>
              <a:off x="926" y="959"/>
              <a:ext cx="152" cy="141"/>
            </a:xfrm>
            <a:custGeom>
              <a:avLst/>
              <a:gdLst>
                <a:gd name="T0" fmla="*/ 53 w 685"/>
                <a:gd name="T1" fmla="*/ 80 h 635"/>
                <a:gd name="T2" fmla="*/ 53 w 685"/>
                <a:gd name="T3" fmla="*/ 80 h 635"/>
                <a:gd name="T4" fmla="*/ 94 w 685"/>
                <a:gd name="T5" fmla="*/ 80 h 635"/>
                <a:gd name="T6" fmla="*/ 73 w 685"/>
                <a:gd name="T7" fmla="*/ 141 h 635"/>
                <a:gd name="T8" fmla="*/ 106 w 685"/>
                <a:gd name="T9" fmla="*/ 141 h 635"/>
                <a:gd name="T10" fmla="*/ 152 w 685"/>
                <a:gd name="T11" fmla="*/ 0 h 635"/>
                <a:gd name="T12" fmla="*/ 141 w 685"/>
                <a:gd name="T13" fmla="*/ 0 h 635"/>
                <a:gd name="T14" fmla="*/ 119 w 685"/>
                <a:gd name="T15" fmla="*/ 0 h 635"/>
                <a:gd name="T16" fmla="*/ 94 w 685"/>
                <a:gd name="T17" fmla="*/ 0 h 635"/>
                <a:gd name="T18" fmla="*/ 79 w 685"/>
                <a:gd name="T19" fmla="*/ 0 h 635"/>
                <a:gd name="T20" fmla="*/ 73 w 685"/>
                <a:gd name="T21" fmla="*/ 0 h 635"/>
                <a:gd name="T22" fmla="*/ 72 w 685"/>
                <a:gd name="T23" fmla="*/ 0 h 635"/>
                <a:gd name="T24" fmla="*/ 63 w 685"/>
                <a:gd name="T25" fmla="*/ 0 h 635"/>
                <a:gd name="T26" fmla="*/ 41 w 685"/>
                <a:gd name="T27" fmla="*/ 17 h 635"/>
                <a:gd name="T28" fmla="*/ 0 w 685"/>
                <a:gd name="T29" fmla="*/ 141 h 635"/>
                <a:gd name="T30" fmla="*/ 32 w 685"/>
                <a:gd name="T31" fmla="*/ 141 h 635"/>
                <a:gd name="T32" fmla="*/ 53 w 685"/>
                <a:gd name="T33" fmla="*/ 80 h 635"/>
                <a:gd name="T34" fmla="*/ 67 w 685"/>
                <a:gd name="T35" fmla="*/ 36 h 635"/>
                <a:gd name="T36" fmla="*/ 67 w 685"/>
                <a:gd name="T37" fmla="*/ 36 h 635"/>
                <a:gd name="T38" fmla="*/ 68 w 685"/>
                <a:gd name="T39" fmla="*/ 30 h 635"/>
                <a:gd name="T40" fmla="*/ 80 w 685"/>
                <a:gd name="T41" fmla="*/ 22 h 635"/>
                <a:gd name="T42" fmla="*/ 87 w 685"/>
                <a:gd name="T43" fmla="*/ 22 h 635"/>
                <a:gd name="T44" fmla="*/ 113 w 685"/>
                <a:gd name="T45" fmla="*/ 22 h 635"/>
                <a:gd name="T46" fmla="*/ 101 w 685"/>
                <a:gd name="T47" fmla="*/ 59 h 635"/>
                <a:gd name="T48" fmla="*/ 60 w 685"/>
                <a:gd name="T49" fmla="*/ 59 h 635"/>
                <a:gd name="T50" fmla="*/ 67 w 685"/>
                <a:gd name="T51" fmla="*/ 36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10"/>
            <p:cNvSpPr>
              <a:spLocks noChangeArrowheads="1"/>
            </p:cNvSpPr>
            <p:nvPr/>
          </p:nvSpPr>
          <p:spPr bwMode="auto">
            <a:xfrm>
              <a:off x="1446" y="959"/>
              <a:ext cx="171" cy="141"/>
            </a:xfrm>
            <a:custGeom>
              <a:avLst/>
              <a:gdLst>
                <a:gd name="T0" fmla="*/ 125 w 768"/>
                <a:gd name="T1" fmla="*/ 141 h 635"/>
                <a:gd name="T2" fmla="*/ 125 w 768"/>
                <a:gd name="T3" fmla="*/ 141 h 635"/>
                <a:gd name="T4" fmla="*/ 144 w 768"/>
                <a:gd name="T5" fmla="*/ 141 h 635"/>
                <a:gd name="T6" fmla="*/ 150 w 768"/>
                <a:gd name="T7" fmla="*/ 119 h 635"/>
                <a:gd name="T8" fmla="*/ 132 w 768"/>
                <a:gd name="T9" fmla="*/ 119 h 635"/>
                <a:gd name="T10" fmla="*/ 171 w 768"/>
                <a:gd name="T11" fmla="*/ 0 h 635"/>
                <a:gd name="T12" fmla="*/ 161 w 768"/>
                <a:gd name="T13" fmla="*/ 0 h 635"/>
                <a:gd name="T14" fmla="*/ 138 w 768"/>
                <a:gd name="T15" fmla="*/ 0 h 635"/>
                <a:gd name="T16" fmla="*/ 113 w 768"/>
                <a:gd name="T17" fmla="*/ 0 h 635"/>
                <a:gd name="T18" fmla="*/ 97 w 768"/>
                <a:gd name="T19" fmla="*/ 0 h 635"/>
                <a:gd name="T20" fmla="*/ 92 w 768"/>
                <a:gd name="T21" fmla="*/ 0 h 635"/>
                <a:gd name="T22" fmla="*/ 91 w 768"/>
                <a:gd name="T23" fmla="*/ 0 h 635"/>
                <a:gd name="T24" fmla="*/ 82 w 768"/>
                <a:gd name="T25" fmla="*/ 0 h 635"/>
                <a:gd name="T26" fmla="*/ 58 w 768"/>
                <a:gd name="T27" fmla="*/ 17 h 635"/>
                <a:gd name="T28" fmla="*/ 26 w 768"/>
                <a:gd name="T29" fmla="*/ 119 h 635"/>
                <a:gd name="T30" fmla="*/ 7 w 768"/>
                <a:gd name="T31" fmla="*/ 119 h 635"/>
                <a:gd name="T32" fmla="*/ 0 w 768"/>
                <a:gd name="T33" fmla="*/ 141 h 635"/>
                <a:gd name="T34" fmla="*/ 19 w 768"/>
                <a:gd name="T35" fmla="*/ 141 h 635"/>
                <a:gd name="T36" fmla="*/ 51 w 768"/>
                <a:gd name="T37" fmla="*/ 141 h 635"/>
                <a:gd name="T38" fmla="*/ 55 w 768"/>
                <a:gd name="T39" fmla="*/ 141 h 635"/>
                <a:gd name="T40" fmla="*/ 92 w 768"/>
                <a:gd name="T41" fmla="*/ 141 h 635"/>
                <a:gd name="T42" fmla="*/ 125 w 768"/>
                <a:gd name="T43" fmla="*/ 141 h 635"/>
                <a:gd name="T44" fmla="*/ 61 w 768"/>
                <a:gd name="T45" fmla="*/ 119 h 635"/>
                <a:gd name="T46" fmla="*/ 61 w 768"/>
                <a:gd name="T47" fmla="*/ 119 h 635"/>
                <a:gd name="T48" fmla="*/ 58 w 768"/>
                <a:gd name="T49" fmla="*/ 119 h 635"/>
                <a:gd name="T50" fmla="*/ 87 w 768"/>
                <a:gd name="T51" fmla="*/ 30 h 635"/>
                <a:gd name="T52" fmla="*/ 87 w 768"/>
                <a:gd name="T53" fmla="*/ 30 h 635"/>
                <a:gd name="T54" fmla="*/ 99 w 768"/>
                <a:gd name="T55" fmla="*/ 22 h 635"/>
                <a:gd name="T56" fmla="*/ 104 w 768"/>
                <a:gd name="T57" fmla="*/ 22 h 635"/>
                <a:gd name="T58" fmla="*/ 130 w 768"/>
                <a:gd name="T59" fmla="*/ 22 h 635"/>
                <a:gd name="T60" fmla="*/ 99 w 768"/>
                <a:gd name="T61" fmla="*/ 119 h 635"/>
                <a:gd name="T62" fmla="*/ 61 w 768"/>
                <a:gd name="T63" fmla="*/ 119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1"/>
            <p:cNvSpPr>
              <a:spLocks noChangeArrowheads="1"/>
            </p:cNvSpPr>
            <p:nvPr/>
          </p:nvSpPr>
          <p:spPr bwMode="auto">
            <a:xfrm>
              <a:off x="1059" y="959"/>
              <a:ext cx="143" cy="141"/>
            </a:xfrm>
            <a:custGeom>
              <a:avLst/>
              <a:gdLst>
                <a:gd name="T0" fmla="*/ 117 w 646"/>
                <a:gd name="T1" fmla="*/ 70 h 635"/>
                <a:gd name="T2" fmla="*/ 117 w 646"/>
                <a:gd name="T3" fmla="*/ 70 h 635"/>
                <a:gd name="T4" fmla="*/ 134 w 646"/>
                <a:gd name="T5" fmla="*/ 53 h 635"/>
                <a:gd name="T6" fmla="*/ 141 w 646"/>
                <a:gd name="T7" fmla="*/ 30 h 635"/>
                <a:gd name="T8" fmla="*/ 137 w 646"/>
                <a:gd name="T9" fmla="*/ 10 h 635"/>
                <a:gd name="T10" fmla="*/ 119 w 646"/>
                <a:gd name="T11" fmla="*/ 0 h 635"/>
                <a:gd name="T12" fmla="*/ 78 w 646"/>
                <a:gd name="T13" fmla="*/ 0 h 635"/>
                <a:gd name="T14" fmla="*/ 68 w 646"/>
                <a:gd name="T15" fmla="*/ 0 h 635"/>
                <a:gd name="T16" fmla="*/ 44 w 646"/>
                <a:gd name="T17" fmla="*/ 0 h 635"/>
                <a:gd name="T18" fmla="*/ 0 w 646"/>
                <a:gd name="T19" fmla="*/ 141 h 635"/>
                <a:gd name="T20" fmla="*/ 25 w 646"/>
                <a:gd name="T21" fmla="*/ 141 h 635"/>
                <a:gd name="T22" fmla="*/ 32 w 646"/>
                <a:gd name="T23" fmla="*/ 141 h 635"/>
                <a:gd name="T24" fmla="*/ 88 w 646"/>
                <a:gd name="T25" fmla="*/ 141 h 635"/>
                <a:gd name="T26" fmla="*/ 110 w 646"/>
                <a:gd name="T27" fmla="*/ 124 h 635"/>
                <a:gd name="T28" fmla="*/ 122 w 646"/>
                <a:gd name="T29" fmla="*/ 87 h 635"/>
                <a:gd name="T30" fmla="*/ 117 w 646"/>
                <a:gd name="T31" fmla="*/ 70 h 635"/>
                <a:gd name="T32" fmla="*/ 92 w 646"/>
                <a:gd name="T33" fmla="*/ 88 h 635"/>
                <a:gd name="T34" fmla="*/ 92 w 646"/>
                <a:gd name="T35" fmla="*/ 88 h 635"/>
                <a:gd name="T36" fmla="*/ 87 w 646"/>
                <a:gd name="T37" fmla="*/ 100 h 635"/>
                <a:gd name="T38" fmla="*/ 83 w 646"/>
                <a:gd name="T39" fmla="*/ 109 h 635"/>
                <a:gd name="T40" fmla="*/ 71 w 646"/>
                <a:gd name="T41" fmla="*/ 119 h 635"/>
                <a:gd name="T42" fmla="*/ 39 w 646"/>
                <a:gd name="T43" fmla="*/ 119 h 635"/>
                <a:gd name="T44" fmla="*/ 53 w 646"/>
                <a:gd name="T45" fmla="*/ 80 h 635"/>
                <a:gd name="T46" fmla="*/ 85 w 646"/>
                <a:gd name="T47" fmla="*/ 80 h 635"/>
                <a:gd name="T48" fmla="*/ 90 w 646"/>
                <a:gd name="T49" fmla="*/ 81 h 635"/>
                <a:gd name="T50" fmla="*/ 92 w 646"/>
                <a:gd name="T51" fmla="*/ 88 h 635"/>
                <a:gd name="T52" fmla="*/ 109 w 646"/>
                <a:gd name="T53" fmla="*/ 32 h 635"/>
                <a:gd name="T54" fmla="*/ 109 w 646"/>
                <a:gd name="T55" fmla="*/ 32 h 635"/>
                <a:gd name="T56" fmla="*/ 105 w 646"/>
                <a:gd name="T57" fmla="*/ 42 h 635"/>
                <a:gd name="T58" fmla="*/ 102 w 646"/>
                <a:gd name="T59" fmla="*/ 51 h 635"/>
                <a:gd name="T60" fmla="*/ 90 w 646"/>
                <a:gd name="T61" fmla="*/ 59 h 635"/>
                <a:gd name="T62" fmla="*/ 58 w 646"/>
                <a:gd name="T63" fmla="*/ 59 h 635"/>
                <a:gd name="T64" fmla="*/ 70 w 646"/>
                <a:gd name="T65" fmla="*/ 22 h 635"/>
                <a:gd name="T66" fmla="*/ 102 w 646"/>
                <a:gd name="T67" fmla="*/ 22 h 635"/>
                <a:gd name="T68" fmla="*/ 109 w 646"/>
                <a:gd name="T69" fmla="*/ 26 h 635"/>
                <a:gd name="T70" fmla="*/ 109 w 646"/>
                <a:gd name="T71" fmla="*/ 32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12"/>
            <p:cNvSpPr>
              <a:spLocks noChangeArrowheads="1"/>
            </p:cNvSpPr>
            <p:nvPr/>
          </p:nvSpPr>
          <p:spPr bwMode="auto">
            <a:xfrm>
              <a:off x="1321" y="959"/>
              <a:ext cx="145" cy="141"/>
            </a:xfrm>
            <a:custGeom>
              <a:avLst/>
              <a:gdLst>
                <a:gd name="T0" fmla="*/ 143 w 653"/>
                <a:gd name="T1" fmla="*/ 30 h 635"/>
                <a:gd name="T2" fmla="*/ 143 w 653"/>
                <a:gd name="T3" fmla="*/ 30 h 635"/>
                <a:gd name="T4" fmla="*/ 140 w 653"/>
                <a:gd name="T5" fmla="*/ 10 h 635"/>
                <a:gd name="T6" fmla="*/ 119 w 653"/>
                <a:gd name="T7" fmla="*/ 0 h 635"/>
                <a:gd name="T8" fmla="*/ 117 w 653"/>
                <a:gd name="T9" fmla="*/ 0 h 635"/>
                <a:gd name="T10" fmla="*/ 70 w 653"/>
                <a:gd name="T11" fmla="*/ 0 h 635"/>
                <a:gd name="T12" fmla="*/ 56 w 653"/>
                <a:gd name="T13" fmla="*/ 0 h 635"/>
                <a:gd name="T14" fmla="*/ 34 w 653"/>
                <a:gd name="T15" fmla="*/ 17 h 635"/>
                <a:gd name="T16" fmla="*/ 3 w 653"/>
                <a:gd name="T17" fmla="*/ 110 h 635"/>
                <a:gd name="T18" fmla="*/ 7 w 653"/>
                <a:gd name="T19" fmla="*/ 131 h 635"/>
                <a:gd name="T20" fmla="*/ 26 w 653"/>
                <a:gd name="T21" fmla="*/ 141 h 635"/>
                <a:gd name="T22" fmla="*/ 27 w 653"/>
                <a:gd name="T23" fmla="*/ 141 h 635"/>
                <a:gd name="T24" fmla="*/ 77 w 653"/>
                <a:gd name="T25" fmla="*/ 141 h 635"/>
                <a:gd name="T26" fmla="*/ 89 w 653"/>
                <a:gd name="T27" fmla="*/ 141 h 635"/>
                <a:gd name="T28" fmla="*/ 112 w 653"/>
                <a:gd name="T29" fmla="*/ 124 h 635"/>
                <a:gd name="T30" fmla="*/ 143 w 653"/>
                <a:gd name="T31" fmla="*/ 30 h 635"/>
                <a:gd name="T32" fmla="*/ 111 w 653"/>
                <a:gd name="T33" fmla="*/ 32 h 635"/>
                <a:gd name="T34" fmla="*/ 111 w 653"/>
                <a:gd name="T35" fmla="*/ 32 h 635"/>
                <a:gd name="T36" fmla="*/ 85 w 653"/>
                <a:gd name="T37" fmla="*/ 109 h 635"/>
                <a:gd name="T38" fmla="*/ 73 w 653"/>
                <a:gd name="T39" fmla="*/ 119 h 635"/>
                <a:gd name="T40" fmla="*/ 39 w 653"/>
                <a:gd name="T41" fmla="*/ 119 h 635"/>
                <a:gd name="T42" fmla="*/ 36 w 653"/>
                <a:gd name="T43" fmla="*/ 115 h 635"/>
                <a:gd name="T44" fmla="*/ 36 w 653"/>
                <a:gd name="T45" fmla="*/ 110 h 635"/>
                <a:gd name="T46" fmla="*/ 61 w 653"/>
                <a:gd name="T47" fmla="*/ 32 h 635"/>
                <a:gd name="T48" fmla="*/ 73 w 653"/>
                <a:gd name="T49" fmla="*/ 22 h 635"/>
                <a:gd name="T50" fmla="*/ 107 w 653"/>
                <a:gd name="T51" fmla="*/ 22 h 635"/>
                <a:gd name="T52" fmla="*/ 109 w 653"/>
                <a:gd name="T53" fmla="*/ 26 h 635"/>
                <a:gd name="T54" fmla="*/ 111 w 653"/>
                <a:gd name="T55" fmla="*/ 32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13"/>
            <p:cNvSpPr>
              <a:spLocks noChangeArrowheads="1"/>
            </p:cNvSpPr>
            <p:nvPr/>
          </p:nvSpPr>
          <p:spPr bwMode="auto">
            <a:xfrm>
              <a:off x="1613" y="959"/>
              <a:ext cx="145" cy="141"/>
            </a:xfrm>
            <a:custGeom>
              <a:avLst/>
              <a:gdLst>
                <a:gd name="T0" fmla="*/ 140 w 654"/>
                <a:gd name="T1" fmla="*/ 10 h 635"/>
                <a:gd name="T2" fmla="*/ 140 w 654"/>
                <a:gd name="T3" fmla="*/ 10 h 635"/>
                <a:gd name="T4" fmla="*/ 119 w 654"/>
                <a:gd name="T5" fmla="*/ 0 h 635"/>
                <a:gd name="T6" fmla="*/ 117 w 654"/>
                <a:gd name="T7" fmla="*/ 0 h 635"/>
                <a:gd name="T8" fmla="*/ 70 w 654"/>
                <a:gd name="T9" fmla="*/ 0 h 635"/>
                <a:gd name="T10" fmla="*/ 56 w 654"/>
                <a:gd name="T11" fmla="*/ 0 h 635"/>
                <a:gd name="T12" fmla="*/ 34 w 654"/>
                <a:gd name="T13" fmla="*/ 17 h 635"/>
                <a:gd name="T14" fmla="*/ 3 w 654"/>
                <a:gd name="T15" fmla="*/ 110 h 635"/>
                <a:gd name="T16" fmla="*/ 7 w 654"/>
                <a:gd name="T17" fmla="*/ 131 h 635"/>
                <a:gd name="T18" fmla="*/ 25 w 654"/>
                <a:gd name="T19" fmla="*/ 141 h 635"/>
                <a:gd name="T20" fmla="*/ 27 w 654"/>
                <a:gd name="T21" fmla="*/ 141 h 635"/>
                <a:gd name="T22" fmla="*/ 76 w 654"/>
                <a:gd name="T23" fmla="*/ 141 h 635"/>
                <a:gd name="T24" fmla="*/ 88 w 654"/>
                <a:gd name="T25" fmla="*/ 141 h 635"/>
                <a:gd name="T26" fmla="*/ 112 w 654"/>
                <a:gd name="T27" fmla="*/ 124 h 635"/>
                <a:gd name="T28" fmla="*/ 143 w 654"/>
                <a:gd name="T29" fmla="*/ 30 h 635"/>
                <a:gd name="T30" fmla="*/ 140 w 654"/>
                <a:gd name="T31" fmla="*/ 10 h 635"/>
                <a:gd name="T32" fmla="*/ 111 w 654"/>
                <a:gd name="T33" fmla="*/ 32 h 635"/>
                <a:gd name="T34" fmla="*/ 111 w 654"/>
                <a:gd name="T35" fmla="*/ 32 h 635"/>
                <a:gd name="T36" fmla="*/ 85 w 654"/>
                <a:gd name="T37" fmla="*/ 109 h 635"/>
                <a:gd name="T38" fmla="*/ 73 w 654"/>
                <a:gd name="T39" fmla="*/ 119 h 635"/>
                <a:gd name="T40" fmla="*/ 39 w 654"/>
                <a:gd name="T41" fmla="*/ 119 h 635"/>
                <a:gd name="T42" fmla="*/ 36 w 654"/>
                <a:gd name="T43" fmla="*/ 115 h 635"/>
                <a:gd name="T44" fmla="*/ 36 w 654"/>
                <a:gd name="T45" fmla="*/ 110 h 635"/>
                <a:gd name="T46" fmla="*/ 61 w 654"/>
                <a:gd name="T47" fmla="*/ 32 h 635"/>
                <a:gd name="T48" fmla="*/ 73 w 654"/>
                <a:gd name="T49" fmla="*/ 22 h 635"/>
                <a:gd name="T50" fmla="*/ 107 w 654"/>
                <a:gd name="T51" fmla="*/ 22 h 635"/>
                <a:gd name="T52" fmla="*/ 109 w 654"/>
                <a:gd name="T53" fmla="*/ 26 h 635"/>
                <a:gd name="T54" fmla="*/ 111 w 654"/>
                <a:gd name="T55" fmla="*/ 32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4"/>
            <p:cNvSpPr>
              <a:spLocks noChangeArrowheads="1"/>
            </p:cNvSpPr>
            <p:nvPr/>
          </p:nvSpPr>
          <p:spPr bwMode="auto">
            <a:xfrm>
              <a:off x="1748" y="959"/>
              <a:ext cx="145" cy="141"/>
            </a:xfrm>
            <a:custGeom>
              <a:avLst/>
              <a:gdLst>
                <a:gd name="T0" fmla="*/ 138 w 653"/>
                <a:gd name="T1" fmla="*/ 10 h 635"/>
                <a:gd name="T2" fmla="*/ 138 w 653"/>
                <a:gd name="T3" fmla="*/ 10 h 635"/>
                <a:gd name="T4" fmla="*/ 119 w 653"/>
                <a:gd name="T5" fmla="*/ 0 h 635"/>
                <a:gd name="T6" fmla="*/ 78 w 653"/>
                <a:gd name="T7" fmla="*/ 0 h 635"/>
                <a:gd name="T8" fmla="*/ 68 w 653"/>
                <a:gd name="T9" fmla="*/ 0 h 635"/>
                <a:gd name="T10" fmla="*/ 44 w 653"/>
                <a:gd name="T11" fmla="*/ 0 h 635"/>
                <a:gd name="T12" fmla="*/ 0 w 653"/>
                <a:gd name="T13" fmla="*/ 141 h 635"/>
                <a:gd name="T14" fmla="*/ 32 w 653"/>
                <a:gd name="T15" fmla="*/ 141 h 635"/>
                <a:gd name="T16" fmla="*/ 53 w 653"/>
                <a:gd name="T17" fmla="*/ 80 h 635"/>
                <a:gd name="T18" fmla="*/ 85 w 653"/>
                <a:gd name="T19" fmla="*/ 80 h 635"/>
                <a:gd name="T20" fmla="*/ 104 w 653"/>
                <a:gd name="T21" fmla="*/ 80 h 635"/>
                <a:gd name="T22" fmla="*/ 135 w 653"/>
                <a:gd name="T23" fmla="*/ 53 h 635"/>
                <a:gd name="T24" fmla="*/ 142 w 653"/>
                <a:gd name="T25" fmla="*/ 30 h 635"/>
                <a:gd name="T26" fmla="*/ 138 w 653"/>
                <a:gd name="T27" fmla="*/ 10 h 635"/>
                <a:gd name="T28" fmla="*/ 109 w 653"/>
                <a:gd name="T29" fmla="*/ 32 h 635"/>
                <a:gd name="T30" fmla="*/ 109 w 653"/>
                <a:gd name="T31" fmla="*/ 32 h 635"/>
                <a:gd name="T32" fmla="*/ 106 w 653"/>
                <a:gd name="T33" fmla="*/ 42 h 635"/>
                <a:gd name="T34" fmla="*/ 102 w 653"/>
                <a:gd name="T35" fmla="*/ 51 h 635"/>
                <a:gd name="T36" fmla="*/ 90 w 653"/>
                <a:gd name="T37" fmla="*/ 59 h 635"/>
                <a:gd name="T38" fmla="*/ 58 w 653"/>
                <a:gd name="T39" fmla="*/ 59 h 635"/>
                <a:gd name="T40" fmla="*/ 70 w 653"/>
                <a:gd name="T41" fmla="*/ 22 h 635"/>
                <a:gd name="T42" fmla="*/ 102 w 653"/>
                <a:gd name="T43" fmla="*/ 22 h 635"/>
                <a:gd name="T44" fmla="*/ 109 w 653"/>
                <a:gd name="T45" fmla="*/ 26 h 635"/>
                <a:gd name="T46" fmla="*/ 109 w 653"/>
                <a:gd name="T47" fmla="*/ 32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>
              <a:off x="534" y="957"/>
              <a:ext cx="387" cy="205"/>
            </a:xfrm>
            <a:custGeom>
              <a:avLst/>
              <a:gdLst>
                <a:gd name="T0" fmla="*/ 1550 w 1713"/>
                <a:gd name="T1" fmla="*/ 265 h 909"/>
                <a:gd name="T2" fmla="*/ 1550 w 1713"/>
                <a:gd name="T3" fmla="*/ 265 h 909"/>
                <a:gd name="T4" fmla="*/ 1635 w 1713"/>
                <a:gd name="T5" fmla="*/ 249 h 909"/>
                <a:gd name="T6" fmla="*/ 1612 w 1713"/>
                <a:gd name="T7" fmla="*/ 317 h 909"/>
                <a:gd name="T8" fmla="*/ 1062 w 1713"/>
                <a:gd name="T9" fmla="*/ 908 h 909"/>
                <a:gd name="T10" fmla="*/ 527 w 1713"/>
                <a:gd name="T11" fmla="*/ 908 h 909"/>
                <a:gd name="T12" fmla="*/ 1550 w 1713"/>
                <a:gd name="T13" fmla="*/ 265 h 909"/>
                <a:gd name="T14" fmla="*/ 1229 w 1713"/>
                <a:gd name="T15" fmla="*/ 908 h 909"/>
                <a:gd name="T16" fmla="*/ 1229 w 1713"/>
                <a:gd name="T17" fmla="*/ 908 h 909"/>
                <a:gd name="T18" fmla="*/ 1413 w 1713"/>
                <a:gd name="T19" fmla="*/ 908 h 909"/>
                <a:gd name="T20" fmla="*/ 1596 w 1713"/>
                <a:gd name="T21" fmla="*/ 363 h 909"/>
                <a:gd name="T22" fmla="*/ 1229 w 1713"/>
                <a:gd name="T23" fmla="*/ 908 h 909"/>
                <a:gd name="T24" fmla="*/ 122 w 1713"/>
                <a:gd name="T25" fmla="*/ 469 h 909"/>
                <a:gd name="T26" fmla="*/ 122 w 1713"/>
                <a:gd name="T27" fmla="*/ 469 h 909"/>
                <a:gd name="T28" fmla="*/ 30 w 1713"/>
                <a:gd name="T29" fmla="*/ 749 h 909"/>
                <a:gd name="T30" fmla="*/ 138 w 1713"/>
                <a:gd name="T31" fmla="*/ 908 h 909"/>
                <a:gd name="T32" fmla="*/ 283 w 1713"/>
                <a:gd name="T33" fmla="*/ 908 h 909"/>
                <a:gd name="T34" fmla="*/ 1643 w 1713"/>
                <a:gd name="T35" fmla="*/ 218 h 909"/>
                <a:gd name="T36" fmla="*/ 1665 w 1713"/>
                <a:gd name="T37" fmla="*/ 143 h 909"/>
                <a:gd name="T38" fmla="*/ 1299 w 1713"/>
                <a:gd name="T39" fmla="*/ 174 h 909"/>
                <a:gd name="T40" fmla="*/ 122 w 1713"/>
                <a:gd name="T41" fmla="*/ 469 h 909"/>
                <a:gd name="T42" fmla="*/ 359 w 1713"/>
                <a:gd name="T43" fmla="*/ 0 h 909"/>
                <a:gd name="T44" fmla="*/ 359 w 1713"/>
                <a:gd name="T45" fmla="*/ 0 h 909"/>
                <a:gd name="T46" fmla="*/ 252 w 1713"/>
                <a:gd name="T47" fmla="*/ 75 h 909"/>
                <a:gd name="T48" fmla="*/ 252 w 1713"/>
                <a:gd name="T49" fmla="*/ 75 h 909"/>
                <a:gd name="T50" fmla="*/ 176 w 1713"/>
                <a:gd name="T51" fmla="*/ 317 h 909"/>
                <a:gd name="T52" fmla="*/ 1016 w 1713"/>
                <a:gd name="T53" fmla="*/ 143 h 909"/>
                <a:gd name="T54" fmla="*/ 1681 w 1713"/>
                <a:gd name="T55" fmla="*/ 112 h 909"/>
                <a:gd name="T56" fmla="*/ 1712 w 1713"/>
                <a:gd name="T57" fmla="*/ 0 h 909"/>
                <a:gd name="T58" fmla="*/ 359 w 1713"/>
                <a:gd name="T59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3" h="909">
                  <a:moveTo>
                    <a:pt x="1550" y="265"/>
                  </a:moveTo>
                  <a:lnTo>
                    <a:pt x="1550" y="265"/>
                  </a:lnTo>
                  <a:cubicBezTo>
                    <a:pt x="1573" y="265"/>
                    <a:pt x="1604" y="257"/>
                    <a:pt x="1635" y="249"/>
                  </a:cubicBezTo>
                  <a:cubicBezTo>
                    <a:pt x="1612" y="317"/>
                    <a:pt x="1619" y="295"/>
                    <a:pt x="1612" y="317"/>
                  </a:cubicBezTo>
                  <a:cubicBezTo>
                    <a:pt x="1336" y="408"/>
                    <a:pt x="1131" y="628"/>
                    <a:pt x="1062" y="908"/>
                  </a:cubicBezTo>
                  <a:lnTo>
                    <a:pt x="527" y="908"/>
                  </a:lnTo>
                  <a:cubicBezTo>
                    <a:pt x="679" y="628"/>
                    <a:pt x="1062" y="371"/>
                    <a:pt x="1550" y="265"/>
                  </a:cubicBezTo>
                  <a:close/>
                  <a:moveTo>
                    <a:pt x="1229" y="908"/>
                  </a:moveTo>
                  <a:lnTo>
                    <a:pt x="1229" y="908"/>
                  </a:lnTo>
                  <a:lnTo>
                    <a:pt x="1413" y="908"/>
                  </a:lnTo>
                  <a:cubicBezTo>
                    <a:pt x="1596" y="363"/>
                    <a:pt x="1535" y="544"/>
                    <a:pt x="1596" y="363"/>
                  </a:cubicBezTo>
                  <a:cubicBezTo>
                    <a:pt x="1390" y="476"/>
                    <a:pt x="1253" y="673"/>
                    <a:pt x="1229" y="908"/>
                  </a:cubicBezTo>
                  <a:close/>
                  <a:moveTo>
                    <a:pt x="122" y="469"/>
                  </a:moveTo>
                  <a:lnTo>
                    <a:pt x="122" y="469"/>
                  </a:lnTo>
                  <a:cubicBezTo>
                    <a:pt x="30" y="749"/>
                    <a:pt x="61" y="655"/>
                    <a:pt x="30" y="749"/>
                  </a:cubicBezTo>
                  <a:cubicBezTo>
                    <a:pt x="0" y="839"/>
                    <a:pt x="53" y="908"/>
                    <a:pt x="138" y="908"/>
                  </a:cubicBezTo>
                  <a:lnTo>
                    <a:pt x="283" y="908"/>
                  </a:lnTo>
                  <a:cubicBezTo>
                    <a:pt x="466" y="575"/>
                    <a:pt x="993" y="303"/>
                    <a:pt x="1643" y="218"/>
                  </a:cubicBezTo>
                  <a:cubicBezTo>
                    <a:pt x="1665" y="143"/>
                    <a:pt x="1658" y="169"/>
                    <a:pt x="1665" y="143"/>
                  </a:cubicBezTo>
                  <a:cubicBezTo>
                    <a:pt x="1543" y="143"/>
                    <a:pt x="1421" y="159"/>
                    <a:pt x="1299" y="174"/>
                  </a:cubicBezTo>
                  <a:cubicBezTo>
                    <a:pt x="848" y="218"/>
                    <a:pt x="450" y="333"/>
                    <a:pt x="122" y="469"/>
                  </a:cubicBezTo>
                  <a:close/>
                  <a:moveTo>
                    <a:pt x="359" y="0"/>
                  </a:moveTo>
                  <a:lnTo>
                    <a:pt x="359" y="0"/>
                  </a:lnTo>
                  <a:cubicBezTo>
                    <a:pt x="313" y="0"/>
                    <a:pt x="267" y="30"/>
                    <a:pt x="252" y="75"/>
                  </a:cubicBezTo>
                  <a:lnTo>
                    <a:pt x="252" y="75"/>
                  </a:lnTo>
                  <a:cubicBezTo>
                    <a:pt x="176" y="317"/>
                    <a:pt x="200" y="237"/>
                    <a:pt x="176" y="317"/>
                  </a:cubicBezTo>
                  <a:cubicBezTo>
                    <a:pt x="435" y="242"/>
                    <a:pt x="719" y="181"/>
                    <a:pt x="1016" y="143"/>
                  </a:cubicBezTo>
                  <a:cubicBezTo>
                    <a:pt x="1245" y="120"/>
                    <a:pt x="1467" y="105"/>
                    <a:pt x="1681" y="112"/>
                  </a:cubicBezTo>
                  <a:cubicBezTo>
                    <a:pt x="1712" y="0"/>
                    <a:pt x="1702" y="37"/>
                    <a:pt x="1712" y="0"/>
                  </a:cubicBezTo>
                  <a:lnTo>
                    <a:pt x="35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5" name="Group 16"/>
            <p:cNvGrpSpPr>
              <a:grpSpLocks/>
            </p:cNvGrpSpPr>
            <p:nvPr/>
          </p:nvGrpSpPr>
          <p:grpSpPr bwMode="auto">
            <a:xfrm>
              <a:off x="922" y="1131"/>
              <a:ext cx="707" cy="39"/>
              <a:chOff x="922" y="1131"/>
              <a:chExt cx="707" cy="39"/>
            </a:xfrm>
          </p:grpSpPr>
          <p:sp>
            <p:nvSpPr>
              <p:cNvPr id="2066" name="Freeform 17"/>
              <p:cNvSpPr>
                <a:spLocks noChangeArrowheads="1"/>
              </p:cNvSpPr>
              <p:nvPr/>
            </p:nvSpPr>
            <p:spPr bwMode="auto">
              <a:xfrm>
                <a:off x="922" y="1131"/>
                <a:ext cx="15" cy="31"/>
              </a:xfrm>
              <a:custGeom>
                <a:avLst/>
                <a:gdLst>
                  <a:gd name="T0" fmla="*/ 0 w 77"/>
                  <a:gd name="T1" fmla="*/ 31 h 144"/>
                  <a:gd name="T2" fmla="*/ 4 w 77"/>
                  <a:gd name="T3" fmla="*/ 31 h 144"/>
                  <a:gd name="T4" fmla="*/ 4 w 77"/>
                  <a:gd name="T5" fmla="*/ 3 h 144"/>
                  <a:gd name="T6" fmla="*/ 15 w 77"/>
                  <a:gd name="T7" fmla="*/ 3 h 144"/>
                  <a:gd name="T8" fmla="*/ 15 w 77"/>
                  <a:gd name="T9" fmla="*/ 0 h 144"/>
                  <a:gd name="T10" fmla="*/ 0 w 77"/>
                  <a:gd name="T11" fmla="*/ 0 h 144"/>
                  <a:gd name="T12" fmla="*/ 0 w 77"/>
                  <a:gd name="T13" fmla="*/ 3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Freeform 18"/>
              <p:cNvSpPr>
                <a:spLocks noChangeArrowheads="1"/>
              </p:cNvSpPr>
              <p:nvPr/>
            </p:nvSpPr>
            <p:spPr bwMode="auto">
              <a:xfrm>
                <a:off x="942" y="1131"/>
                <a:ext cx="28" cy="32"/>
              </a:xfrm>
              <a:custGeom>
                <a:avLst/>
                <a:gdLst>
                  <a:gd name="T0" fmla="*/ 14 w 132"/>
                  <a:gd name="T1" fmla="*/ 0 h 150"/>
                  <a:gd name="T2" fmla="*/ 14 w 132"/>
                  <a:gd name="T3" fmla="*/ 0 h 150"/>
                  <a:gd name="T4" fmla="*/ 0 w 132"/>
                  <a:gd name="T5" fmla="*/ 16 h 150"/>
                  <a:gd name="T6" fmla="*/ 14 w 132"/>
                  <a:gd name="T7" fmla="*/ 32 h 150"/>
                  <a:gd name="T8" fmla="*/ 28 w 132"/>
                  <a:gd name="T9" fmla="*/ 16 h 150"/>
                  <a:gd name="T10" fmla="*/ 14 w 132"/>
                  <a:gd name="T11" fmla="*/ 0 h 150"/>
                  <a:gd name="T12" fmla="*/ 14 w 132"/>
                  <a:gd name="T13" fmla="*/ 29 h 150"/>
                  <a:gd name="T14" fmla="*/ 14 w 132"/>
                  <a:gd name="T15" fmla="*/ 29 h 150"/>
                  <a:gd name="T16" fmla="*/ 4 w 132"/>
                  <a:gd name="T17" fmla="*/ 16 h 150"/>
                  <a:gd name="T18" fmla="*/ 14 w 132"/>
                  <a:gd name="T19" fmla="*/ 3 h 150"/>
                  <a:gd name="T20" fmla="*/ 24 w 132"/>
                  <a:gd name="T21" fmla="*/ 16 h 150"/>
                  <a:gd name="T22" fmla="*/ 14 w 132"/>
                  <a:gd name="T23" fmla="*/ 2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Freeform 19"/>
              <p:cNvSpPr>
                <a:spLocks noChangeArrowheads="1"/>
              </p:cNvSpPr>
              <p:nvPr/>
            </p:nvSpPr>
            <p:spPr bwMode="auto">
              <a:xfrm>
                <a:off x="977" y="1131"/>
                <a:ext cx="23" cy="32"/>
              </a:xfrm>
              <a:custGeom>
                <a:avLst/>
                <a:gdLst>
                  <a:gd name="T0" fmla="*/ 16 w 111"/>
                  <a:gd name="T1" fmla="*/ 4 h 150"/>
                  <a:gd name="T2" fmla="*/ 16 w 111"/>
                  <a:gd name="T3" fmla="*/ 4 h 150"/>
                  <a:gd name="T4" fmla="*/ 22 w 111"/>
                  <a:gd name="T5" fmla="*/ 5 h 150"/>
                  <a:gd name="T6" fmla="*/ 23 w 111"/>
                  <a:gd name="T7" fmla="*/ 2 h 150"/>
                  <a:gd name="T8" fmla="*/ 16 w 111"/>
                  <a:gd name="T9" fmla="*/ 0 h 150"/>
                  <a:gd name="T10" fmla="*/ 0 w 111"/>
                  <a:gd name="T11" fmla="*/ 16 h 150"/>
                  <a:gd name="T12" fmla="*/ 15 w 111"/>
                  <a:gd name="T13" fmla="*/ 32 h 150"/>
                  <a:gd name="T14" fmla="*/ 23 w 111"/>
                  <a:gd name="T15" fmla="*/ 30 h 150"/>
                  <a:gd name="T16" fmla="*/ 22 w 111"/>
                  <a:gd name="T17" fmla="*/ 27 h 150"/>
                  <a:gd name="T18" fmla="*/ 16 w 111"/>
                  <a:gd name="T19" fmla="*/ 28 h 150"/>
                  <a:gd name="T20" fmla="*/ 4 w 111"/>
                  <a:gd name="T21" fmla="*/ 16 h 150"/>
                  <a:gd name="T22" fmla="*/ 16 w 111"/>
                  <a:gd name="T23" fmla="*/ 4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Freeform 20"/>
              <p:cNvSpPr>
                <a:spLocks noChangeArrowheads="1"/>
              </p:cNvSpPr>
              <p:nvPr/>
            </p:nvSpPr>
            <p:spPr bwMode="auto">
              <a:xfrm>
                <a:off x="1007" y="1131"/>
                <a:ext cx="23" cy="31"/>
              </a:xfrm>
              <a:custGeom>
                <a:avLst/>
                <a:gdLst>
                  <a:gd name="T0" fmla="*/ 14 w 112"/>
                  <a:gd name="T1" fmla="*/ 13 h 147"/>
                  <a:gd name="T2" fmla="*/ 14 w 112"/>
                  <a:gd name="T3" fmla="*/ 13 h 147"/>
                  <a:gd name="T4" fmla="*/ 13 w 112"/>
                  <a:gd name="T5" fmla="*/ 18 h 147"/>
                  <a:gd name="T6" fmla="*/ 13 w 112"/>
                  <a:gd name="T7" fmla="*/ 18 h 147"/>
                  <a:gd name="T8" fmla="*/ 10 w 112"/>
                  <a:gd name="T9" fmla="*/ 13 h 147"/>
                  <a:gd name="T10" fmla="*/ 4 w 112"/>
                  <a:gd name="T11" fmla="*/ 0 h 147"/>
                  <a:gd name="T12" fmla="*/ 0 w 112"/>
                  <a:gd name="T13" fmla="*/ 0 h 147"/>
                  <a:gd name="T14" fmla="*/ 10 w 112"/>
                  <a:gd name="T15" fmla="*/ 20 h 147"/>
                  <a:gd name="T16" fmla="*/ 10 w 112"/>
                  <a:gd name="T17" fmla="*/ 22 h 147"/>
                  <a:gd name="T18" fmla="*/ 4 w 112"/>
                  <a:gd name="T19" fmla="*/ 27 h 147"/>
                  <a:gd name="T20" fmla="*/ 3 w 112"/>
                  <a:gd name="T21" fmla="*/ 27 h 147"/>
                  <a:gd name="T22" fmla="*/ 2 w 112"/>
                  <a:gd name="T23" fmla="*/ 30 h 147"/>
                  <a:gd name="T24" fmla="*/ 5 w 112"/>
                  <a:gd name="T25" fmla="*/ 31 h 147"/>
                  <a:gd name="T26" fmla="*/ 11 w 112"/>
                  <a:gd name="T27" fmla="*/ 27 h 147"/>
                  <a:gd name="T28" fmla="*/ 17 w 112"/>
                  <a:gd name="T29" fmla="*/ 15 h 147"/>
                  <a:gd name="T30" fmla="*/ 23 w 112"/>
                  <a:gd name="T31" fmla="*/ 0 h 147"/>
                  <a:gd name="T32" fmla="*/ 19 w 112"/>
                  <a:gd name="T33" fmla="*/ 0 h 147"/>
                  <a:gd name="T34" fmla="*/ 14 w 112"/>
                  <a:gd name="T35" fmla="*/ 13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Freeform 21"/>
              <p:cNvSpPr>
                <a:spLocks noChangeArrowheads="1"/>
              </p:cNvSpPr>
              <p:nvPr/>
            </p:nvSpPr>
            <p:spPr bwMode="auto">
              <a:xfrm>
                <a:off x="1032" y="1131"/>
                <a:ext cx="26" cy="39"/>
              </a:xfrm>
              <a:custGeom>
                <a:avLst/>
                <a:gdLst>
                  <a:gd name="T0" fmla="*/ 23 w 124"/>
                  <a:gd name="T1" fmla="*/ 0 h 179"/>
                  <a:gd name="T2" fmla="*/ 23 w 124"/>
                  <a:gd name="T3" fmla="*/ 0 h 179"/>
                  <a:gd name="T4" fmla="*/ 6 w 124"/>
                  <a:gd name="T5" fmla="*/ 0 h 179"/>
                  <a:gd name="T6" fmla="*/ 6 w 124"/>
                  <a:gd name="T7" fmla="*/ 8 h 179"/>
                  <a:gd name="T8" fmla="*/ 5 w 124"/>
                  <a:gd name="T9" fmla="*/ 21 h 179"/>
                  <a:gd name="T10" fmla="*/ 2 w 124"/>
                  <a:gd name="T11" fmla="*/ 28 h 179"/>
                  <a:gd name="T12" fmla="*/ 0 w 124"/>
                  <a:gd name="T13" fmla="*/ 28 h 179"/>
                  <a:gd name="T14" fmla="*/ 0 w 124"/>
                  <a:gd name="T15" fmla="*/ 39 h 179"/>
                  <a:gd name="T16" fmla="*/ 3 w 124"/>
                  <a:gd name="T17" fmla="*/ 39 h 179"/>
                  <a:gd name="T18" fmla="*/ 3 w 124"/>
                  <a:gd name="T19" fmla="*/ 31 h 179"/>
                  <a:gd name="T20" fmla="*/ 22 w 124"/>
                  <a:gd name="T21" fmla="*/ 31 h 179"/>
                  <a:gd name="T22" fmla="*/ 23 w 124"/>
                  <a:gd name="T23" fmla="*/ 39 h 179"/>
                  <a:gd name="T24" fmla="*/ 26 w 124"/>
                  <a:gd name="T25" fmla="*/ 39 h 179"/>
                  <a:gd name="T26" fmla="*/ 26 w 124"/>
                  <a:gd name="T27" fmla="*/ 28 h 179"/>
                  <a:gd name="T28" fmla="*/ 23 w 124"/>
                  <a:gd name="T29" fmla="*/ 28 h 179"/>
                  <a:gd name="T30" fmla="*/ 23 w 124"/>
                  <a:gd name="T31" fmla="*/ 0 h 179"/>
                  <a:gd name="T32" fmla="*/ 20 w 124"/>
                  <a:gd name="T33" fmla="*/ 28 h 179"/>
                  <a:gd name="T34" fmla="*/ 20 w 124"/>
                  <a:gd name="T35" fmla="*/ 28 h 179"/>
                  <a:gd name="T36" fmla="*/ 6 w 124"/>
                  <a:gd name="T37" fmla="*/ 28 h 179"/>
                  <a:gd name="T38" fmla="*/ 9 w 124"/>
                  <a:gd name="T39" fmla="*/ 22 h 179"/>
                  <a:gd name="T40" fmla="*/ 10 w 124"/>
                  <a:gd name="T41" fmla="*/ 9 h 179"/>
                  <a:gd name="T42" fmla="*/ 10 w 124"/>
                  <a:gd name="T43" fmla="*/ 3 h 179"/>
                  <a:gd name="T44" fmla="*/ 20 w 124"/>
                  <a:gd name="T45" fmla="*/ 3 h 179"/>
                  <a:gd name="T46" fmla="*/ 20 w 124"/>
                  <a:gd name="T47" fmla="*/ 28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Freeform 22"/>
              <p:cNvSpPr>
                <a:spLocks noChangeArrowheads="1"/>
              </p:cNvSpPr>
              <p:nvPr/>
            </p:nvSpPr>
            <p:spPr bwMode="auto">
              <a:xfrm>
                <a:off x="1064" y="1131"/>
                <a:ext cx="25" cy="31"/>
              </a:xfrm>
              <a:custGeom>
                <a:avLst/>
                <a:gdLst>
                  <a:gd name="T0" fmla="*/ 10 w 121"/>
                  <a:gd name="T1" fmla="*/ 0 h 144"/>
                  <a:gd name="T2" fmla="*/ 10 w 121"/>
                  <a:gd name="T3" fmla="*/ 0 h 144"/>
                  <a:gd name="T4" fmla="*/ 0 w 121"/>
                  <a:gd name="T5" fmla="*/ 31 h 144"/>
                  <a:gd name="T6" fmla="*/ 4 w 121"/>
                  <a:gd name="T7" fmla="*/ 31 h 144"/>
                  <a:gd name="T8" fmla="*/ 7 w 121"/>
                  <a:gd name="T9" fmla="*/ 21 h 144"/>
                  <a:gd name="T10" fmla="*/ 18 w 121"/>
                  <a:gd name="T11" fmla="*/ 21 h 144"/>
                  <a:gd name="T12" fmla="*/ 21 w 121"/>
                  <a:gd name="T13" fmla="*/ 31 h 144"/>
                  <a:gd name="T14" fmla="*/ 25 w 121"/>
                  <a:gd name="T15" fmla="*/ 31 h 144"/>
                  <a:gd name="T16" fmla="*/ 15 w 121"/>
                  <a:gd name="T17" fmla="*/ 0 h 144"/>
                  <a:gd name="T18" fmla="*/ 10 w 121"/>
                  <a:gd name="T19" fmla="*/ 0 h 144"/>
                  <a:gd name="T20" fmla="*/ 8 w 121"/>
                  <a:gd name="T21" fmla="*/ 18 h 144"/>
                  <a:gd name="T22" fmla="*/ 8 w 121"/>
                  <a:gd name="T23" fmla="*/ 18 h 144"/>
                  <a:gd name="T24" fmla="*/ 11 w 121"/>
                  <a:gd name="T25" fmla="*/ 9 h 144"/>
                  <a:gd name="T26" fmla="*/ 12 w 121"/>
                  <a:gd name="T27" fmla="*/ 4 h 144"/>
                  <a:gd name="T28" fmla="*/ 12 w 121"/>
                  <a:gd name="T29" fmla="*/ 4 h 144"/>
                  <a:gd name="T30" fmla="*/ 14 w 121"/>
                  <a:gd name="T31" fmla="*/ 9 h 144"/>
                  <a:gd name="T32" fmla="*/ 17 w 121"/>
                  <a:gd name="T33" fmla="*/ 18 h 144"/>
                  <a:gd name="T34" fmla="*/ 8 w 121"/>
                  <a:gd name="T35" fmla="*/ 18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23"/>
              <p:cNvSpPr>
                <a:spLocks noChangeArrowheads="1"/>
              </p:cNvSpPr>
              <p:nvPr/>
            </p:nvSpPr>
            <p:spPr bwMode="auto">
              <a:xfrm>
                <a:off x="1099" y="1131"/>
                <a:ext cx="18" cy="31"/>
              </a:xfrm>
              <a:custGeom>
                <a:avLst/>
                <a:gdLst>
                  <a:gd name="T0" fmla="*/ 7 w 89"/>
                  <a:gd name="T1" fmla="*/ 0 h 145"/>
                  <a:gd name="T2" fmla="*/ 7 w 89"/>
                  <a:gd name="T3" fmla="*/ 0 h 145"/>
                  <a:gd name="T4" fmla="*/ 0 w 89"/>
                  <a:gd name="T5" fmla="*/ 1 h 145"/>
                  <a:gd name="T6" fmla="*/ 0 w 89"/>
                  <a:gd name="T7" fmla="*/ 31 h 145"/>
                  <a:gd name="T8" fmla="*/ 4 w 89"/>
                  <a:gd name="T9" fmla="*/ 31 h 145"/>
                  <a:gd name="T10" fmla="*/ 4 w 89"/>
                  <a:gd name="T11" fmla="*/ 18 h 145"/>
                  <a:gd name="T12" fmla="*/ 7 w 89"/>
                  <a:gd name="T13" fmla="*/ 19 h 145"/>
                  <a:gd name="T14" fmla="*/ 16 w 89"/>
                  <a:gd name="T15" fmla="*/ 16 h 145"/>
                  <a:gd name="T16" fmla="*/ 18 w 89"/>
                  <a:gd name="T17" fmla="*/ 9 h 145"/>
                  <a:gd name="T18" fmla="*/ 15 w 89"/>
                  <a:gd name="T19" fmla="*/ 3 h 145"/>
                  <a:gd name="T20" fmla="*/ 7 w 89"/>
                  <a:gd name="T21" fmla="*/ 0 h 145"/>
                  <a:gd name="T22" fmla="*/ 7 w 89"/>
                  <a:gd name="T23" fmla="*/ 16 h 145"/>
                  <a:gd name="T24" fmla="*/ 7 w 89"/>
                  <a:gd name="T25" fmla="*/ 16 h 145"/>
                  <a:gd name="T26" fmla="*/ 4 w 89"/>
                  <a:gd name="T27" fmla="*/ 16 h 145"/>
                  <a:gd name="T28" fmla="*/ 4 w 89"/>
                  <a:gd name="T29" fmla="*/ 3 h 145"/>
                  <a:gd name="T30" fmla="*/ 7 w 89"/>
                  <a:gd name="T31" fmla="*/ 3 h 145"/>
                  <a:gd name="T32" fmla="*/ 14 w 89"/>
                  <a:gd name="T33" fmla="*/ 9 h 145"/>
                  <a:gd name="T34" fmla="*/ 7 w 89"/>
                  <a:gd name="T35" fmla="*/ 16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Freeform 24"/>
              <p:cNvSpPr>
                <a:spLocks noChangeArrowheads="1"/>
              </p:cNvSpPr>
              <p:nvPr/>
            </p:nvSpPr>
            <p:spPr bwMode="auto">
              <a:xfrm>
                <a:off x="1124" y="1131"/>
                <a:ext cx="23" cy="32"/>
              </a:xfrm>
              <a:custGeom>
                <a:avLst/>
                <a:gdLst>
                  <a:gd name="T0" fmla="*/ 16 w 111"/>
                  <a:gd name="T1" fmla="*/ 4 h 150"/>
                  <a:gd name="T2" fmla="*/ 16 w 111"/>
                  <a:gd name="T3" fmla="*/ 4 h 150"/>
                  <a:gd name="T4" fmla="*/ 22 w 111"/>
                  <a:gd name="T5" fmla="*/ 5 h 150"/>
                  <a:gd name="T6" fmla="*/ 23 w 111"/>
                  <a:gd name="T7" fmla="*/ 2 h 150"/>
                  <a:gd name="T8" fmla="*/ 16 w 111"/>
                  <a:gd name="T9" fmla="*/ 0 h 150"/>
                  <a:gd name="T10" fmla="*/ 0 w 111"/>
                  <a:gd name="T11" fmla="*/ 16 h 150"/>
                  <a:gd name="T12" fmla="*/ 15 w 111"/>
                  <a:gd name="T13" fmla="*/ 32 h 150"/>
                  <a:gd name="T14" fmla="*/ 23 w 111"/>
                  <a:gd name="T15" fmla="*/ 30 h 150"/>
                  <a:gd name="T16" fmla="*/ 22 w 111"/>
                  <a:gd name="T17" fmla="*/ 27 h 150"/>
                  <a:gd name="T18" fmla="*/ 16 w 111"/>
                  <a:gd name="T19" fmla="*/ 28 h 150"/>
                  <a:gd name="T20" fmla="*/ 4 w 111"/>
                  <a:gd name="T21" fmla="*/ 16 h 150"/>
                  <a:gd name="T22" fmla="*/ 16 w 111"/>
                  <a:gd name="T23" fmla="*/ 4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Freeform 25"/>
              <p:cNvSpPr>
                <a:spLocks noChangeArrowheads="1"/>
              </p:cNvSpPr>
              <p:nvPr/>
            </p:nvSpPr>
            <p:spPr bwMode="auto">
              <a:xfrm>
                <a:off x="1154" y="1131"/>
                <a:ext cx="22" cy="31"/>
              </a:xfrm>
              <a:custGeom>
                <a:avLst/>
                <a:gdLst>
                  <a:gd name="T0" fmla="*/ 0 w 108"/>
                  <a:gd name="T1" fmla="*/ 3 h 144"/>
                  <a:gd name="T2" fmla="*/ 9 w 108"/>
                  <a:gd name="T3" fmla="*/ 3 h 144"/>
                  <a:gd name="T4" fmla="*/ 9 w 108"/>
                  <a:gd name="T5" fmla="*/ 31 h 144"/>
                  <a:gd name="T6" fmla="*/ 13 w 108"/>
                  <a:gd name="T7" fmla="*/ 31 h 144"/>
                  <a:gd name="T8" fmla="*/ 13 w 108"/>
                  <a:gd name="T9" fmla="*/ 3 h 144"/>
                  <a:gd name="T10" fmla="*/ 22 w 108"/>
                  <a:gd name="T11" fmla="*/ 3 h 144"/>
                  <a:gd name="T12" fmla="*/ 22 w 108"/>
                  <a:gd name="T13" fmla="*/ 0 h 144"/>
                  <a:gd name="T14" fmla="*/ 0 w 108"/>
                  <a:gd name="T15" fmla="*/ 0 h 144"/>
                  <a:gd name="T16" fmla="*/ 0 w 108"/>
                  <a:gd name="T17" fmla="*/ 3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Freeform 26"/>
              <p:cNvSpPr>
                <a:spLocks noChangeArrowheads="1"/>
              </p:cNvSpPr>
              <p:nvPr/>
            </p:nvSpPr>
            <p:spPr bwMode="auto">
              <a:xfrm>
                <a:off x="1184" y="1131"/>
                <a:ext cx="19" cy="31"/>
              </a:xfrm>
              <a:custGeom>
                <a:avLst/>
                <a:gdLst>
                  <a:gd name="T0" fmla="*/ 13 w 91"/>
                  <a:gd name="T1" fmla="*/ 14 h 146"/>
                  <a:gd name="T2" fmla="*/ 13 w 91"/>
                  <a:gd name="T3" fmla="*/ 14 h 146"/>
                  <a:gd name="T4" fmla="*/ 13 w 91"/>
                  <a:gd name="T5" fmla="*/ 14 h 146"/>
                  <a:gd name="T6" fmla="*/ 17 w 91"/>
                  <a:gd name="T7" fmla="*/ 8 h 146"/>
                  <a:gd name="T8" fmla="*/ 15 w 91"/>
                  <a:gd name="T9" fmla="*/ 2 h 146"/>
                  <a:gd name="T10" fmla="*/ 7 w 91"/>
                  <a:gd name="T11" fmla="*/ 0 h 146"/>
                  <a:gd name="T12" fmla="*/ 0 w 91"/>
                  <a:gd name="T13" fmla="*/ 1 h 146"/>
                  <a:gd name="T14" fmla="*/ 0 w 91"/>
                  <a:gd name="T15" fmla="*/ 31 h 146"/>
                  <a:gd name="T16" fmla="*/ 6 w 91"/>
                  <a:gd name="T17" fmla="*/ 31 h 146"/>
                  <a:gd name="T18" fmla="*/ 16 w 91"/>
                  <a:gd name="T19" fmla="*/ 28 h 146"/>
                  <a:gd name="T20" fmla="*/ 19 w 91"/>
                  <a:gd name="T21" fmla="*/ 22 h 146"/>
                  <a:gd name="T22" fmla="*/ 13 w 91"/>
                  <a:gd name="T23" fmla="*/ 14 h 146"/>
                  <a:gd name="T24" fmla="*/ 4 w 91"/>
                  <a:gd name="T25" fmla="*/ 3 h 146"/>
                  <a:gd name="T26" fmla="*/ 4 w 91"/>
                  <a:gd name="T27" fmla="*/ 3 h 146"/>
                  <a:gd name="T28" fmla="*/ 7 w 91"/>
                  <a:gd name="T29" fmla="*/ 3 h 146"/>
                  <a:gd name="T30" fmla="*/ 14 w 91"/>
                  <a:gd name="T31" fmla="*/ 8 h 146"/>
                  <a:gd name="T32" fmla="*/ 7 w 91"/>
                  <a:gd name="T33" fmla="*/ 13 h 146"/>
                  <a:gd name="T34" fmla="*/ 4 w 91"/>
                  <a:gd name="T35" fmla="*/ 13 h 146"/>
                  <a:gd name="T36" fmla="*/ 4 w 91"/>
                  <a:gd name="T37" fmla="*/ 3 h 146"/>
                  <a:gd name="T38" fmla="*/ 7 w 91"/>
                  <a:gd name="T39" fmla="*/ 28 h 146"/>
                  <a:gd name="T40" fmla="*/ 7 w 91"/>
                  <a:gd name="T41" fmla="*/ 28 h 146"/>
                  <a:gd name="T42" fmla="*/ 4 w 91"/>
                  <a:gd name="T43" fmla="*/ 28 h 146"/>
                  <a:gd name="T44" fmla="*/ 4 w 91"/>
                  <a:gd name="T45" fmla="*/ 16 h 146"/>
                  <a:gd name="T46" fmla="*/ 7 w 91"/>
                  <a:gd name="T47" fmla="*/ 16 h 146"/>
                  <a:gd name="T48" fmla="*/ 15 w 91"/>
                  <a:gd name="T49" fmla="*/ 22 h 146"/>
                  <a:gd name="T50" fmla="*/ 7 w 91"/>
                  <a:gd name="T51" fmla="*/ 2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Freeform 27"/>
              <p:cNvSpPr>
                <a:spLocks noChangeArrowheads="1"/>
              </p:cNvSpPr>
              <p:nvPr/>
            </p:nvSpPr>
            <p:spPr bwMode="auto">
              <a:xfrm>
                <a:off x="1213" y="1131"/>
                <a:ext cx="16" cy="31"/>
              </a:xfrm>
              <a:custGeom>
                <a:avLst/>
                <a:gdLst>
                  <a:gd name="T0" fmla="*/ 4 w 81"/>
                  <a:gd name="T1" fmla="*/ 16 h 144"/>
                  <a:gd name="T2" fmla="*/ 14 w 81"/>
                  <a:gd name="T3" fmla="*/ 16 h 144"/>
                  <a:gd name="T4" fmla="*/ 14 w 81"/>
                  <a:gd name="T5" fmla="*/ 13 h 144"/>
                  <a:gd name="T6" fmla="*/ 4 w 81"/>
                  <a:gd name="T7" fmla="*/ 13 h 144"/>
                  <a:gd name="T8" fmla="*/ 4 w 81"/>
                  <a:gd name="T9" fmla="*/ 3 h 144"/>
                  <a:gd name="T10" fmla="*/ 15 w 81"/>
                  <a:gd name="T11" fmla="*/ 3 h 144"/>
                  <a:gd name="T12" fmla="*/ 15 w 81"/>
                  <a:gd name="T13" fmla="*/ 0 h 144"/>
                  <a:gd name="T14" fmla="*/ 0 w 81"/>
                  <a:gd name="T15" fmla="*/ 0 h 144"/>
                  <a:gd name="T16" fmla="*/ 0 w 81"/>
                  <a:gd name="T17" fmla="*/ 31 h 144"/>
                  <a:gd name="T18" fmla="*/ 16 w 81"/>
                  <a:gd name="T19" fmla="*/ 31 h 144"/>
                  <a:gd name="T20" fmla="*/ 16 w 81"/>
                  <a:gd name="T21" fmla="*/ 28 h 144"/>
                  <a:gd name="T22" fmla="*/ 4 w 81"/>
                  <a:gd name="T23" fmla="*/ 28 h 144"/>
                  <a:gd name="T24" fmla="*/ 4 w 81"/>
                  <a:gd name="T25" fmla="*/ 16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Freeform 28"/>
              <p:cNvSpPr>
                <a:spLocks noChangeArrowheads="1"/>
              </p:cNvSpPr>
              <p:nvPr/>
            </p:nvSpPr>
            <p:spPr bwMode="auto">
              <a:xfrm>
                <a:off x="1239" y="1131"/>
                <a:ext cx="22" cy="31"/>
              </a:xfrm>
              <a:custGeom>
                <a:avLst/>
                <a:gdLst>
                  <a:gd name="T0" fmla="*/ 18 w 108"/>
                  <a:gd name="T1" fmla="*/ 13 h 144"/>
                  <a:gd name="T2" fmla="*/ 4 w 108"/>
                  <a:gd name="T3" fmla="*/ 13 h 144"/>
                  <a:gd name="T4" fmla="*/ 4 w 108"/>
                  <a:gd name="T5" fmla="*/ 0 h 144"/>
                  <a:gd name="T6" fmla="*/ 0 w 108"/>
                  <a:gd name="T7" fmla="*/ 0 h 144"/>
                  <a:gd name="T8" fmla="*/ 0 w 108"/>
                  <a:gd name="T9" fmla="*/ 31 h 144"/>
                  <a:gd name="T10" fmla="*/ 4 w 108"/>
                  <a:gd name="T11" fmla="*/ 31 h 144"/>
                  <a:gd name="T12" fmla="*/ 4 w 108"/>
                  <a:gd name="T13" fmla="*/ 16 h 144"/>
                  <a:gd name="T14" fmla="*/ 18 w 108"/>
                  <a:gd name="T15" fmla="*/ 16 h 144"/>
                  <a:gd name="T16" fmla="*/ 18 w 108"/>
                  <a:gd name="T17" fmla="*/ 31 h 144"/>
                  <a:gd name="T18" fmla="*/ 22 w 108"/>
                  <a:gd name="T19" fmla="*/ 31 h 144"/>
                  <a:gd name="T20" fmla="*/ 22 w 108"/>
                  <a:gd name="T21" fmla="*/ 0 h 144"/>
                  <a:gd name="T22" fmla="*/ 18 w 108"/>
                  <a:gd name="T23" fmla="*/ 0 h 144"/>
                  <a:gd name="T24" fmla="*/ 18 w 108"/>
                  <a:gd name="T25" fmla="*/ 13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Freeform 29"/>
              <p:cNvSpPr>
                <a:spLocks noChangeArrowheads="1"/>
              </p:cNvSpPr>
              <p:nvPr/>
            </p:nvSpPr>
            <p:spPr bwMode="auto">
              <a:xfrm>
                <a:off x="1272" y="1131"/>
                <a:ext cx="22" cy="31"/>
              </a:xfrm>
              <a:custGeom>
                <a:avLst/>
                <a:gdLst>
                  <a:gd name="T0" fmla="*/ 18 w 107"/>
                  <a:gd name="T1" fmla="*/ 13 h 144"/>
                  <a:gd name="T2" fmla="*/ 4 w 107"/>
                  <a:gd name="T3" fmla="*/ 13 h 144"/>
                  <a:gd name="T4" fmla="*/ 4 w 107"/>
                  <a:gd name="T5" fmla="*/ 0 h 144"/>
                  <a:gd name="T6" fmla="*/ 0 w 107"/>
                  <a:gd name="T7" fmla="*/ 0 h 144"/>
                  <a:gd name="T8" fmla="*/ 0 w 107"/>
                  <a:gd name="T9" fmla="*/ 31 h 144"/>
                  <a:gd name="T10" fmla="*/ 4 w 107"/>
                  <a:gd name="T11" fmla="*/ 31 h 144"/>
                  <a:gd name="T12" fmla="*/ 4 w 107"/>
                  <a:gd name="T13" fmla="*/ 16 h 144"/>
                  <a:gd name="T14" fmla="*/ 18 w 107"/>
                  <a:gd name="T15" fmla="*/ 16 h 144"/>
                  <a:gd name="T16" fmla="*/ 18 w 107"/>
                  <a:gd name="T17" fmla="*/ 31 h 144"/>
                  <a:gd name="T18" fmla="*/ 22 w 107"/>
                  <a:gd name="T19" fmla="*/ 31 h 144"/>
                  <a:gd name="T20" fmla="*/ 22 w 107"/>
                  <a:gd name="T21" fmla="*/ 0 h 144"/>
                  <a:gd name="T22" fmla="*/ 18 w 107"/>
                  <a:gd name="T23" fmla="*/ 0 h 144"/>
                  <a:gd name="T24" fmla="*/ 18 w 107"/>
                  <a:gd name="T25" fmla="*/ 13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Freeform 30"/>
              <p:cNvSpPr>
                <a:spLocks noChangeArrowheads="1"/>
              </p:cNvSpPr>
              <p:nvPr/>
            </p:nvSpPr>
            <p:spPr bwMode="auto">
              <a:xfrm>
                <a:off x="1302" y="1131"/>
                <a:ext cx="25" cy="31"/>
              </a:xfrm>
              <a:custGeom>
                <a:avLst/>
                <a:gdLst>
                  <a:gd name="T0" fmla="*/ 10 w 121"/>
                  <a:gd name="T1" fmla="*/ 0 h 144"/>
                  <a:gd name="T2" fmla="*/ 10 w 121"/>
                  <a:gd name="T3" fmla="*/ 0 h 144"/>
                  <a:gd name="T4" fmla="*/ 0 w 121"/>
                  <a:gd name="T5" fmla="*/ 31 h 144"/>
                  <a:gd name="T6" fmla="*/ 4 w 121"/>
                  <a:gd name="T7" fmla="*/ 31 h 144"/>
                  <a:gd name="T8" fmla="*/ 7 w 121"/>
                  <a:gd name="T9" fmla="*/ 21 h 144"/>
                  <a:gd name="T10" fmla="*/ 18 w 121"/>
                  <a:gd name="T11" fmla="*/ 21 h 144"/>
                  <a:gd name="T12" fmla="*/ 21 w 121"/>
                  <a:gd name="T13" fmla="*/ 31 h 144"/>
                  <a:gd name="T14" fmla="*/ 25 w 121"/>
                  <a:gd name="T15" fmla="*/ 31 h 144"/>
                  <a:gd name="T16" fmla="*/ 15 w 121"/>
                  <a:gd name="T17" fmla="*/ 0 h 144"/>
                  <a:gd name="T18" fmla="*/ 10 w 121"/>
                  <a:gd name="T19" fmla="*/ 0 h 144"/>
                  <a:gd name="T20" fmla="*/ 8 w 121"/>
                  <a:gd name="T21" fmla="*/ 18 h 144"/>
                  <a:gd name="T22" fmla="*/ 8 w 121"/>
                  <a:gd name="T23" fmla="*/ 18 h 144"/>
                  <a:gd name="T24" fmla="*/ 11 w 121"/>
                  <a:gd name="T25" fmla="*/ 9 h 144"/>
                  <a:gd name="T26" fmla="*/ 12 w 121"/>
                  <a:gd name="T27" fmla="*/ 4 h 144"/>
                  <a:gd name="T28" fmla="*/ 12 w 121"/>
                  <a:gd name="T29" fmla="*/ 4 h 144"/>
                  <a:gd name="T30" fmla="*/ 14 w 121"/>
                  <a:gd name="T31" fmla="*/ 9 h 144"/>
                  <a:gd name="T32" fmla="*/ 17 w 121"/>
                  <a:gd name="T33" fmla="*/ 18 h 144"/>
                  <a:gd name="T34" fmla="*/ 8 w 121"/>
                  <a:gd name="T35" fmla="*/ 18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Freeform 31"/>
              <p:cNvSpPr>
                <a:spLocks noChangeArrowheads="1"/>
              </p:cNvSpPr>
              <p:nvPr/>
            </p:nvSpPr>
            <p:spPr bwMode="auto">
              <a:xfrm>
                <a:off x="1334" y="1131"/>
                <a:ext cx="20" cy="31"/>
              </a:xfrm>
              <a:custGeom>
                <a:avLst/>
                <a:gdLst>
                  <a:gd name="T0" fmla="*/ 4 w 97"/>
                  <a:gd name="T1" fmla="*/ 3 h 145"/>
                  <a:gd name="T2" fmla="*/ 4 w 97"/>
                  <a:gd name="T3" fmla="*/ 3 h 145"/>
                  <a:gd name="T4" fmla="*/ 2 w 97"/>
                  <a:gd name="T5" fmla="*/ 9 h 145"/>
                  <a:gd name="T6" fmla="*/ 8 w 97"/>
                  <a:gd name="T7" fmla="*/ 16 h 145"/>
                  <a:gd name="T8" fmla="*/ 8 w 97"/>
                  <a:gd name="T9" fmla="*/ 16 h 145"/>
                  <a:gd name="T10" fmla="*/ 6 w 97"/>
                  <a:gd name="T11" fmla="*/ 18 h 145"/>
                  <a:gd name="T12" fmla="*/ 1 w 97"/>
                  <a:gd name="T13" fmla="*/ 28 h 145"/>
                  <a:gd name="T14" fmla="*/ 0 w 97"/>
                  <a:gd name="T15" fmla="*/ 31 h 145"/>
                  <a:gd name="T16" fmla="*/ 4 w 97"/>
                  <a:gd name="T17" fmla="*/ 31 h 145"/>
                  <a:gd name="T18" fmla="*/ 5 w 97"/>
                  <a:gd name="T19" fmla="*/ 28 h 145"/>
                  <a:gd name="T20" fmla="*/ 9 w 97"/>
                  <a:gd name="T21" fmla="*/ 19 h 145"/>
                  <a:gd name="T22" fmla="*/ 13 w 97"/>
                  <a:gd name="T23" fmla="*/ 18 h 145"/>
                  <a:gd name="T24" fmla="*/ 16 w 97"/>
                  <a:gd name="T25" fmla="*/ 18 h 145"/>
                  <a:gd name="T26" fmla="*/ 16 w 97"/>
                  <a:gd name="T27" fmla="*/ 31 h 145"/>
                  <a:gd name="T28" fmla="*/ 20 w 97"/>
                  <a:gd name="T29" fmla="*/ 31 h 145"/>
                  <a:gd name="T30" fmla="*/ 20 w 97"/>
                  <a:gd name="T31" fmla="*/ 1 h 145"/>
                  <a:gd name="T32" fmla="*/ 13 w 97"/>
                  <a:gd name="T33" fmla="*/ 0 h 145"/>
                  <a:gd name="T34" fmla="*/ 4 w 97"/>
                  <a:gd name="T35" fmla="*/ 3 h 145"/>
                  <a:gd name="T36" fmla="*/ 16 w 97"/>
                  <a:gd name="T37" fmla="*/ 15 h 145"/>
                  <a:gd name="T38" fmla="*/ 16 w 97"/>
                  <a:gd name="T39" fmla="*/ 15 h 145"/>
                  <a:gd name="T40" fmla="*/ 13 w 97"/>
                  <a:gd name="T41" fmla="*/ 15 h 145"/>
                  <a:gd name="T42" fmla="*/ 5 w 97"/>
                  <a:gd name="T43" fmla="*/ 9 h 145"/>
                  <a:gd name="T44" fmla="*/ 12 w 97"/>
                  <a:gd name="T45" fmla="*/ 3 h 145"/>
                  <a:gd name="T46" fmla="*/ 16 w 97"/>
                  <a:gd name="T47" fmla="*/ 3 h 145"/>
                  <a:gd name="T48" fmla="*/ 16 w 97"/>
                  <a:gd name="T49" fmla="*/ 15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Freeform 32"/>
              <p:cNvSpPr>
                <a:spLocks noChangeArrowheads="1"/>
              </p:cNvSpPr>
              <p:nvPr/>
            </p:nvSpPr>
            <p:spPr bwMode="auto">
              <a:xfrm>
                <a:off x="1377" y="1131"/>
                <a:ext cx="20" cy="31"/>
              </a:xfrm>
              <a:custGeom>
                <a:avLst/>
                <a:gdLst>
                  <a:gd name="T0" fmla="*/ 8 w 99"/>
                  <a:gd name="T1" fmla="*/ 14 h 144"/>
                  <a:gd name="T2" fmla="*/ 8 w 99"/>
                  <a:gd name="T3" fmla="*/ 14 h 144"/>
                  <a:gd name="T4" fmla="*/ 19 w 99"/>
                  <a:gd name="T5" fmla="*/ 0 h 144"/>
                  <a:gd name="T6" fmla="*/ 15 w 99"/>
                  <a:gd name="T7" fmla="*/ 0 h 144"/>
                  <a:gd name="T8" fmla="*/ 5 w 99"/>
                  <a:gd name="T9" fmla="*/ 14 h 144"/>
                  <a:gd name="T10" fmla="*/ 4 w 99"/>
                  <a:gd name="T11" fmla="*/ 14 h 144"/>
                  <a:gd name="T12" fmla="*/ 4 w 99"/>
                  <a:gd name="T13" fmla="*/ 0 h 144"/>
                  <a:gd name="T14" fmla="*/ 0 w 99"/>
                  <a:gd name="T15" fmla="*/ 0 h 144"/>
                  <a:gd name="T16" fmla="*/ 0 w 99"/>
                  <a:gd name="T17" fmla="*/ 31 h 144"/>
                  <a:gd name="T18" fmla="*/ 4 w 99"/>
                  <a:gd name="T19" fmla="*/ 31 h 144"/>
                  <a:gd name="T20" fmla="*/ 4 w 99"/>
                  <a:gd name="T21" fmla="*/ 17 h 144"/>
                  <a:gd name="T22" fmla="*/ 5 w 99"/>
                  <a:gd name="T23" fmla="*/ 17 h 144"/>
                  <a:gd name="T24" fmla="*/ 13 w 99"/>
                  <a:gd name="T25" fmla="*/ 24 h 144"/>
                  <a:gd name="T26" fmla="*/ 16 w 99"/>
                  <a:gd name="T27" fmla="*/ 31 h 144"/>
                  <a:gd name="T28" fmla="*/ 20 w 99"/>
                  <a:gd name="T29" fmla="*/ 31 h 144"/>
                  <a:gd name="T30" fmla="*/ 17 w 99"/>
                  <a:gd name="T31" fmla="*/ 22 h 144"/>
                  <a:gd name="T32" fmla="*/ 8 w 99"/>
                  <a:gd name="T33" fmla="*/ 1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Freeform 33"/>
              <p:cNvSpPr>
                <a:spLocks noChangeArrowheads="1"/>
              </p:cNvSpPr>
              <p:nvPr/>
            </p:nvSpPr>
            <p:spPr bwMode="auto">
              <a:xfrm>
                <a:off x="1403" y="1131"/>
                <a:ext cx="28" cy="32"/>
              </a:xfrm>
              <a:custGeom>
                <a:avLst/>
                <a:gdLst>
                  <a:gd name="T0" fmla="*/ 14 w 132"/>
                  <a:gd name="T1" fmla="*/ 0 h 150"/>
                  <a:gd name="T2" fmla="*/ 14 w 132"/>
                  <a:gd name="T3" fmla="*/ 0 h 150"/>
                  <a:gd name="T4" fmla="*/ 0 w 132"/>
                  <a:gd name="T5" fmla="*/ 16 h 150"/>
                  <a:gd name="T6" fmla="*/ 14 w 132"/>
                  <a:gd name="T7" fmla="*/ 32 h 150"/>
                  <a:gd name="T8" fmla="*/ 28 w 132"/>
                  <a:gd name="T9" fmla="*/ 16 h 150"/>
                  <a:gd name="T10" fmla="*/ 14 w 132"/>
                  <a:gd name="T11" fmla="*/ 0 h 150"/>
                  <a:gd name="T12" fmla="*/ 14 w 132"/>
                  <a:gd name="T13" fmla="*/ 29 h 150"/>
                  <a:gd name="T14" fmla="*/ 14 w 132"/>
                  <a:gd name="T15" fmla="*/ 29 h 150"/>
                  <a:gd name="T16" fmla="*/ 4 w 132"/>
                  <a:gd name="T17" fmla="*/ 16 h 150"/>
                  <a:gd name="T18" fmla="*/ 14 w 132"/>
                  <a:gd name="T19" fmla="*/ 3 h 150"/>
                  <a:gd name="T20" fmla="*/ 24 w 132"/>
                  <a:gd name="T21" fmla="*/ 16 h 150"/>
                  <a:gd name="T22" fmla="*/ 14 w 132"/>
                  <a:gd name="T23" fmla="*/ 2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Freeform 34"/>
              <p:cNvSpPr>
                <a:spLocks noChangeArrowheads="1"/>
              </p:cNvSpPr>
              <p:nvPr/>
            </p:nvSpPr>
            <p:spPr bwMode="auto">
              <a:xfrm>
                <a:off x="1439" y="1131"/>
                <a:ext cx="31" cy="31"/>
              </a:xfrm>
              <a:custGeom>
                <a:avLst/>
                <a:gdLst>
                  <a:gd name="T0" fmla="*/ 24 w 147"/>
                  <a:gd name="T1" fmla="*/ 0 h 144"/>
                  <a:gd name="T2" fmla="*/ 24 w 147"/>
                  <a:gd name="T3" fmla="*/ 0 h 144"/>
                  <a:gd name="T4" fmla="*/ 19 w 147"/>
                  <a:gd name="T5" fmla="*/ 15 h 144"/>
                  <a:gd name="T6" fmla="*/ 15 w 147"/>
                  <a:gd name="T7" fmla="*/ 25 h 144"/>
                  <a:gd name="T8" fmla="*/ 15 w 147"/>
                  <a:gd name="T9" fmla="*/ 25 h 144"/>
                  <a:gd name="T10" fmla="*/ 12 w 147"/>
                  <a:gd name="T11" fmla="*/ 15 h 144"/>
                  <a:gd name="T12" fmla="*/ 7 w 147"/>
                  <a:gd name="T13" fmla="*/ 0 h 144"/>
                  <a:gd name="T14" fmla="*/ 2 w 147"/>
                  <a:gd name="T15" fmla="*/ 0 h 144"/>
                  <a:gd name="T16" fmla="*/ 0 w 147"/>
                  <a:gd name="T17" fmla="*/ 31 h 144"/>
                  <a:gd name="T18" fmla="*/ 4 w 147"/>
                  <a:gd name="T19" fmla="*/ 31 h 144"/>
                  <a:gd name="T20" fmla="*/ 4 w 147"/>
                  <a:gd name="T21" fmla="*/ 18 h 144"/>
                  <a:gd name="T22" fmla="*/ 5 w 147"/>
                  <a:gd name="T23" fmla="*/ 4 h 144"/>
                  <a:gd name="T24" fmla="*/ 5 w 147"/>
                  <a:gd name="T25" fmla="*/ 4 h 144"/>
                  <a:gd name="T26" fmla="*/ 9 w 147"/>
                  <a:gd name="T27" fmla="*/ 16 h 144"/>
                  <a:gd name="T28" fmla="*/ 13 w 147"/>
                  <a:gd name="T29" fmla="*/ 31 h 144"/>
                  <a:gd name="T30" fmla="*/ 17 w 147"/>
                  <a:gd name="T31" fmla="*/ 31 h 144"/>
                  <a:gd name="T32" fmla="*/ 22 w 147"/>
                  <a:gd name="T33" fmla="*/ 16 h 144"/>
                  <a:gd name="T34" fmla="*/ 26 w 147"/>
                  <a:gd name="T35" fmla="*/ 4 h 144"/>
                  <a:gd name="T36" fmla="*/ 26 w 147"/>
                  <a:gd name="T37" fmla="*/ 4 h 144"/>
                  <a:gd name="T38" fmla="*/ 26 w 147"/>
                  <a:gd name="T39" fmla="*/ 17 h 144"/>
                  <a:gd name="T40" fmla="*/ 27 w 147"/>
                  <a:gd name="T41" fmla="*/ 31 h 144"/>
                  <a:gd name="T42" fmla="*/ 31 w 147"/>
                  <a:gd name="T43" fmla="*/ 31 h 144"/>
                  <a:gd name="T44" fmla="*/ 29 w 147"/>
                  <a:gd name="T45" fmla="*/ 0 h 144"/>
                  <a:gd name="T46" fmla="*/ 24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Freeform 35"/>
              <p:cNvSpPr>
                <a:spLocks noChangeArrowheads="1"/>
              </p:cNvSpPr>
              <p:nvPr/>
            </p:nvSpPr>
            <p:spPr bwMode="auto">
              <a:xfrm>
                <a:off x="1480" y="1131"/>
                <a:ext cx="22" cy="31"/>
              </a:xfrm>
              <a:custGeom>
                <a:avLst/>
                <a:gdLst>
                  <a:gd name="T0" fmla="*/ 0 w 105"/>
                  <a:gd name="T1" fmla="*/ 31 h 144"/>
                  <a:gd name="T2" fmla="*/ 4 w 105"/>
                  <a:gd name="T3" fmla="*/ 31 h 144"/>
                  <a:gd name="T4" fmla="*/ 4 w 105"/>
                  <a:gd name="T5" fmla="*/ 3 h 144"/>
                  <a:gd name="T6" fmla="*/ 18 w 105"/>
                  <a:gd name="T7" fmla="*/ 3 h 144"/>
                  <a:gd name="T8" fmla="*/ 18 w 105"/>
                  <a:gd name="T9" fmla="*/ 31 h 144"/>
                  <a:gd name="T10" fmla="*/ 22 w 105"/>
                  <a:gd name="T11" fmla="*/ 31 h 144"/>
                  <a:gd name="T12" fmla="*/ 22 w 105"/>
                  <a:gd name="T13" fmla="*/ 0 h 144"/>
                  <a:gd name="T14" fmla="*/ 0 w 105"/>
                  <a:gd name="T15" fmla="*/ 0 h 144"/>
                  <a:gd name="T16" fmla="*/ 0 w 105"/>
                  <a:gd name="T17" fmla="*/ 3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Freeform 36"/>
              <p:cNvSpPr>
                <a:spLocks noChangeArrowheads="1"/>
              </p:cNvSpPr>
              <p:nvPr/>
            </p:nvSpPr>
            <p:spPr bwMode="auto">
              <a:xfrm>
                <a:off x="1511" y="1131"/>
                <a:ext cx="25" cy="31"/>
              </a:xfrm>
              <a:custGeom>
                <a:avLst/>
                <a:gdLst>
                  <a:gd name="T0" fmla="*/ 10 w 120"/>
                  <a:gd name="T1" fmla="*/ 0 h 144"/>
                  <a:gd name="T2" fmla="*/ 10 w 120"/>
                  <a:gd name="T3" fmla="*/ 0 h 144"/>
                  <a:gd name="T4" fmla="*/ 0 w 120"/>
                  <a:gd name="T5" fmla="*/ 31 h 144"/>
                  <a:gd name="T6" fmla="*/ 4 w 120"/>
                  <a:gd name="T7" fmla="*/ 31 h 144"/>
                  <a:gd name="T8" fmla="*/ 7 w 120"/>
                  <a:gd name="T9" fmla="*/ 21 h 144"/>
                  <a:gd name="T10" fmla="*/ 18 w 120"/>
                  <a:gd name="T11" fmla="*/ 21 h 144"/>
                  <a:gd name="T12" fmla="*/ 21 w 120"/>
                  <a:gd name="T13" fmla="*/ 31 h 144"/>
                  <a:gd name="T14" fmla="*/ 25 w 120"/>
                  <a:gd name="T15" fmla="*/ 31 h 144"/>
                  <a:gd name="T16" fmla="*/ 15 w 120"/>
                  <a:gd name="T17" fmla="*/ 0 h 144"/>
                  <a:gd name="T18" fmla="*/ 10 w 120"/>
                  <a:gd name="T19" fmla="*/ 0 h 144"/>
                  <a:gd name="T20" fmla="*/ 8 w 120"/>
                  <a:gd name="T21" fmla="*/ 18 h 144"/>
                  <a:gd name="T22" fmla="*/ 8 w 120"/>
                  <a:gd name="T23" fmla="*/ 18 h 144"/>
                  <a:gd name="T24" fmla="*/ 11 w 120"/>
                  <a:gd name="T25" fmla="*/ 9 h 144"/>
                  <a:gd name="T26" fmla="*/ 12 w 120"/>
                  <a:gd name="T27" fmla="*/ 4 h 144"/>
                  <a:gd name="T28" fmla="*/ 12 w 120"/>
                  <a:gd name="T29" fmla="*/ 4 h 144"/>
                  <a:gd name="T30" fmla="*/ 14 w 120"/>
                  <a:gd name="T31" fmla="*/ 9 h 144"/>
                  <a:gd name="T32" fmla="*/ 17 w 120"/>
                  <a:gd name="T33" fmla="*/ 18 h 144"/>
                  <a:gd name="T34" fmla="*/ 8 w 120"/>
                  <a:gd name="T35" fmla="*/ 18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Freeform 37"/>
              <p:cNvSpPr>
                <a:spLocks noChangeArrowheads="1"/>
              </p:cNvSpPr>
              <p:nvPr/>
            </p:nvSpPr>
            <p:spPr bwMode="auto">
              <a:xfrm>
                <a:off x="1545" y="1131"/>
                <a:ext cx="22" cy="31"/>
              </a:xfrm>
              <a:custGeom>
                <a:avLst/>
                <a:gdLst>
                  <a:gd name="T0" fmla="*/ 18 w 108"/>
                  <a:gd name="T1" fmla="*/ 13 h 144"/>
                  <a:gd name="T2" fmla="*/ 4 w 108"/>
                  <a:gd name="T3" fmla="*/ 13 h 144"/>
                  <a:gd name="T4" fmla="*/ 4 w 108"/>
                  <a:gd name="T5" fmla="*/ 0 h 144"/>
                  <a:gd name="T6" fmla="*/ 0 w 108"/>
                  <a:gd name="T7" fmla="*/ 0 h 144"/>
                  <a:gd name="T8" fmla="*/ 0 w 108"/>
                  <a:gd name="T9" fmla="*/ 31 h 144"/>
                  <a:gd name="T10" fmla="*/ 4 w 108"/>
                  <a:gd name="T11" fmla="*/ 31 h 144"/>
                  <a:gd name="T12" fmla="*/ 4 w 108"/>
                  <a:gd name="T13" fmla="*/ 16 h 144"/>
                  <a:gd name="T14" fmla="*/ 18 w 108"/>
                  <a:gd name="T15" fmla="*/ 16 h 144"/>
                  <a:gd name="T16" fmla="*/ 18 w 108"/>
                  <a:gd name="T17" fmla="*/ 31 h 144"/>
                  <a:gd name="T18" fmla="*/ 22 w 108"/>
                  <a:gd name="T19" fmla="*/ 31 h 144"/>
                  <a:gd name="T20" fmla="*/ 22 w 108"/>
                  <a:gd name="T21" fmla="*/ 0 h 144"/>
                  <a:gd name="T22" fmla="*/ 18 w 108"/>
                  <a:gd name="T23" fmla="*/ 0 h 144"/>
                  <a:gd name="T24" fmla="*/ 18 w 108"/>
                  <a:gd name="T25" fmla="*/ 13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Freeform 38"/>
              <p:cNvSpPr>
                <a:spLocks noChangeArrowheads="1"/>
              </p:cNvSpPr>
              <p:nvPr/>
            </p:nvSpPr>
            <p:spPr bwMode="auto">
              <a:xfrm>
                <a:off x="1578" y="1131"/>
                <a:ext cx="23" cy="31"/>
              </a:xfrm>
              <a:custGeom>
                <a:avLst/>
                <a:gdLst>
                  <a:gd name="T0" fmla="*/ 9 w 109"/>
                  <a:gd name="T1" fmla="*/ 16 h 144"/>
                  <a:gd name="T2" fmla="*/ 9 w 109"/>
                  <a:gd name="T3" fmla="*/ 16 h 144"/>
                  <a:gd name="T4" fmla="*/ 3 w 109"/>
                  <a:gd name="T5" fmla="*/ 26 h 144"/>
                  <a:gd name="T6" fmla="*/ 3 w 109"/>
                  <a:gd name="T7" fmla="*/ 26 h 144"/>
                  <a:gd name="T8" fmla="*/ 3 w 109"/>
                  <a:gd name="T9" fmla="*/ 13 h 144"/>
                  <a:gd name="T10" fmla="*/ 3 w 109"/>
                  <a:gd name="T11" fmla="*/ 0 h 144"/>
                  <a:gd name="T12" fmla="*/ 0 w 109"/>
                  <a:gd name="T13" fmla="*/ 0 h 144"/>
                  <a:gd name="T14" fmla="*/ 0 w 109"/>
                  <a:gd name="T15" fmla="*/ 31 h 144"/>
                  <a:gd name="T16" fmla="*/ 4 w 109"/>
                  <a:gd name="T17" fmla="*/ 31 h 144"/>
                  <a:gd name="T18" fmla="*/ 14 w 109"/>
                  <a:gd name="T19" fmla="*/ 16 h 144"/>
                  <a:gd name="T20" fmla="*/ 19 w 109"/>
                  <a:gd name="T21" fmla="*/ 5 h 144"/>
                  <a:gd name="T22" fmla="*/ 19 w 109"/>
                  <a:gd name="T23" fmla="*/ 5 h 144"/>
                  <a:gd name="T24" fmla="*/ 19 w 109"/>
                  <a:gd name="T25" fmla="*/ 18 h 144"/>
                  <a:gd name="T26" fmla="*/ 19 w 109"/>
                  <a:gd name="T27" fmla="*/ 31 h 144"/>
                  <a:gd name="T28" fmla="*/ 23 w 109"/>
                  <a:gd name="T29" fmla="*/ 31 h 144"/>
                  <a:gd name="T30" fmla="*/ 23 w 109"/>
                  <a:gd name="T31" fmla="*/ 0 h 144"/>
                  <a:gd name="T32" fmla="*/ 19 w 109"/>
                  <a:gd name="T33" fmla="*/ 0 h 144"/>
                  <a:gd name="T34" fmla="*/ 9 w 109"/>
                  <a:gd name="T35" fmla="*/ 16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Freeform 39"/>
              <p:cNvSpPr>
                <a:spLocks noChangeArrowheads="1"/>
              </p:cNvSpPr>
              <p:nvPr/>
            </p:nvSpPr>
            <p:spPr bwMode="auto">
              <a:xfrm>
                <a:off x="1609" y="1131"/>
                <a:ext cx="20" cy="31"/>
              </a:xfrm>
              <a:custGeom>
                <a:avLst/>
                <a:gdLst>
                  <a:gd name="T0" fmla="*/ 4 w 97"/>
                  <a:gd name="T1" fmla="*/ 3 h 145"/>
                  <a:gd name="T2" fmla="*/ 4 w 97"/>
                  <a:gd name="T3" fmla="*/ 3 h 145"/>
                  <a:gd name="T4" fmla="*/ 1 w 97"/>
                  <a:gd name="T5" fmla="*/ 9 h 145"/>
                  <a:gd name="T6" fmla="*/ 8 w 97"/>
                  <a:gd name="T7" fmla="*/ 16 h 145"/>
                  <a:gd name="T8" fmla="*/ 8 w 97"/>
                  <a:gd name="T9" fmla="*/ 16 h 145"/>
                  <a:gd name="T10" fmla="*/ 6 w 97"/>
                  <a:gd name="T11" fmla="*/ 18 h 145"/>
                  <a:gd name="T12" fmla="*/ 1 w 97"/>
                  <a:gd name="T13" fmla="*/ 28 h 145"/>
                  <a:gd name="T14" fmla="*/ 0 w 97"/>
                  <a:gd name="T15" fmla="*/ 31 h 145"/>
                  <a:gd name="T16" fmla="*/ 4 w 97"/>
                  <a:gd name="T17" fmla="*/ 31 h 145"/>
                  <a:gd name="T18" fmla="*/ 5 w 97"/>
                  <a:gd name="T19" fmla="*/ 28 h 145"/>
                  <a:gd name="T20" fmla="*/ 9 w 97"/>
                  <a:gd name="T21" fmla="*/ 19 h 145"/>
                  <a:gd name="T22" fmla="*/ 13 w 97"/>
                  <a:gd name="T23" fmla="*/ 18 h 145"/>
                  <a:gd name="T24" fmla="*/ 16 w 97"/>
                  <a:gd name="T25" fmla="*/ 18 h 145"/>
                  <a:gd name="T26" fmla="*/ 16 w 97"/>
                  <a:gd name="T27" fmla="*/ 31 h 145"/>
                  <a:gd name="T28" fmla="*/ 20 w 97"/>
                  <a:gd name="T29" fmla="*/ 31 h 145"/>
                  <a:gd name="T30" fmla="*/ 20 w 97"/>
                  <a:gd name="T31" fmla="*/ 1 h 145"/>
                  <a:gd name="T32" fmla="*/ 13 w 97"/>
                  <a:gd name="T33" fmla="*/ 0 h 145"/>
                  <a:gd name="T34" fmla="*/ 4 w 97"/>
                  <a:gd name="T35" fmla="*/ 3 h 145"/>
                  <a:gd name="T36" fmla="*/ 16 w 97"/>
                  <a:gd name="T37" fmla="*/ 15 h 145"/>
                  <a:gd name="T38" fmla="*/ 16 w 97"/>
                  <a:gd name="T39" fmla="*/ 15 h 145"/>
                  <a:gd name="T40" fmla="*/ 13 w 97"/>
                  <a:gd name="T41" fmla="*/ 15 h 145"/>
                  <a:gd name="T42" fmla="*/ 5 w 97"/>
                  <a:gd name="T43" fmla="*/ 9 h 145"/>
                  <a:gd name="T44" fmla="*/ 12 w 97"/>
                  <a:gd name="T45" fmla="*/ 3 h 145"/>
                  <a:gd name="T46" fmla="*/ 16 w 97"/>
                  <a:gd name="T47" fmla="*/ 3 h 145"/>
                  <a:gd name="T48" fmla="*/ 16 w 97"/>
                  <a:gd name="T49" fmla="*/ 15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053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552452"/>
            <a:ext cx="65246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14657" r="2825" b="14163"/>
          <a:stretch/>
        </p:blipFill>
        <p:spPr>
          <a:xfrm>
            <a:off x="2808661" y="6047727"/>
            <a:ext cx="1619323" cy="549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80317"/>
            <a:ext cx="1656184" cy="4868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ИНТЕЛЛЕКТУАЛЬНЫЕ СИСТЕМЫ ВИДЕОНАБЛЮДЕНИЯ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10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95353" y="692696"/>
            <a:ext cx="2844799" cy="1824589"/>
          </a:xfrm>
          <a:prstGeom prst="rect">
            <a:avLst/>
          </a:prstGeom>
          <a:blipFill rotWithShape="1">
            <a:blip r:embed="rId4"/>
            <a:srcRect/>
            <a:stretch>
              <a:fillRect l="1222" r="-122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Прямоугольная выноска 5"/>
          <p:cNvSpPr/>
          <p:nvPr/>
        </p:nvSpPr>
        <p:spPr>
          <a:xfrm>
            <a:off x="3194324" y="2636912"/>
            <a:ext cx="2736303" cy="83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ORWELL </a:t>
            </a:r>
            <a:r>
              <a:rPr lang="ru-RU" b="1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2K</a:t>
            </a:r>
            <a: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Система видеонаблюдения с компьютерным зрением</a:t>
            </a:r>
            <a:endParaRPr lang="ru-RU" dirty="0">
              <a:ln w="0"/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0201" y="3388269"/>
            <a:ext cx="2787923" cy="173278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Прямоугольная выноска 8"/>
          <p:cNvSpPr/>
          <p:nvPr/>
        </p:nvSpPr>
        <p:spPr>
          <a:xfrm>
            <a:off x="273324" y="5229199"/>
            <a:ext cx="2736304" cy="83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ФИЛИН</a:t>
            </a:r>
            <a:br>
              <a:rPr lang="ru-RU" b="1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ru-RU" dirty="0" err="1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Тепловизионный</a:t>
            </a:r>
            <a: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локатор кругового обзора </a:t>
            </a:r>
            <a:endParaRPr lang="ru-RU" dirty="0">
              <a:ln w="0"/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68144" y="3414495"/>
            <a:ext cx="2760367" cy="173278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Прямоугольная выноска 11"/>
          <p:cNvSpPr/>
          <p:nvPr/>
        </p:nvSpPr>
        <p:spPr>
          <a:xfrm>
            <a:off x="6027548" y="5473505"/>
            <a:ext cx="2773551" cy="839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ORWELL-R</a:t>
            </a:r>
            <a:br>
              <a:rPr lang="ru-RU" b="1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Радиолокационная </a:t>
            </a:r>
            <a:r>
              <a:rPr lang="ru-RU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система охраны </a:t>
            </a:r>
            <a:r>
              <a:rPr lang="ru-RU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объектов </a:t>
            </a:r>
            <a:r>
              <a:rPr lang="ru-RU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транспортной инфраструктуры </a:t>
            </a:r>
          </a:p>
        </p:txBody>
      </p:sp>
      <p:sp>
        <p:nvSpPr>
          <p:cNvPr id="64" name="Прямоугольная выноска 20"/>
          <p:cNvSpPr/>
          <p:nvPr/>
        </p:nvSpPr>
        <p:spPr>
          <a:xfrm>
            <a:off x="6343894" y="5438580"/>
            <a:ext cx="2356625" cy="8542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" y="519965"/>
            <a:ext cx="7923213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92477"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54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ИНТЕЛЛЕКТУАЛЬНЫЕ СИСТЕМЫ ВИДЕОНАБЛЮДЕНИЯ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11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-3750" y="1278699"/>
            <a:ext cx="4644008" cy="31400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23872" b="33147"/>
          <a:stretch/>
        </p:blipFill>
        <p:spPr bwMode="auto">
          <a:xfrm>
            <a:off x="251520" y="4796557"/>
            <a:ext cx="431959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4486276" y="3212976"/>
            <a:ext cx="4513709" cy="2952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8" r="2195" b="28286"/>
          <a:stretch/>
        </p:blipFill>
        <p:spPr>
          <a:xfrm>
            <a:off x="4568250" y="1052736"/>
            <a:ext cx="4316829" cy="1630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87" y="902878"/>
            <a:ext cx="4341289" cy="389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круглосуточный всепогодный мониторинг объектов ГК «</a:t>
            </a:r>
            <a:r>
              <a:rPr lang="ru-RU" sz="19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Автодор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en-US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ru-RU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автоматическое обнаружение попыток вторжения на объекты ГК «</a:t>
            </a:r>
            <a:r>
              <a:rPr lang="ru-RU" sz="19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Автодор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потенциальных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нарушителей</a:t>
            </a:r>
            <a:endParaRPr lang="en-US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ru-RU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автоматическое детектирование и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классификаци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потенциально опасных ситуаций: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оставленных предметов,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возгорания,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скопления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людей  и т.д. с оповещением в реальном времени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операторов</a:t>
            </a:r>
            <a:endParaRPr lang="ru-RU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2139" y="3183343"/>
            <a:ext cx="4106602" cy="308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распознавание государственных регистрационных знаков транспортных средств и сохранение их в базу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данных</a:t>
            </a:r>
          </a:p>
          <a:p>
            <a:pPr lvl="0"/>
            <a:endParaRPr lang="ru-RU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передача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видеоинформации и информации об обнаруженных событиях в ситуационный центр с целью формирования архива и для дальнейшего принятия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решений</a:t>
            </a:r>
            <a:endParaRPr lang="ru-RU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8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6" y="1285587"/>
            <a:ext cx="4960028" cy="4464024"/>
          </a:xfrm>
          <a:prstGeom prst="rect">
            <a:avLst/>
          </a:prstGeom>
        </p:spPr>
      </p:pic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СИТУАЦИОННЫЙ ЦЕНТР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12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1052736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51520" y="1177574"/>
            <a:ext cx="4419601" cy="468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Эффективный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трафика и 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соблюдения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ПДД </a:t>
            </a: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alt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Выявление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проблемных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ситуаций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alt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Ситуационный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мониторинг дорожной инфраструктуры </a:t>
            </a:r>
            <a:r>
              <a:rPr lang="en-US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управление различными системами безопасности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Анализ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результатов и оценка эффективности реализуемых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мероприятий</a:t>
            </a:r>
            <a:endParaRPr lang="ru-RU" alt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Мониторинг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эффективности управления и эффективности расходования средств, связанных </a:t>
            </a:r>
            <a:r>
              <a:rPr lang="en-US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дорожной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инфраструктурой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09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СИТУАЦИОННЫЙ ЦЕНТР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13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2633" y="692696"/>
            <a:ext cx="8643243" cy="1781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>
              <a:solidFill>
                <a:schemeClr val="tx1"/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  <a:p>
            <a:pPr algn="ctr"/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Интеллектуальное предоставление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и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визуализация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всех показателей мониторинга в удобной и наглядной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форме с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помощью интерактивных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настенных мультисенсорных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дисплеев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(ТАЧСКРИН) с применением инновационной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технологии квантовых точек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QLED. </a:t>
            </a:r>
          </a:p>
          <a:p>
            <a:pPr algn="ctr"/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Возможность использования на мобильных устройствах.</a:t>
            </a:r>
            <a:endParaRPr lang="ru-RU" sz="2000" dirty="0">
              <a:solidFill>
                <a:schemeClr val="tx1"/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7208" b="5427"/>
          <a:stretch/>
        </p:blipFill>
        <p:spPr>
          <a:xfrm>
            <a:off x="5652233" y="4071775"/>
            <a:ext cx="3240162" cy="2061048"/>
          </a:xfrm>
          <a:prstGeom prst="rect">
            <a:avLst/>
          </a:prstGeom>
        </p:spPr>
      </p:pic>
      <p:pic>
        <p:nvPicPr>
          <p:cNvPr id="57" name="Picture 3" descr="D:\Презентация ОСК\Экраны_Мониторинг\Страница предприятия_Пример анимации линейной диаграмм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730826" cy="232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C:\Users\hasaev\AppData\Local\Microsoft\Windows\Temporary Internet Files\Content.Outlook\RSUMXDN3\презентация видео панель mp4_snapshot_00 05_2015 03 03_10 14 14 (3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6573"/>
          <a:stretch/>
        </p:blipFill>
        <p:spPr bwMode="auto">
          <a:xfrm>
            <a:off x="261778" y="4081544"/>
            <a:ext cx="3232471" cy="20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3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СИТУАЦИОННЫЙ ЦЕНТР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14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-27912" y="764704"/>
            <a:ext cx="4685506" cy="39593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Отслеживание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состояния контролируемых показателей дорожной инфраструктуры и других объектов мониторинга в режиме реального времени с возможностью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визуализации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повещение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режиме реального времени в случае возникновения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нештатной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критической или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тревожной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ситуации на любом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объектов мониторинга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оддержка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принятия решений с помощью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интеллектуальной базы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знаний об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объектах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4395787" y="677004"/>
            <a:ext cx="4704504" cy="41347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едение интерактивной масштабируемой карты объектов мониторинга (дорог, парковок и иных видов дорожной инфраструктуры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alt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Ведение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данных по структуре и составным частям объектов с применением 3-Д моделирования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Анализ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рисков, возможность оценивать последствия принятия решений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олучение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статистических и аналитических отчётов по всем ключевым показателям мониторинга объектов дорожной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инфраструктуры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55769"/>
            <a:ext cx="2265577" cy="1086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>
          <a:xfrm>
            <a:off x="6358858" y="4875376"/>
            <a:ext cx="2175966" cy="136815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74593" y="4875376"/>
            <a:ext cx="2267744" cy="1368152"/>
            <a:chOff x="3432321" y="5125108"/>
            <a:chExt cx="2267744" cy="136815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21" y="5125108"/>
              <a:ext cx="2267744" cy="1368152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 bwMode="auto">
            <a:xfrm>
              <a:off x="4653422" y="5357174"/>
              <a:ext cx="678582" cy="144016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А111АА</a:t>
              </a:r>
              <a:r>
                <a:rPr 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|777</a:t>
              </a:r>
              <a:endParaRPr kumimoji="0" lang="ru-RU" sz="70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474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БАЗА ЗНАНИЙ ПРОБЛЕМНЫЙ СИТУАЦИЙ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8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15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50" name="Picture 3" descr="C:\Users\sitnikovK\Desktop\semantic_web_seoyu-nasil-etkileyec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57" y="1196752"/>
            <a:ext cx="537080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51520" y="1052736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35162" y="893763"/>
            <a:ext cx="8408787" cy="48965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Новизна решения - применение передовых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методов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построения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интеллектуальных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программных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систем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 основе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технологий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Semantic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Web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онтологий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формирования 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баз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знаний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 проблемных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ситуациях 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объектах мониторинга и рекомендаций  по их устранению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05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МОНИТОРИНГА ПРОТЯЖЁННЫХ ОБЪЕКТОВ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16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980728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7789" y="1194497"/>
            <a:ext cx="4536504" cy="48267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Сбор, обработка и анализ данных о состоянии функционирования протяжённых объектов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транспортной инфраструктуры в режиме реального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времени</a:t>
            </a: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alt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Визуализация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данных мониторинга в информационной системе с использованием интерактивной электронной карты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объекта</a:t>
            </a: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alt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Накопление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данных и знаний о протяжённых объектах транспортной инфраструктуры в семантической базе знаний проблемных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ситуаций</a:t>
            </a: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alt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44008" y="1194497"/>
            <a:ext cx="4237942" cy="4553254"/>
            <a:chOff x="4641830" y="1540042"/>
            <a:chExt cx="4237942" cy="455325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830" y="4579532"/>
              <a:ext cx="4235764" cy="151376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8"/>
            <a:stretch/>
          </p:blipFill>
          <p:spPr>
            <a:xfrm>
              <a:off x="4644008" y="1540042"/>
              <a:ext cx="4235764" cy="3041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24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МОНИТОРИНГА ПРОТЯЖЁННЫХ ОБЪЕКТОВ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17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052736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pic>
        <p:nvPicPr>
          <p:cNvPr id="48" name="Рисунок 11" descr="3326103912338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84" y="1266505"/>
            <a:ext cx="1895908" cy="11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 bwMode="auto">
          <a:xfrm>
            <a:off x="245557" y="1266505"/>
            <a:ext cx="4392488" cy="46107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Гибридные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многопараметрические волоконно-оптические датчики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нанесёнными сенсорно-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актюаторными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нано- и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микроструктурированными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покрытиями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Интерактивные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QLED-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панели на основе технологии квантовых точек для визуализации данных мониторинга</a:t>
            </a: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22" y="3933056"/>
            <a:ext cx="3576196" cy="2160240"/>
          </a:xfrm>
          <a:prstGeom prst="rect">
            <a:avLst/>
          </a:prstGeom>
        </p:spPr>
      </p:pic>
      <p:pic>
        <p:nvPicPr>
          <p:cNvPr id="52" name="Рисунок 11" descr="IMG_045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73" y="1888974"/>
            <a:ext cx="1568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85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МОНИТОРИНГА ИНФРАСТРУКТУРНЫХ ОБЪЕКТОВ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18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862013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Гибридные волоконно-оптические датчики</a:t>
            </a:r>
          </a:p>
        </p:txBody>
      </p:sp>
      <p:pic>
        <p:nvPicPr>
          <p:cNvPr id="52" name="Рисунок 11" descr="IMG_04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568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влажн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4" y="1556792"/>
            <a:ext cx="2237212" cy="15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 bwMode="auto">
          <a:xfrm>
            <a:off x="4333810" y="1484784"/>
            <a:ext cx="4560565" cy="1568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algn="ctr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Измеряемые параметры</a:t>
            </a:r>
          </a:p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Влажность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Температура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Содержание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CO2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 воздухе и т.д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19635" y="3405407"/>
            <a:ext cx="8931276" cy="26878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algn="ctr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</a:t>
            </a:r>
          </a:p>
          <a:p>
            <a:pPr marL="182563" algn="ctr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alt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Абсолютная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пожаровзрывобезопасность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датчиков и каналов передачи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данных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Отсутствие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силовых и других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токонесущих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проводов, гальванических элементов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нергоэффективность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Возможность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формирования составных датчиков на несколько физических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величин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Высокие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эксплуатационная надежность и ресурс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Высокая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информационная защищенность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Дешевизна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эксплуатации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5029" y="596334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89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МОНИТОРИНГА ИНФРАСТРУКТУРНЫХ ОБЪЕКТОВ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19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3275856" y="764704"/>
            <a:ext cx="5712693" cy="40071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25463" indent="-34290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Оптико-электронный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спектрометрический комбинированный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дымовой, газовый (СО,СО2,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СхНу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температурный (T,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dT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датчик </a:t>
            </a:r>
            <a:endPara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92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предназначен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использования совместно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приборами охранно-пожарной сигнализации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включает в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себя встроенный передатчик, способный передавать сигналы тревоги, подтверждения работоспособности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снижения уровня батарей на приемное устройство</a:t>
            </a:r>
          </a:p>
          <a:p>
            <a:pPr marL="182563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" name="Picture 4" descr="Купить Ademco 5808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" y="1451711"/>
            <a:ext cx="2733191" cy="27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 bwMode="auto">
          <a:xfrm>
            <a:off x="251520" y="4077072"/>
            <a:ext cx="8643241" cy="1871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algn="ctr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algn="ctr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</a:t>
            </a:r>
          </a:p>
          <a:p>
            <a:pPr marL="182563" algn="ctr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alt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Комбинированный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способ определения пожара- газ, температура, градиент температур, задымленность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Беспроводной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интерфейс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Адресность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Возможность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удаленной диагностики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893763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38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884363"/>
            <a:ext cx="326231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7004843" y="2611671"/>
            <a:ext cx="1796257" cy="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Платёжная система </a:t>
            </a:r>
          </a:p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обеспечения </a:t>
            </a:r>
            <a:endParaRPr lang="ru-RU" sz="1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проезда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5986461" y="4876254"/>
            <a:ext cx="1820863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Системы 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видеонаблюдения</a:t>
            </a: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3528613" y="5733256"/>
            <a:ext cx="2111375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Ситуационный </a:t>
            </a:r>
            <a:endParaRPr lang="ru-RU" sz="1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algn="ct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центр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1157290" y="4892923"/>
            <a:ext cx="2128837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База знаний </a:t>
            </a:r>
            <a:br>
              <a:rPr lang="ru-RU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проблемных ситуаций</a:t>
            </a: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32546" y="3439319"/>
            <a:ext cx="2201862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Системы </a:t>
            </a: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мониторинга протяженных объектов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-351634" y="4081475"/>
            <a:ext cx="2797176" cy="7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Системы </a:t>
            </a: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мониторинга</a:t>
            </a:r>
          </a:p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и</a:t>
            </a: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нфраструктурных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 объект</a:t>
            </a:r>
            <a:r>
              <a:rPr lang="ru-RU" sz="1600" dirty="0">
                <a:solidFill>
                  <a:srgbClr val="000000"/>
                </a:solidFill>
                <a:latin typeface="Calibri" pitchFamily="32" charset="0"/>
              </a:rPr>
              <a:t>ов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492921" y="2664393"/>
            <a:ext cx="1716087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Решения</a:t>
            </a:r>
            <a:br>
              <a:rPr lang="ru-RU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на основе ВОЛС</a:t>
            </a: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510383" y="1939822"/>
            <a:ext cx="1944688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Корпоративная сеть передачи данных</a:t>
            </a: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1995753" y="1198151"/>
            <a:ext cx="2291807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Системная </a:t>
            </a:r>
          </a:p>
          <a:p>
            <a:pPr algn="r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интеграция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6530182" y="4194673"/>
            <a:ext cx="2868612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Система взвешивания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ТС</a:t>
            </a:r>
          </a:p>
          <a:p>
            <a:pPr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движении</a:t>
            </a:r>
          </a:p>
        </p:txBody>
      </p:sp>
      <p:grpSp>
        <p:nvGrpSpPr>
          <p:cNvPr id="4163" name="Group 67"/>
          <p:cNvGrpSpPr>
            <a:grpSpLocks/>
          </p:cNvGrpSpPr>
          <p:nvPr/>
        </p:nvGrpSpPr>
        <p:grpSpPr bwMode="auto">
          <a:xfrm>
            <a:off x="6395205" y="2673918"/>
            <a:ext cx="595312" cy="533400"/>
            <a:chOff x="3567" y="907"/>
            <a:chExt cx="375" cy="336"/>
          </a:xfrm>
        </p:grpSpPr>
        <p:sp>
          <p:nvSpPr>
            <p:cNvPr id="4164" name="Freeform 68"/>
            <p:cNvSpPr>
              <a:spLocks noChangeArrowheads="1"/>
            </p:cNvSpPr>
            <p:nvPr/>
          </p:nvSpPr>
          <p:spPr bwMode="auto">
            <a:xfrm>
              <a:off x="3672" y="1137"/>
              <a:ext cx="186" cy="26"/>
            </a:xfrm>
            <a:custGeom>
              <a:avLst/>
              <a:gdLst>
                <a:gd name="T0" fmla="*/ 736 w 824"/>
                <a:gd name="T1" fmla="*/ 116 h 117"/>
                <a:gd name="T2" fmla="*/ 736 w 824"/>
                <a:gd name="T3" fmla="*/ 116 h 117"/>
                <a:gd name="T4" fmla="*/ 765 w 824"/>
                <a:gd name="T5" fmla="*/ 116 h 117"/>
                <a:gd name="T6" fmla="*/ 823 w 824"/>
                <a:gd name="T7" fmla="*/ 65 h 117"/>
                <a:gd name="T8" fmla="*/ 823 w 824"/>
                <a:gd name="T9" fmla="*/ 0 h 117"/>
                <a:gd name="T10" fmla="*/ 0 w 824"/>
                <a:gd name="T11" fmla="*/ 0 h 117"/>
                <a:gd name="T12" fmla="*/ 0 w 824"/>
                <a:gd name="T13" fmla="*/ 65 h 117"/>
                <a:gd name="T14" fmla="*/ 59 w 824"/>
                <a:gd name="T15" fmla="*/ 116 h 117"/>
                <a:gd name="T16" fmla="*/ 80 w 824"/>
                <a:gd name="T17" fmla="*/ 116 h 117"/>
                <a:gd name="T18" fmla="*/ 189 w 824"/>
                <a:gd name="T19" fmla="*/ 29 h 117"/>
                <a:gd name="T20" fmla="*/ 306 w 824"/>
                <a:gd name="T21" fmla="*/ 116 h 117"/>
                <a:gd name="T22" fmla="*/ 518 w 824"/>
                <a:gd name="T23" fmla="*/ 116 h 117"/>
                <a:gd name="T24" fmla="*/ 627 w 824"/>
                <a:gd name="T25" fmla="*/ 29 h 117"/>
                <a:gd name="T26" fmla="*/ 736 w 824"/>
                <a:gd name="T2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4" h="117">
                  <a:moveTo>
                    <a:pt x="736" y="116"/>
                  </a:moveTo>
                  <a:lnTo>
                    <a:pt x="736" y="116"/>
                  </a:lnTo>
                  <a:lnTo>
                    <a:pt x="765" y="116"/>
                  </a:lnTo>
                  <a:cubicBezTo>
                    <a:pt x="795" y="116"/>
                    <a:pt x="823" y="95"/>
                    <a:pt x="823" y="65"/>
                  </a:cubicBezTo>
                  <a:lnTo>
                    <a:pt x="823" y="0"/>
                  </a:lnTo>
                  <a:lnTo>
                    <a:pt x="0" y="0"/>
                  </a:lnTo>
                  <a:lnTo>
                    <a:pt x="0" y="65"/>
                  </a:lnTo>
                  <a:cubicBezTo>
                    <a:pt x="0" y="95"/>
                    <a:pt x="29" y="116"/>
                    <a:pt x="59" y="116"/>
                  </a:cubicBezTo>
                  <a:lnTo>
                    <a:pt x="80" y="116"/>
                  </a:lnTo>
                  <a:cubicBezTo>
                    <a:pt x="95" y="73"/>
                    <a:pt x="138" y="29"/>
                    <a:pt x="189" y="29"/>
                  </a:cubicBezTo>
                  <a:cubicBezTo>
                    <a:pt x="247" y="29"/>
                    <a:pt x="292" y="73"/>
                    <a:pt x="306" y="116"/>
                  </a:cubicBezTo>
                  <a:lnTo>
                    <a:pt x="518" y="116"/>
                  </a:lnTo>
                  <a:cubicBezTo>
                    <a:pt x="525" y="73"/>
                    <a:pt x="576" y="29"/>
                    <a:pt x="627" y="29"/>
                  </a:cubicBezTo>
                  <a:cubicBezTo>
                    <a:pt x="678" y="29"/>
                    <a:pt x="729" y="73"/>
                    <a:pt x="736" y="116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 noChangeArrowheads="1"/>
            </p:cNvSpPr>
            <p:nvPr/>
          </p:nvSpPr>
          <p:spPr bwMode="auto">
            <a:xfrm>
              <a:off x="3565" y="907"/>
              <a:ext cx="380" cy="336"/>
            </a:xfrm>
            <a:custGeom>
              <a:avLst/>
              <a:gdLst>
                <a:gd name="T0" fmla="*/ 1640 w 1678"/>
                <a:gd name="T1" fmla="*/ 649 h 1488"/>
                <a:gd name="T2" fmla="*/ 1152 w 1678"/>
                <a:gd name="T3" fmla="*/ 0 h 1488"/>
                <a:gd name="T4" fmla="*/ 350 w 1678"/>
                <a:gd name="T5" fmla="*/ 102 h 1488"/>
                <a:gd name="T6" fmla="*/ 36 w 1678"/>
                <a:gd name="T7" fmla="*/ 845 h 1488"/>
                <a:gd name="T8" fmla="*/ 474 w 1678"/>
                <a:gd name="T9" fmla="*/ 903 h 1488"/>
                <a:gd name="T10" fmla="*/ 1297 w 1678"/>
                <a:gd name="T11" fmla="*/ 918 h 1488"/>
                <a:gd name="T12" fmla="*/ 1239 w 1678"/>
                <a:gd name="T13" fmla="*/ 612 h 1488"/>
                <a:gd name="T14" fmla="*/ 853 w 1678"/>
                <a:gd name="T15" fmla="*/ 663 h 1488"/>
                <a:gd name="T16" fmla="*/ 860 w 1678"/>
                <a:gd name="T17" fmla="*/ 853 h 1488"/>
                <a:gd name="T18" fmla="*/ 670 w 1678"/>
                <a:gd name="T19" fmla="*/ 845 h 1488"/>
                <a:gd name="T20" fmla="*/ 474 w 1678"/>
                <a:gd name="T21" fmla="*/ 670 h 1488"/>
                <a:gd name="T22" fmla="*/ 416 w 1678"/>
                <a:gd name="T23" fmla="*/ 721 h 1488"/>
                <a:gd name="T24" fmla="*/ 262 w 1678"/>
                <a:gd name="T25" fmla="*/ 663 h 1488"/>
                <a:gd name="T26" fmla="*/ 430 w 1678"/>
                <a:gd name="T27" fmla="*/ 605 h 1488"/>
                <a:gd name="T28" fmla="*/ 350 w 1678"/>
                <a:gd name="T29" fmla="*/ 437 h 1488"/>
                <a:gd name="T30" fmla="*/ 766 w 1678"/>
                <a:gd name="T31" fmla="*/ 824 h 1488"/>
                <a:gd name="T32" fmla="*/ 831 w 1678"/>
                <a:gd name="T33" fmla="*/ 765 h 1488"/>
                <a:gd name="T34" fmla="*/ 598 w 1678"/>
                <a:gd name="T35" fmla="*/ 495 h 1488"/>
                <a:gd name="T36" fmla="*/ 744 w 1678"/>
                <a:gd name="T37" fmla="*/ 553 h 1488"/>
                <a:gd name="T38" fmla="*/ 736 w 1678"/>
                <a:gd name="T39" fmla="*/ 306 h 1488"/>
                <a:gd name="T40" fmla="*/ 350 w 1678"/>
                <a:gd name="T41" fmla="*/ 241 h 1488"/>
                <a:gd name="T42" fmla="*/ 1086 w 1678"/>
                <a:gd name="T43" fmla="*/ 546 h 1488"/>
                <a:gd name="T44" fmla="*/ 1239 w 1678"/>
                <a:gd name="T45" fmla="*/ 553 h 1488"/>
                <a:gd name="T46" fmla="*/ 1356 w 1678"/>
                <a:gd name="T47" fmla="*/ 1042 h 1488"/>
                <a:gd name="T48" fmla="*/ 1210 w 1678"/>
                <a:gd name="T49" fmla="*/ 1195 h 1488"/>
                <a:gd name="T50" fmla="*/ 992 w 1678"/>
                <a:gd name="T51" fmla="*/ 1195 h 1488"/>
                <a:gd name="T52" fmla="*/ 663 w 1678"/>
                <a:gd name="T53" fmla="*/ 1276 h 1488"/>
                <a:gd name="T54" fmla="*/ 533 w 1678"/>
                <a:gd name="T55" fmla="*/ 1195 h 1488"/>
                <a:gd name="T56" fmla="*/ 416 w 1678"/>
                <a:gd name="T57" fmla="*/ 1005 h 1488"/>
                <a:gd name="T58" fmla="*/ 350 w 1678"/>
                <a:gd name="T59" fmla="*/ 1385 h 1488"/>
                <a:gd name="T60" fmla="*/ 1152 w 1678"/>
                <a:gd name="T61" fmla="*/ 1487 h 1488"/>
                <a:gd name="T62" fmla="*/ 1640 w 1678"/>
                <a:gd name="T63" fmla="*/ 845 h 1488"/>
                <a:gd name="T64" fmla="*/ 416 w 1678"/>
                <a:gd name="T65" fmla="*/ 758 h 1488"/>
                <a:gd name="T66" fmla="*/ 416 w 1678"/>
                <a:gd name="T67" fmla="*/ 758 h 1488"/>
                <a:gd name="T68" fmla="*/ 474 w 1678"/>
                <a:gd name="T69" fmla="*/ 875 h 1488"/>
                <a:gd name="T70" fmla="*/ 416 w 1678"/>
                <a:gd name="T71" fmla="*/ 853 h 1488"/>
                <a:gd name="T72" fmla="*/ 183 w 1678"/>
                <a:gd name="T73" fmla="*/ 79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8" h="1488">
                  <a:moveTo>
                    <a:pt x="1640" y="649"/>
                  </a:moveTo>
                  <a:lnTo>
                    <a:pt x="1640" y="649"/>
                  </a:lnTo>
                  <a:lnTo>
                    <a:pt x="1327" y="102"/>
                  </a:lnTo>
                  <a:cubicBezTo>
                    <a:pt x="1290" y="43"/>
                    <a:pt x="1225" y="0"/>
                    <a:pt x="1152" y="0"/>
                  </a:cubicBezTo>
                  <a:lnTo>
                    <a:pt x="525" y="0"/>
                  </a:lnTo>
                  <a:cubicBezTo>
                    <a:pt x="452" y="0"/>
                    <a:pt x="386" y="43"/>
                    <a:pt x="350" y="102"/>
                  </a:cubicBezTo>
                  <a:lnTo>
                    <a:pt x="36" y="649"/>
                  </a:lnTo>
                  <a:cubicBezTo>
                    <a:pt x="0" y="707"/>
                    <a:pt x="0" y="779"/>
                    <a:pt x="36" y="845"/>
                  </a:cubicBezTo>
                  <a:lnTo>
                    <a:pt x="95" y="947"/>
                  </a:lnTo>
                  <a:lnTo>
                    <a:pt x="474" y="903"/>
                  </a:lnTo>
                  <a:lnTo>
                    <a:pt x="474" y="918"/>
                  </a:lnTo>
                  <a:lnTo>
                    <a:pt x="1297" y="918"/>
                  </a:lnTo>
                  <a:lnTo>
                    <a:pt x="1297" y="670"/>
                  </a:lnTo>
                  <a:cubicBezTo>
                    <a:pt x="1297" y="641"/>
                    <a:pt x="1269" y="612"/>
                    <a:pt x="1239" y="612"/>
                  </a:cubicBezTo>
                  <a:lnTo>
                    <a:pt x="802" y="612"/>
                  </a:lnTo>
                  <a:cubicBezTo>
                    <a:pt x="853" y="663"/>
                    <a:pt x="836" y="646"/>
                    <a:pt x="853" y="663"/>
                  </a:cubicBezTo>
                  <a:cubicBezTo>
                    <a:pt x="882" y="692"/>
                    <a:pt x="896" y="728"/>
                    <a:pt x="896" y="765"/>
                  </a:cubicBezTo>
                  <a:cubicBezTo>
                    <a:pt x="896" y="794"/>
                    <a:pt x="882" y="831"/>
                    <a:pt x="860" y="853"/>
                  </a:cubicBezTo>
                  <a:cubicBezTo>
                    <a:pt x="838" y="875"/>
                    <a:pt x="802" y="889"/>
                    <a:pt x="766" y="889"/>
                  </a:cubicBezTo>
                  <a:cubicBezTo>
                    <a:pt x="729" y="889"/>
                    <a:pt x="700" y="875"/>
                    <a:pt x="670" y="845"/>
                  </a:cubicBezTo>
                  <a:lnTo>
                    <a:pt x="474" y="656"/>
                  </a:lnTo>
                  <a:lnTo>
                    <a:pt x="474" y="670"/>
                  </a:lnTo>
                  <a:lnTo>
                    <a:pt x="474" y="728"/>
                  </a:lnTo>
                  <a:lnTo>
                    <a:pt x="416" y="721"/>
                  </a:lnTo>
                  <a:lnTo>
                    <a:pt x="416" y="700"/>
                  </a:lnTo>
                  <a:lnTo>
                    <a:pt x="262" y="663"/>
                  </a:lnTo>
                  <a:lnTo>
                    <a:pt x="270" y="641"/>
                  </a:lnTo>
                  <a:lnTo>
                    <a:pt x="430" y="605"/>
                  </a:lnTo>
                  <a:lnTo>
                    <a:pt x="350" y="525"/>
                  </a:lnTo>
                  <a:lnTo>
                    <a:pt x="350" y="437"/>
                  </a:lnTo>
                  <a:lnTo>
                    <a:pt x="714" y="802"/>
                  </a:lnTo>
                  <a:cubicBezTo>
                    <a:pt x="729" y="816"/>
                    <a:pt x="751" y="824"/>
                    <a:pt x="766" y="824"/>
                  </a:cubicBezTo>
                  <a:cubicBezTo>
                    <a:pt x="787" y="831"/>
                    <a:pt x="802" y="824"/>
                    <a:pt x="817" y="809"/>
                  </a:cubicBezTo>
                  <a:cubicBezTo>
                    <a:pt x="831" y="794"/>
                    <a:pt x="831" y="779"/>
                    <a:pt x="831" y="765"/>
                  </a:cubicBezTo>
                  <a:cubicBezTo>
                    <a:pt x="831" y="743"/>
                    <a:pt x="824" y="721"/>
                    <a:pt x="809" y="707"/>
                  </a:cubicBezTo>
                  <a:lnTo>
                    <a:pt x="598" y="495"/>
                  </a:lnTo>
                  <a:lnTo>
                    <a:pt x="642" y="452"/>
                  </a:lnTo>
                  <a:lnTo>
                    <a:pt x="744" y="553"/>
                  </a:lnTo>
                  <a:lnTo>
                    <a:pt x="999" y="553"/>
                  </a:lnTo>
                  <a:lnTo>
                    <a:pt x="736" y="306"/>
                  </a:lnTo>
                  <a:cubicBezTo>
                    <a:pt x="350" y="306"/>
                    <a:pt x="479" y="306"/>
                    <a:pt x="350" y="306"/>
                  </a:cubicBezTo>
                  <a:lnTo>
                    <a:pt x="350" y="241"/>
                  </a:lnTo>
                  <a:lnTo>
                    <a:pt x="758" y="241"/>
                  </a:lnTo>
                  <a:lnTo>
                    <a:pt x="1086" y="546"/>
                  </a:lnTo>
                  <a:lnTo>
                    <a:pt x="1086" y="553"/>
                  </a:lnTo>
                  <a:lnTo>
                    <a:pt x="1239" y="553"/>
                  </a:lnTo>
                  <a:cubicBezTo>
                    <a:pt x="1305" y="553"/>
                    <a:pt x="1356" y="605"/>
                    <a:pt x="1356" y="634"/>
                  </a:cubicBezTo>
                  <a:lnTo>
                    <a:pt x="1356" y="1042"/>
                  </a:lnTo>
                  <a:cubicBezTo>
                    <a:pt x="1356" y="1144"/>
                    <a:pt x="1305" y="1195"/>
                    <a:pt x="1239" y="1195"/>
                  </a:cubicBezTo>
                  <a:lnTo>
                    <a:pt x="1210" y="1195"/>
                  </a:lnTo>
                  <a:cubicBezTo>
                    <a:pt x="1195" y="1239"/>
                    <a:pt x="1152" y="1276"/>
                    <a:pt x="1101" y="1276"/>
                  </a:cubicBezTo>
                  <a:cubicBezTo>
                    <a:pt x="1050" y="1276"/>
                    <a:pt x="1006" y="1239"/>
                    <a:pt x="992" y="1195"/>
                  </a:cubicBezTo>
                  <a:lnTo>
                    <a:pt x="773" y="1195"/>
                  </a:lnTo>
                  <a:cubicBezTo>
                    <a:pt x="758" y="1239"/>
                    <a:pt x="714" y="1276"/>
                    <a:pt x="663" y="1276"/>
                  </a:cubicBezTo>
                  <a:cubicBezTo>
                    <a:pt x="612" y="1276"/>
                    <a:pt x="569" y="1239"/>
                    <a:pt x="554" y="1195"/>
                  </a:cubicBezTo>
                  <a:lnTo>
                    <a:pt x="533" y="1195"/>
                  </a:lnTo>
                  <a:cubicBezTo>
                    <a:pt x="467" y="1195"/>
                    <a:pt x="416" y="1144"/>
                    <a:pt x="416" y="1042"/>
                  </a:cubicBezTo>
                  <a:lnTo>
                    <a:pt x="416" y="1005"/>
                  </a:lnTo>
                  <a:cubicBezTo>
                    <a:pt x="109" y="969"/>
                    <a:pt x="212" y="981"/>
                    <a:pt x="109" y="969"/>
                  </a:cubicBezTo>
                  <a:lnTo>
                    <a:pt x="350" y="1385"/>
                  </a:lnTo>
                  <a:cubicBezTo>
                    <a:pt x="386" y="1450"/>
                    <a:pt x="452" y="1487"/>
                    <a:pt x="525" y="1487"/>
                  </a:cubicBezTo>
                  <a:lnTo>
                    <a:pt x="1152" y="1487"/>
                  </a:lnTo>
                  <a:cubicBezTo>
                    <a:pt x="1225" y="1487"/>
                    <a:pt x="1290" y="1450"/>
                    <a:pt x="1327" y="1385"/>
                  </a:cubicBezTo>
                  <a:lnTo>
                    <a:pt x="1640" y="845"/>
                  </a:lnTo>
                  <a:cubicBezTo>
                    <a:pt x="1677" y="779"/>
                    <a:pt x="1677" y="707"/>
                    <a:pt x="1640" y="649"/>
                  </a:cubicBezTo>
                  <a:close/>
                  <a:moveTo>
                    <a:pt x="416" y="758"/>
                  </a:moveTo>
                  <a:lnTo>
                    <a:pt x="416" y="758"/>
                  </a:lnTo>
                  <a:lnTo>
                    <a:pt x="416" y="758"/>
                  </a:lnTo>
                  <a:lnTo>
                    <a:pt x="474" y="751"/>
                  </a:lnTo>
                  <a:lnTo>
                    <a:pt x="474" y="875"/>
                  </a:lnTo>
                  <a:lnTo>
                    <a:pt x="416" y="867"/>
                  </a:lnTo>
                  <a:lnTo>
                    <a:pt x="416" y="853"/>
                  </a:lnTo>
                  <a:lnTo>
                    <a:pt x="175" y="809"/>
                  </a:lnTo>
                  <a:lnTo>
                    <a:pt x="183" y="794"/>
                  </a:lnTo>
                  <a:lnTo>
                    <a:pt x="416" y="758"/>
                  </a:lnTo>
                  <a:close/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 noChangeArrowheads="1"/>
            </p:cNvSpPr>
            <p:nvPr/>
          </p:nvSpPr>
          <p:spPr bwMode="auto">
            <a:xfrm>
              <a:off x="3700" y="1155"/>
              <a:ext cx="29" cy="29"/>
            </a:xfrm>
            <a:custGeom>
              <a:avLst/>
              <a:gdLst>
                <a:gd name="T0" fmla="*/ 0 w 132"/>
                <a:gd name="T1" fmla="*/ 66 h 132"/>
                <a:gd name="T2" fmla="*/ 0 w 132"/>
                <a:gd name="T3" fmla="*/ 66 h 132"/>
                <a:gd name="T4" fmla="*/ 65 w 132"/>
                <a:gd name="T5" fmla="*/ 131 h 132"/>
                <a:gd name="T6" fmla="*/ 131 w 132"/>
                <a:gd name="T7" fmla="*/ 66 h 132"/>
                <a:gd name="T8" fmla="*/ 65 w 132"/>
                <a:gd name="T9" fmla="*/ 0 h 132"/>
                <a:gd name="T10" fmla="*/ 0 w 132"/>
                <a:gd name="T11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2">
                  <a:moveTo>
                    <a:pt x="0" y="66"/>
                  </a:moveTo>
                  <a:lnTo>
                    <a:pt x="0" y="66"/>
                  </a:lnTo>
                  <a:cubicBezTo>
                    <a:pt x="0" y="102"/>
                    <a:pt x="29" y="131"/>
                    <a:pt x="65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5" y="0"/>
                  </a:cubicBezTo>
                  <a:cubicBezTo>
                    <a:pt x="29" y="0"/>
                    <a:pt x="0" y="29"/>
                    <a:pt x="0" y="66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 noChangeArrowheads="1"/>
            </p:cNvSpPr>
            <p:nvPr/>
          </p:nvSpPr>
          <p:spPr bwMode="auto">
            <a:xfrm>
              <a:off x="3800" y="1155"/>
              <a:ext cx="29" cy="29"/>
            </a:xfrm>
            <a:custGeom>
              <a:avLst/>
              <a:gdLst>
                <a:gd name="T0" fmla="*/ 0 w 133"/>
                <a:gd name="T1" fmla="*/ 66 h 132"/>
                <a:gd name="T2" fmla="*/ 0 w 133"/>
                <a:gd name="T3" fmla="*/ 66 h 132"/>
                <a:gd name="T4" fmla="*/ 66 w 133"/>
                <a:gd name="T5" fmla="*/ 131 h 132"/>
                <a:gd name="T6" fmla="*/ 132 w 133"/>
                <a:gd name="T7" fmla="*/ 66 h 132"/>
                <a:gd name="T8" fmla="*/ 66 w 133"/>
                <a:gd name="T9" fmla="*/ 0 h 132"/>
                <a:gd name="T10" fmla="*/ 0 w 133"/>
                <a:gd name="T11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2">
                  <a:moveTo>
                    <a:pt x="0" y="66"/>
                  </a:moveTo>
                  <a:lnTo>
                    <a:pt x="0" y="66"/>
                  </a:ln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ubicBezTo>
                    <a:pt x="29" y="0"/>
                    <a:pt x="0" y="29"/>
                    <a:pt x="0" y="66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68" name="Freeform 72"/>
          <p:cNvSpPr>
            <a:spLocks noChangeArrowheads="1"/>
          </p:cNvSpPr>
          <p:nvPr/>
        </p:nvSpPr>
        <p:spPr bwMode="auto">
          <a:xfrm>
            <a:off x="6029285" y="1954541"/>
            <a:ext cx="600075" cy="534987"/>
          </a:xfrm>
          <a:custGeom>
            <a:avLst/>
            <a:gdLst>
              <a:gd name="T0" fmla="*/ 1318 w 1669"/>
              <a:gd name="T1" fmla="*/ 102 h 1487"/>
              <a:gd name="T2" fmla="*/ 349 w 1669"/>
              <a:gd name="T3" fmla="*/ 102 h 1487"/>
              <a:gd name="T4" fmla="*/ 349 w 1669"/>
              <a:gd name="T5" fmla="*/ 1384 h 1487"/>
              <a:gd name="T6" fmla="*/ 1318 w 1669"/>
              <a:gd name="T7" fmla="*/ 1384 h 1487"/>
              <a:gd name="T8" fmla="*/ 641 w 1669"/>
              <a:gd name="T9" fmla="*/ 314 h 1487"/>
              <a:gd name="T10" fmla="*/ 874 w 1669"/>
              <a:gd name="T11" fmla="*/ 233 h 1487"/>
              <a:gd name="T12" fmla="*/ 663 w 1669"/>
              <a:gd name="T13" fmla="*/ 401 h 1487"/>
              <a:gd name="T14" fmla="*/ 641 w 1669"/>
              <a:gd name="T15" fmla="*/ 452 h 1487"/>
              <a:gd name="T16" fmla="*/ 1041 w 1669"/>
              <a:gd name="T17" fmla="*/ 263 h 1487"/>
              <a:gd name="T18" fmla="*/ 663 w 1669"/>
              <a:gd name="T19" fmla="*/ 532 h 1487"/>
              <a:gd name="T20" fmla="*/ 787 w 1669"/>
              <a:gd name="T21" fmla="*/ 619 h 1487"/>
              <a:gd name="T22" fmla="*/ 816 w 1669"/>
              <a:gd name="T23" fmla="*/ 751 h 1487"/>
              <a:gd name="T24" fmla="*/ 874 w 1669"/>
              <a:gd name="T25" fmla="*/ 591 h 1487"/>
              <a:gd name="T26" fmla="*/ 1027 w 1669"/>
              <a:gd name="T27" fmla="*/ 598 h 1487"/>
              <a:gd name="T28" fmla="*/ 940 w 1669"/>
              <a:gd name="T29" fmla="*/ 751 h 1487"/>
              <a:gd name="T30" fmla="*/ 991 w 1669"/>
              <a:gd name="T31" fmla="*/ 823 h 1487"/>
              <a:gd name="T32" fmla="*/ 750 w 1669"/>
              <a:gd name="T33" fmla="*/ 888 h 1487"/>
              <a:gd name="T34" fmla="*/ 678 w 1669"/>
              <a:gd name="T35" fmla="*/ 773 h 1487"/>
              <a:gd name="T36" fmla="*/ 729 w 1669"/>
              <a:gd name="T37" fmla="*/ 751 h 1487"/>
              <a:gd name="T38" fmla="*/ 619 w 1669"/>
              <a:gd name="T39" fmla="*/ 627 h 1487"/>
              <a:gd name="T40" fmla="*/ 1041 w 1669"/>
              <a:gd name="T41" fmla="*/ 401 h 1487"/>
              <a:gd name="T42" fmla="*/ 787 w 1669"/>
              <a:gd name="T43" fmla="*/ 619 h 1487"/>
              <a:gd name="T44" fmla="*/ 1318 w 1669"/>
              <a:gd name="T45" fmla="*/ 1012 h 1487"/>
              <a:gd name="T46" fmla="*/ 1188 w 1669"/>
              <a:gd name="T47" fmla="*/ 983 h 1487"/>
              <a:gd name="T48" fmla="*/ 1107 w 1669"/>
              <a:gd name="T49" fmla="*/ 1231 h 1487"/>
              <a:gd name="T50" fmla="*/ 962 w 1669"/>
              <a:gd name="T51" fmla="*/ 1267 h 1487"/>
              <a:gd name="T52" fmla="*/ 750 w 1669"/>
              <a:gd name="T53" fmla="*/ 1165 h 1487"/>
              <a:gd name="T54" fmla="*/ 685 w 1669"/>
              <a:gd name="T55" fmla="*/ 1282 h 1487"/>
              <a:gd name="T56" fmla="*/ 597 w 1669"/>
              <a:gd name="T57" fmla="*/ 1100 h 1487"/>
              <a:gd name="T58" fmla="*/ 356 w 1669"/>
              <a:gd name="T59" fmla="*/ 1026 h 1487"/>
              <a:gd name="T60" fmla="*/ 305 w 1669"/>
              <a:gd name="T61" fmla="*/ 874 h 1487"/>
              <a:gd name="T62" fmla="*/ 415 w 1669"/>
              <a:gd name="T63" fmla="*/ 663 h 1487"/>
              <a:gd name="T64" fmla="*/ 298 w 1669"/>
              <a:gd name="T65" fmla="*/ 598 h 1487"/>
              <a:gd name="T66" fmla="*/ 371 w 1669"/>
              <a:gd name="T67" fmla="*/ 466 h 1487"/>
              <a:gd name="T68" fmla="*/ 590 w 1669"/>
              <a:gd name="T69" fmla="*/ 401 h 1487"/>
              <a:gd name="T70" fmla="*/ 575 w 1669"/>
              <a:gd name="T71" fmla="*/ 503 h 1487"/>
              <a:gd name="T72" fmla="*/ 808 w 1669"/>
              <a:gd name="T73" fmla="*/ 976 h 1487"/>
              <a:gd name="T74" fmla="*/ 859 w 1669"/>
              <a:gd name="T75" fmla="*/ 976 h 1487"/>
              <a:gd name="T76" fmla="*/ 1071 w 1669"/>
              <a:gd name="T77" fmla="*/ 481 h 1487"/>
              <a:gd name="T78" fmla="*/ 1188 w 1669"/>
              <a:gd name="T79" fmla="*/ 503 h 1487"/>
              <a:gd name="T80" fmla="*/ 1318 w 1669"/>
              <a:gd name="T81" fmla="*/ 474 h 1487"/>
              <a:gd name="T82" fmla="*/ 1253 w 1669"/>
              <a:gd name="T83" fmla="*/ 663 h 1487"/>
              <a:gd name="T84" fmla="*/ 1355 w 1669"/>
              <a:gd name="T85" fmla="*/ 866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9" h="1487">
                <a:moveTo>
                  <a:pt x="1632" y="641"/>
                </a:moveTo>
                <a:lnTo>
                  <a:pt x="1632" y="641"/>
                </a:lnTo>
                <a:lnTo>
                  <a:pt x="1318" y="102"/>
                </a:lnTo>
                <a:cubicBezTo>
                  <a:pt x="1282" y="37"/>
                  <a:pt x="1216" y="0"/>
                  <a:pt x="1151" y="0"/>
                </a:cubicBezTo>
                <a:lnTo>
                  <a:pt x="517" y="0"/>
                </a:lnTo>
                <a:cubicBezTo>
                  <a:pt x="452" y="0"/>
                  <a:pt x="386" y="37"/>
                  <a:pt x="349" y="102"/>
                </a:cubicBezTo>
                <a:lnTo>
                  <a:pt x="36" y="641"/>
                </a:lnTo>
                <a:cubicBezTo>
                  <a:pt x="0" y="707"/>
                  <a:pt x="0" y="780"/>
                  <a:pt x="36" y="844"/>
                </a:cubicBezTo>
                <a:lnTo>
                  <a:pt x="349" y="1384"/>
                </a:lnTo>
                <a:cubicBezTo>
                  <a:pt x="386" y="1450"/>
                  <a:pt x="452" y="1486"/>
                  <a:pt x="517" y="1486"/>
                </a:cubicBezTo>
                <a:lnTo>
                  <a:pt x="1151" y="1486"/>
                </a:lnTo>
                <a:cubicBezTo>
                  <a:pt x="1216" y="1486"/>
                  <a:pt x="1282" y="1450"/>
                  <a:pt x="1318" y="1384"/>
                </a:cubicBezTo>
                <a:lnTo>
                  <a:pt x="1632" y="844"/>
                </a:lnTo>
                <a:cubicBezTo>
                  <a:pt x="1668" y="780"/>
                  <a:pt x="1668" y="707"/>
                  <a:pt x="1632" y="641"/>
                </a:cubicBezTo>
                <a:close/>
                <a:moveTo>
                  <a:pt x="641" y="314"/>
                </a:moveTo>
                <a:lnTo>
                  <a:pt x="641" y="314"/>
                </a:lnTo>
                <a:lnTo>
                  <a:pt x="816" y="211"/>
                </a:lnTo>
                <a:cubicBezTo>
                  <a:pt x="838" y="204"/>
                  <a:pt x="859" y="211"/>
                  <a:pt x="874" y="233"/>
                </a:cubicBezTo>
                <a:cubicBezTo>
                  <a:pt x="889" y="248"/>
                  <a:pt x="881" y="277"/>
                  <a:pt x="859" y="291"/>
                </a:cubicBezTo>
                <a:lnTo>
                  <a:pt x="685" y="393"/>
                </a:lnTo>
                <a:cubicBezTo>
                  <a:pt x="678" y="393"/>
                  <a:pt x="670" y="401"/>
                  <a:pt x="663" y="401"/>
                </a:cubicBezTo>
                <a:cubicBezTo>
                  <a:pt x="648" y="401"/>
                  <a:pt x="633" y="393"/>
                  <a:pt x="626" y="379"/>
                </a:cubicBezTo>
                <a:cubicBezTo>
                  <a:pt x="612" y="357"/>
                  <a:pt x="619" y="328"/>
                  <a:pt x="641" y="314"/>
                </a:cubicBezTo>
                <a:close/>
                <a:moveTo>
                  <a:pt x="641" y="452"/>
                </a:moveTo>
                <a:lnTo>
                  <a:pt x="641" y="452"/>
                </a:lnTo>
                <a:lnTo>
                  <a:pt x="983" y="248"/>
                </a:lnTo>
                <a:cubicBezTo>
                  <a:pt x="998" y="241"/>
                  <a:pt x="1027" y="248"/>
                  <a:pt x="1041" y="263"/>
                </a:cubicBezTo>
                <a:cubicBezTo>
                  <a:pt x="1049" y="284"/>
                  <a:pt x="1041" y="314"/>
                  <a:pt x="1027" y="328"/>
                </a:cubicBezTo>
                <a:lnTo>
                  <a:pt x="685" y="525"/>
                </a:lnTo>
                <a:cubicBezTo>
                  <a:pt x="678" y="532"/>
                  <a:pt x="670" y="532"/>
                  <a:pt x="663" y="532"/>
                </a:cubicBezTo>
                <a:cubicBezTo>
                  <a:pt x="648" y="532"/>
                  <a:pt x="633" y="525"/>
                  <a:pt x="626" y="510"/>
                </a:cubicBezTo>
                <a:cubicBezTo>
                  <a:pt x="612" y="489"/>
                  <a:pt x="619" y="466"/>
                  <a:pt x="641" y="452"/>
                </a:cubicBezTo>
                <a:close/>
                <a:moveTo>
                  <a:pt x="787" y="619"/>
                </a:moveTo>
                <a:lnTo>
                  <a:pt x="787" y="619"/>
                </a:lnTo>
                <a:cubicBezTo>
                  <a:pt x="801" y="627"/>
                  <a:pt x="816" y="649"/>
                  <a:pt x="816" y="663"/>
                </a:cubicBezTo>
                <a:cubicBezTo>
                  <a:pt x="816" y="751"/>
                  <a:pt x="816" y="721"/>
                  <a:pt x="816" y="751"/>
                </a:cubicBezTo>
                <a:lnTo>
                  <a:pt x="852" y="751"/>
                </a:lnTo>
                <a:cubicBezTo>
                  <a:pt x="852" y="627"/>
                  <a:pt x="852" y="668"/>
                  <a:pt x="852" y="627"/>
                </a:cubicBezTo>
                <a:cubicBezTo>
                  <a:pt x="852" y="612"/>
                  <a:pt x="859" y="598"/>
                  <a:pt x="874" y="591"/>
                </a:cubicBezTo>
                <a:cubicBezTo>
                  <a:pt x="983" y="525"/>
                  <a:pt x="947" y="547"/>
                  <a:pt x="983" y="525"/>
                </a:cubicBezTo>
                <a:cubicBezTo>
                  <a:pt x="998" y="517"/>
                  <a:pt x="1027" y="517"/>
                  <a:pt x="1041" y="540"/>
                </a:cubicBezTo>
                <a:cubicBezTo>
                  <a:pt x="1049" y="561"/>
                  <a:pt x="1041" y="591"/>
                  <a:pt x="1027" y="598"/>
                </a:cubicBezTo>
                <a:lnTo>
                  <a:pt x="932" y="656"/>
                </a:lnTo>
                <a:cubicBezTo>
                  <a:pt x="932" y="751"/>
                  <a:pt x="932" y="719"/>
                  <a:pt x="932" y="751"/>
                </a:cubicBezTo>
                <a:lnTo>
                  <a:pt x="940" y="751"/>
                </a:lnTo>
                <a:lnTo>
                  <a:pt x="969" y="751"/>
                </a:lnTo>
                <a:cubicBezTo>
                  <a:pt x="983" y="751"/>
                  <a:pt x="991" y="758"/>
                  <a:pt x="991" y="773"/>
                </a:cubicBezTo>
                <a:cubicBezTo>
                  <a:pt x="991" y="823"/>
                  <a:pt x="991" y="806"/>
                  <a:pt x="991" y="823"/>
                </a:cubicBezTo>
                <a:cubicBezTo>
                  <a:pt x="991" y="859"/>
                  <a:pt x="962" y="888"/>
                  <a:pt x="925" y="888"/>
                </a:cubicBezTo>
                <a:lnTo>
                  <a:pt x="911" y="888"/>
                </a:lnTo>
                <a:lnTo>
                  <a:pt x="750" y="888"/>
                </a:lnTo>
                <a:lnTo>
                  <a:pt x="743" y="888"/>
                </a:lnTo>
                <a:cubicBezTo>
                  <a:pt x="706" y="888"/>
                  <a:pt x="678" y="859"/>
                  <a:pt x="678" y="823"/>
                </a:cubicBezTo>
                <a:cubicBezTo>
                  <a:pt x="678" y="773"/>
                  <a:pt x="678" y="790"/>
                  <a:pt x="678" y="773"/>
                </a:cubicBezTo>
                <a:cubicBezTo>
                  <a:pt x="678" y="758"/>
                  <a:pt x="685" y="751"/>
                  <a:pt x="699" y="751"/>
                </a:cubicBezTo>
                <a:lnTo>
                  <a:pt x="729" y="751"/>
                </a:lnTo>
                <a:lnTo>
                  <a:pt x="729" y="751"/>
                </a:lnTo>
                <a:lnTo>
                  <a:pt x="729" y="692"/>
                </a:lnTo>
                <a:lnTo>
                  <a:pt x="648" y="663"/>
                </a:lnTo>
                <a:cubicBezTo>
                  <a:pt x="633" y="663"/>
                  <a:pt x="626" y="649"/>
                  <a:pt x="619" y="627"/>
                </a:cubicBezTo>
                <a:cubicBezTo>
                  <a:pt x="619" y="612"/>
                  <a:pt x="626" y="598"/>
                  <a:pt x="641" y="591"/>
                </a:cubicBezTo>
                <a:lnTo>
                  <a:pt x="983" y="386"/>
                </a:lnTo>
                <a:cubicBezTo>
                  <a:pt x="998" y="372"/>
                  <a:pt x="1027" y="379"/>
                  <a:pt x="1041" y="401"/>
                </a:cubicBezTo>
                <a:cubicBezTo>
                  <a:pt x="1049" y="423"/>
                  <a:pt x="1041" y="452"/>
                  <a:pt x="1027" y="459"/>
                </a:cubicBezTo>
                <a:cubicBezTo>
                  <a:pt x="765" y="612"/>
                  <a:pt x="852" y="561"/>
                  <a:pt x="765" y="612"/>
                </a:cubicBezTo>
                <a:lnTo>
                  <a:pt x="787" y="619"/>
                </a:lnTo>
                <a:close/>
                <a:moveTo>
                  <a:pt x="1370" y="895"/>
                </a:moveTo>
                <a:lnTo>
                  <a:pt x="1370" y="895"/>
                </a:lnTo>
                <a:lnTo>
                  <a:pt x="1318" y="1012"/>
                </a:lnTo>
                <a:cubicBezTo>
                  <a:pt x="1318" y="1019"/>
                  <a:pt x="1311" y="1026"/>
                  <a:pt x="1304" y="1026"/>
                </a:cubicBezTo>
                <a:lnTo>
                  <a:pt x="1297" y="1026"/>
                </a:lnTo>
                <a:lnTo>
                  <a:pt x="1188" y="983"/>
                </a:lnTo>
                <a:cubicBezTo>
                  <a:pt x="1158" y="1026"/>
                  <a:pt x="1122" y="1070"/>
                  <a:pt x="1071" y="1100"/>
                </a:cubicBezTo>
                <a:lnTo>
                  <a:pt x="1115" y="1202"/>
                </a:lnTo>
                <a:cubicBezTo>
                  <a:pt x="1122" y="1216"/>
                  <a:pt x="1115" y="1224"/>
                  <a:pt x="1107" y="1231"/>
                </a:cubicBezTo>
                <a:lnTo>
                  <a:pt x="983" y="1282"/>
                </a:lnTo>
                <a:cubicBezTo>
                  <a:pt x="981" y="1282"/>
                  <a:pt x="983" y="1282"/>
                  <a:pt x="976" y="1282"/>
                </a:cubicBezTo>
                <a:cubicBezTo>
                  <a:pt x="969" y="1282"/>
                  <a:pt x="962" y="1275"/>
                  <a:pt x="962" y="1267"/>
                </a:cubicBezTo>
                <a:lnTo>
                  <a:pt x="918" y="1165"/>
                </a:lnTo>
                <a:cubicBezTo>
                  <a:pt x="889" y="1173"/>
                  <a:pt x="859" y="1173"/>
                  <a:pt x="838" y="1173"/>
                </a:cubicBezTo>
                <a:cubicBezTo>
                  <a:pt x="808" y="1173"/>
                  <a:pt x="779" y="1173"/>
                  <a:pt x="750" y="1165"/>
                </a:cubicBezTo>
                <a:lnTo>
                  <a:pt x="706" y="1267"/>
                </a:lnTo>
                <a:cubicBezTo>
                  <a:pt x="706" y="1275"/>
                  <a:pt x="699" y="1282"/>
                  <a:pt x="692" y="1282"/>
                </a:cubicBezTo>
                <a:lnTo>
                  <a:pt x="685" y="1282"/>
                </a:lnTo>
                <a:lnTo>
                  <a:pt x="561" y="1231"/>
                </a:lnTo>
                <a:cubicBezTo>
                  <a:pt x="554" y="1224"/>
                  <a:pt x="546" y="1216"/>
                  <a:pt x="554" y="1209"/>
                </a:cubicBezTo>
                <a:lnTo>
                  <a:pt x="597" y="1100"/>
                </a:lnTo>
                <a:cubicBezTo>
                  <a:pt x="546" y="1070"/>
                  <a:pt x="510" y="1034"/>
                  <a:pt x="480" y="983"/>
                </a:cubicBezTo>
                <a:cubicBezTo>
                  <a:pt x="371" y="1026"/>
                  <a:pt x="407" y="1012"/>
                  <a:pt x="371" y="1026"/>
                </a:cubicBezTo>
                <a:lnTo>
                  <a:pt x="356" y="1026"/>
                </a:lnTo>
                <a:lnTo>
                  <a:pt x="349" y="1019"/>
                </a:lnTo>
                <a:lnTo>
                  <a:pt x="298" y="895"/>
                </a:lnTo>
                <a:cubicBezTo>
                  <a:pt x="291" y="888"/>
                  <a:pt x="298" y="874"/>
                  <a:pt x="305" y="874"/>
                </a:cubicBezTo>
                <a:lnTo>
                  <a:pt x="415" y="830"/>
                </a:lnTo>
                <a:cubicBezTo>
                  <a:pt x="407" y="801"/>
                  <a:pt x="407" y="773"/>
                  <a:pt x="400" y="743"/>
                </a:cubicBezTo>
                <a:cubicBezTo>
                  <a:pt x="400" y="722"/>
                  <a:pt x="407" y="692"/>
                  <a:pt x="415" y="663"/>
                </a:cubicBezTo>
                <a:lnTo>
                  <a:pt x="305" y="619"/>
                </a:lnTo>
                <a:cubicBezTo>
                  <a:pt x="303" y="616"/>
                  <a:pt x="298" y="619"/>
                  <a:pt x="298" y="612"/>
                </a:cubicBezTo>
                <a:lnTo>
                  <a:pt x="298" y="598"/>
                </a:lnTo>
                <a:lnTo>
                  <a:pt x="349" y="474"/>
                </a:lnTo>
                <a:cubicBezTo>
                  <a:pt x="349" y="466"/>
                  <a:pt x="356" y="466"/>
                  <a:pt x="364" y="466"/>
                </a:cubicBezTo>
                <a:lnTo>
                  <a:pt x="371" y="466"/>
                </a:lnTo>
                <a:cubicBezTo>
                  <a:pt x="473" y="510"/>
                  <a:pt x="439" y="495"/>
                  <a:pt x="473" y="510"/>
                </a:cubicBezTo>
                <a:cubicBezTo>
                  <a:pt x="503" y="466"/>
                  <a:pt x="546" y="423"/>
                  <a:pt x="582" y="393"/>
                </a:cubicBezTo>
                <a:cubicBezTo>
                  <a:pt x="590" y="393"/>
                  <a:pt x="587" y="398"/>
                  <a:pt x="590" y="401"/>
                </a:cubicBezTo>
                <a:lnTo>
                  <a:pt x="590" y="408"/>
                </a:lnTo>
                <a:cubicBezTo>
                  <a:pt x="597" y="416"/>
                  <a:pt x="597" y="430"/>
                  <a:pt x="590" y="437"/>
                </a:cubicBezTo>
                <a:cubicBezTo>
                  <a:pt x="575" y="452"/>
                  <a:pt x="575" y="481"/>
                  <a:pt x="575" y="503"/>
                </a:cubicBezTo>
                <a:cubicBezTo>
                  <a:pt x="524" y="561"/>
                  <a:pt x="488" y="641"/>
                  <a:pt x="480" y="729"/>
                </a:cubicBezTo>
                <a:cubicBezTo>
                  <a:pt x="473" y="917"/>
                  <a:pt x="619" y="1085"/>
                  <a:pt x="808" y="1100"/>
                </a:cubicBezTo>
                <a:lnTo>
                  <a:pt x="808" y="976"/>
                </a:lnTo>
                <a:cubicBezTo>
                  <a:pt x="779" y="968"/>
                  <a:pt x="757" y="947"/>
                  <a:pt x="757" y="917"/>
                </a:cubicBezTo>
                <a:lnTo>
                  <a:pt x="911" y="917"/>
                </a:lnTo>
                <a:cubicBezTo>
                  <a:pt x="904" y="947"/>
                  <a:pt x="881" y="968"/>
                  <a:pt x="859" y="976"/>
                </a:cubicBezTo>
                <a:lnTo>
                  <a:pt x="859" y="1100"/>
                </a:lnTo>
                <a:cubicBezTo>
                  <a:pt x="1034" y="1085"/>
                  <a:pt x="1180" y="947"/>
                  <a:pt x="1188" y="765"/>
                </a:cubicBezTo>
                <a:cubicBezTo>
                  <a:pt x="1195" y="656"/>
                  <a:pt x="1144" y="554"/>
                  <a:pt x="1071" y="481"/>
                </a:cubicBezTo>
                <a:lnTo>
                  <a:pt x="1071" y="481"/>
                </a:lnTo>
                <a:cubicBezTo>
                  <a:pt x="1092" y="459"/>
                  <a:pt x="1092" y="430"/>
                  <a:pt x="1085" y="401"/>
                </a:cubicBezTo>
                <a:cubicBezTo>
                  <a:pt x="1129" y="430"/>
                  <a:pt x="1158" y="466"/>
                  <a:pt x="1188" y="503"/>
                </a:cubicBezTo>
                <a:lnTo>
                  <a:pt x="1290" y="459"/>
                </a:lnTo>
                <a:lnTo>
                  <a:pt x="1297" y="459"/>
                </a:lnTo>
                <a:cubicBezTo>
                  <a:pt x="1304" y="459"/>
                  <a:pt x="1311" y="466"/>
                  <a:pt x="1318" y="474"/>
                </a:cubicBezTo>
                <a:lnTo>
                  <a:pt x="1370" y="591"/>
                </a:lnTo>
                <a:cubicBezTo>
                  <a:pt x="1370" y="605"/>
                  <a:pt x="1370" y="612"/>
                  <a:pt x="1355" y="619"/>
                </a:cubicBezTo>
                <a:lnTo>
                  <a:pt x="1253" y="663"/>
                </a:lnTo>
                <a:cubicBezTo>
                  <a:pt x="1260" y="685"/>
                  <a:pt x="1260" y="715"/>
                  <a:pt x="1260" y="743"/>
                </a:cubicBezTo>
                <a:cubicBezTo>
                  <a:pt x="1260" y="773"/>
                  <a:pt x="1260" y="801"/>
                  <a:pt x="1253" y="830"/>
                </a:cubicBezTo>
                <a:lnTo>
                  <a:pt x="1355" y="866"/>
                </a:lnTo>
                <a:cubicBezTo>
                  <a:pt x="1363" y="874"/>
                  <a:pt x="1370" y="874"/>
                  <a:pt x="1370" y="881"/>
                </a:cubicBezTo>
                <a:lnTo>
                  <a:pt x="1370" y="895"/>
                </a:lnTo>
                <a:close/>
              </a:path>
            </a:pathLst>
          </a:custGeom>
          <a:solidFill>
            <a:srgbClr val="95C1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69" name="Group 73"/>
          <p:cNvGrpSpPr>
            <a:grpSpLocks/>
          </p:cNvGrpSpPr>
          <p:nvPr/>
        </p:nvGrpSpPr>
        <p:grpSpPr bwMode="auto">
          <a:xfrm>
            <a:off x="5329238" y="4855369"/>
            <a:ext cx="595312" cy="533400"/>
            <a:chOff x="3963" y="1434"/>
            <a:chExt cx="375" cy="336"/>
          </a:xfrm>
        </p:grpSpPr>
        <p:sp>
          <p:nvSpPr>
            <p:cNvPr id="4170" name="Freeform 74"/>
            <p:cNvSpPr>
              <a:spLocks noChangeArrowheads="1"/>
            </p:cNvSpPr>
            <p:nvPr/>
          </p:nvSpPr>
          <p:spPr bwMode="auto">
            <a:xfrm>
              <a:off x="4087" y="1586"/>
              <a:ext cx="55" cy="24"/>
            </a:xfrm>
            <a:custGeom>
              <a:avLst/>
              <a:gdLst>
                <a:gd name="T0" fmla="*/ 0 w 249"/>
                <a:gd name="T1" fmla="*/ 109 h 110"/>
                <a:gd name="T2" fmla="*/ 248 w 249"/>
                <a:gd name="T3" fmla="*/ 109 h 110"/>
                <a:gd name="T4" fmla="*/ 248 w 249"/>
                <a:gd name="T5" fmla="*/ 0 h 110"/>
                <a:gd name="T6" fmla="*/ 0 w 249"/>
                <a:gd name="T7" fmla="*/ 0 h 110"/>
                <a:gd name="T8" fmla="*/ 0 w 249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0">
                  <a:moveTo>
                    <a:pt x="0" y="109"/>
                  </a:moveTo>
                  <a:lnTo>
                    <a:pt x="248" y="109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solidFill>
              <a:srgbClr val="1D71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 noChangeArrowheads="1"/>
            </p:cNvSpPr>
            <p:nvPr/>
          </p:nvSpPr>
          <p:spPr bwMode="auto">
            <a:xfrm>
              <a:off x="3961" y="1434"/>
              <a:ext cx="380" cy="336"/>
            </a:xfrm>
            <a:custGeom>
              <a:avLst/>
              <a:gdLst>
                <a:gd name="T0" fmla="*/ 1327 w 1678"/>
                <a:gd name="T1" fmla="*/ 102 h 1488"/>
                <a:gd name="T2" fmla="*/ 350 w 1678"/>
                <a:gd name="T3" fmla="*/ 102 h 1488"/>
                <a:gd name="T4" fmla="*/ 219 w 1678"/>
                <a:gd name="T5" fmla="*/ 1159 h 1488"/>
                <a:gd name="T6" fmla="*/ 394 w 1678"/>
                <a:gd name="T7" fmla="*/ 1064 h 1488"/>
                <a:gd name="T8" fmla="*/ 277 w 1678"/>
                <a:gd name="T9" fmla="*/ 444 h 1488"/>
                <a:gd name="T10" fmla="*/ 503 w 1678"/>
                <a:gd name="T11" fmla="*/ 444 h 1488"/>
                <a:gd name="T12" fmla="*/ 1188 w 1678"/>
                <a:gd name="T13" fmla="*/ 444 h 1488"/>
                <a:gd name="T14" fmla="*/ 1371 w 1678"/>
                <a:gd name="T15" fmla="*/ 743 h 1488"/>
                <a:gd name="T16" fmla="*/ 1188 w 1678"/>
                <a:gd name="T17" fmla="*/ 721 h 1488"/>
                <a:gd name="T18" fmla="*/ 1079 w 1678"/>
                <a:gd name="T19" fmla="*/ 838 h 1488"/>
                <a:gd name="T20" fmla="*/ 540 w 1678"/>
                <a:gd name="T21" fmla="*/ 1173 h 1488"/>
                <a:gd name="T22" fmla="*/ 416 w 1678"/>
                <a:gd name="T23" fmla="*/ 1231 h 1488"/>
                <a:gd name="T24" fmla="*/ 525 w 1678"/>
                <a:gd name="T25" fmla="*/ 1487 h 1488"/>
                <a:gd name="T26" fmla="*/ 1640 w 1678"/>
                <a:gd name="T27" fmla="*/ 845 h 1488"/>
                <a:gd name="T28" fmla="*/ 547 w 1678"/>
                <a:gd name="T29" fmla="*/ 408 h 1488"/>
                <a:gd name="T30" fmla="*/ 598 w 1678"/>
                <a:gd name="T31" fmla="*/ 372 h 1488"/>
                <a:gd name="T32" fmla="*/ 649 w 1678"/>
                <a:gd name="T33" fmla="*/ 342 h 1488"/>
                <a:gd name="T34" fmla="*/ 700 w 1678"/>
                <a:gd name="T35" fmla="*/ 321 h 1488"/>
                <a:gd name="T36" fmla="*/ 759 w 1678"/>
                <a:gd name="T37" fmla="*/ 306 h 1488"/>
                <a:gd name="T38" fmla="*/ 817 w 1678"/>
                <a:gd name="T39" fmla="*/ 299 h 1488"/>
                <a:gd name="T40" fmla="*/ 934 w 1678"/>
                <a:gd name="T41" fmla="*/ 314 h 1488"/>
                <a:gd name="T42" fmla="*/ 948 w 1678"/>
                <a:gd name="T43" fmla="*/ 248 h 1488"/>
                <a:gd name="T44" fmla="*/ 1050 w 1678"/>
                <a:gd name="T45" fmla="*/ 350 h 1488"/>
                <a:gd name="T46" fmla="*/ 1013 w 1678"/>
                <a:gd name="T47" fmla="*/ 269 h 1488"/>
                <a:gd name="T48" fmla="*/ 1145 w 1678"/>
                <a:gd name="T49" fmla="*/ 423 h 1488"/>
                <a:gd name="T50" fmla="*/ 1137 w 1678"/>
                <a:gd name="T51" fmla="*/ 327 h 1488"/>
                <a:gd name="T52" fmla="*/ 657 w 1678"/>
                <a:gd name="T53" fmla="*/ 1239 h 1488"/>
                <a:gd name="T54" fmla="*/ 627 w 1678"/>
                <a:gd name="T55" fmla="*/ 1159 h 1488"/>
                <a:gd name="T56" fmla="*/ 787 w 1678"/>
                <a:gd name="T57" fmla="*/ 1268 h 1488"/>
                <a:gd name="T58" fmla="*/ 722 w 1678"/>
                <a:gd name="T59" fmla="*/ 1261 h 1488"/>
                <a:gd name="T60" fmla="*/ 795 w 1678"/>
                <a:gd name="T61" fmla="*/ 1202 h 1488"/>
                <a:gd name="T62" fmla="*/ 860 w 1678"/>
                <a:gd name="T63" fmla="*/ 1268 h 1488"/>
                <a:gd name="T64" fmla="*/ 926 w 1678"/>
                <a:gd name="T65" fmla="*/ 1261 h 1488"/>
                <a:gd name="T66" fmla="*/ 992 w 1678"/>
                <a:gd name="T67" fmla="*/ 1246 h 1488"/>
                <a:gd name="T68" fmla="*/ 1050 w 1678"/>
                <a:gd name="T69" fmla="*/ 1224 h 1488"/>
                <a:gd name="T70" fmla="*/ 1116 w 1678"/>
                <a:gd name="T71" fmla="*/ 1188 h 1488"/>
                <a:gd name="T72" fmla="*/ 1167 w 1678"/>
                <a:gd name="T73" fmla="*/ 1152 h 1488"/>
                <a:gd name="T74" fmla="*/ 1218 w 1678"/>
                <a:gd name="T75" fmla="*/ 1108 h 1488"/>
                <a:gd name="T76" fmla="*/ 1261 w 1678"/>
                <a:gd name="T77" fmla="*/ 1050 h 1488"/>
                <a:gd name="T78" fmla="*/ 1297 w 1678"/>
                <a:gd name="T79" fmla="*/ 998 h 1488"/>
                <a:gd name="T80" fmla="*/ 1320 w 1678"/>
                <a:gd name="T81" fmla="*/ 933 h 1488"/>
                <a:gd name="T82" fmla="*/ 1342 w 1678"/>
                <a:gd name="T83" fmla="*/ 867 h 1488"/>
                <a:gd name="T84" fmla="*/ 1283 w 1678"/>
                <a:gd name="T85" fmla="*/ 852 h 1488"/>
                <a:gd name="T86" fmla="*/ 1342 w 1678"/>
                <a:gd name="T87" fmla="*/ 86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8" h="1488">
                  <a:moveTo>
                    <a:pt x="1640" y="649"/>
                  </a:moveTo>
                  <a:lnTo>
                    <a:pt x="1640" y="649"/>
                  </a:lnTo>
                  <a:lnTo>
                    <a:pt x="1327" y="102"/>
                  </a:lnTo>
                  <a:cubicBezTo>
                    <a:pt x="1290" y="36"/>
                    <a:pt x="1225" y="0"/>
                    <a:pt x="1152" y="0"/>
                  </a:cubicBezTo>
                  <a:lnTo>
                    <a:pt x="525" y="0"/>
                  </a:lnTo>
                  <a:cubicBezTo>
                    <a:pt x="452" y="0"/>
                    <a:pt x="386" y="36"/>
                    <a:pt x="350" y="102"/>
                  </a:cubicBezTo>
                  <a:lnTo>
                    <a:pt x="37" y="649"/>
                  </a:lnTo>
                  <a:cubicBezTo>
                    <a:pt x="0" y="707"/>
                    <a:pt x="0" y="779"/>
                    <a:pt x="37" y="845"/>
                  </a:cubicBezTo>
                  <a:lnTo>
                    <a:pt x="219" y="1159"/>
                  </a:lnTo>
                  <a:lnTo>
                    <a:pt x="401" y="1159"/>
                  </a:lnTo>
                  <a:lnTo>
                    <a:pt x="445" y="1101"/>
                  </a:lnTo>
                  <a:cubicBezTo>
                    <a:pt x="394" y="1064"/>
                    <a:pt x="411" y="1076"/>
                    <a:pt x="394" y="1064"/>
                  </a:cubicBezTo>
                  <a:lnTo>
                    <a:pt x="445" y="998"/>
                  </a:lnTo>
                  <a:lnTo>
                    <a:pt x="277" y="998"/>
                  </a:lnTo>
                  <a:lnTo>
                    <a:pt x="277" y="444"/>
                  </a:lnTo>
                  <a:lnTo>
                    <a:pt x="423" y="444"/>
                  </a:lnTo>
                  <a:cubicBezTo>
                    <a:pt x="431" y="430"/>
                    <a:pt x="445" y="415"/>
                    <a:pt x="460" y="401"/>
                  </a:cubicBezTo>
                  <a:lnTo>
                    <a:pt x="503" y="444"/>
                  </a:lnTo>
                  <a:lnTo>
                    <a:pt x="503" y="444"/>
                  </a:lnTo>
                  <a:lnTo>
                    <a:pt x="1188" y="444"/>
                  </a:lnTo>
                  <a:lnTo>
                    <a:pt x="1188" y="444"/>
                  </a:lnTo>
                  <a:lnTo>
                    <a:pt x="1269" y="423"/>
                  </a:lnTo>
                  <a:cubicBezTo>
                    <a:pt x="1371" y="423"/>
                    <a:pt x="1337" y="423"/>
                    <a:pt x="1371" y="423"/>
                  </a:cubicBezTo>
                  <a:lnTo>
                    <a:pt x="1371" y="743"/>
                  </a:lnTo>
                  <a:cubicBezTo>
                    <a:pt x="1269" y="743"/>
                    <a:pt x="1303" y="743"/>
                    <a:pt x="1269" y="743"/>
                  </a:cubicBezTo>
                  <a:lnTo>
                    <a:pt x="1261" y="743"/>
                  </a:lnTo>
                  <a:cubicBezTo>
                    <a:pt x="1188" y="721"/>
                    <a:pt x="1212" y="728"/>
                    <a:pt x="1188" y="721"/>
                  </a:cubicBezTo>
                  <a:lnTo>
                    <a:pt x="1188" y="721"/>
                  </a:lnTo>
                  <a:lnTo>
                    <a:pt x="1079" y="721"/>
                  </a:lnTo>
                  <a:cubicBezTo>
                    <a:pt x="1079" y="838"/>
                    <a:pt x="1079" y="799"/>
                    <a:pt x="1079" y="838"/>
                  </a:cubicBezTo>
                  <a:cubicBezTo>
                    <a:pt x="919" y="998"/>
                    <a:pt x="972" y="944"/>
                    <a:pt x="919" y="998"/>
                  </a:cubicBezTo>
                  <a:lnTo>
                    <a:pt x="671" y="998"/>
                  </a:lnTo>
                  <a:lnTo>
                    <a:pt x="540" y="1173"/>
                  </a:lnTo>
                  <a:lnTo>
                    <a:pt x="510" y="1152"/>
                  </a:lnTo>
                  <a:lnTo>
                    <a:pt x="489" y="1137"/>
                  </a:lnTo>
                  <a:lnTo>
                    <a:pt x="416" y="1231"/>
                  </a:lnTo>
                  <a:lnTo>
                    <a:pt x="263" y="1231"/>
                  </a:lnTo>
                  <a:lnTo>
                    <a:pt x="350" y="1385"/>
                  </a:lnTo>
                  <a:cubicBezTo>
                    <a:pt x="386" y="1450"/>
                    <a:pt x="452" y="1487"/>
                    <a:pt x="525" y="1487"/>
                  </a:cubicBezTo>
                  <a:lnTo>
                    <a:pt x="1152" y="1487"/>
                  </a:lnTo>
                  <a:cubicBezTo>
                    <a:pt x="1225" y="1487"/>
                    <a:pt x="1290" y="1450"/>
                    <a:pt x="1327" y="1385"/>
                  </a:cubicBezTo>
                  <a:lnTo>
                    <a:pt x="1640" y="845"/>
                  </a:lnTo>
                  <a:cubicBezTo>
                    <a:pt x="1677" y="779"/>
                    <a:pt x="1677" y="707"/>
                    <a:pt x="1640" y="649"/>
                  </a:cubicBezTo>
                  <a:close/>
                  <a:moveTo>
                    <a:pt x="547" y="408"/>
                  </a:moveTo>
                  <a:lnTo>
                    <a:pt x="547" y="408"/>
                  </a:lnTo>
                  <a:lnTo>
                    <a:pt x="503" y="357"/>
                  </a:lnTo>
                  <a:cubicBezTo>
                    <a:pt x="525" y="342"/>
                    <a:pt x="540" y="327"/>
                    <a:pt x="561" y="314"/>
                  </a:cubicBezTo>
                  <a:lnTo>
                    <a:pt x="598" y="372"/>
                  </a:lnTo>
                  <a:cubicBezTo>
                    <a:pt x="576" y="379"/>
                    <a:pt x="561" y="393"/>
                    <a:pt x="547" y="408"/>
                  </a:cubicBezTo>
                  <a:close/>
                  <a:moveTo>
                    <a:pt x="649" y="342"/>
                  </a:moveTo>
                  <a:lnTo>
                    <a:pt x="649" y="342"/>
                  </a:lnTo>
                  <a:lnTo>
                    <a:pt x="620" y="284"/>
                  </a:lnTo>
                  <a:cubicBezTo>
                    <a:pt x="642" y="277"/>
                    <a:pt x="664" y="269"/>
                    <a:pt x="685" y="262"/>
                  </a:cubicBezTo>
                  <a:cubicBezTo>
                    <a:pt x="700" y="321"/>
                    <a:pt x="695" y="301"/>
                    <a:pt x="700" y="321"/>
                  </a:cubicBezTo>
                  <a:cubicBezTo>
                    <a:pt x="685" y="327"/>
                    <a:pt x="664" y="335"/>
                    <a:pt x="649" y="342"/>
                  </a:cubicBezTo>
                  <a:close/>
                  <a:moveTo>
                    <a:pt x="759" y="306"/>
                  </a:moveTo>
                  <a:lnTo>
                    <a:pt x="759" y="306"/>
                  </a:lnTo>
                  <a:lnTo>
                    <a:pt x="751" y="248"/>
                  </a:lnTo>
                  <a:cubicBezTo>
                    <a:pt x="773" y="240"/>
                    <a:pt x="795" y="240"/>
                    <a:pt x="817" y="240"/>
                  </a:cubicBezTo>
                  <a:lnTo>
                    <a:pt x="817" y="299"/>
                  </a:lnTo>
                  <a:cubicBezTo>
                    <a:pt x="802" y="299"/>
                    <a:pt x="780" y="306"/>
                    <a:pt x="759" y="306"/>
                  </a:cubicBezTo>
                  <a:close/>
                  <a:moveTo>
                    <a:pt x="934" y="314"/>
                  </a:moveTo>
                  <a:lnTo>
                    <a:pt x="934" y="314"/>
                  </a:lnTo>
                  <a:cubicBezTo>
                    <a:pt x="919" y="306"/>
                    <a:pt x="897" y="306"/>
                    <a:pt x="883" y="299"/>
                  </a:cubicBezTo>
                  <a:lnTo>
                    <a:pt x="883" y="240"/>
                  </a:lnTo>
                  <a:cubicBezTo>
                    <a:pt x="904" y="240"/>
                    <a:pt x="926" y="248"/>
                    <a:pt x="948" y="248"/>
                  </a:cubicBezTo>
                  <a:lnTo>
                    <a:pt x="948" y="248"/>
                  </a:lnTo>
                  <a:lnTo>
                    <a:pt x="934" y="314"/>
                  </a:lnTo>
                  <a:close/>
                  <a:moveTo>
                    <a:pt x="1050" y="350"/>
                  </a:moveTo>
                  <a:lnTo>
                    <a:pt x="1050" y="350"/>
                  </a:lnTo>
                  <a:cubicBezTo>
                    <a:pt x="1028" y="342"/>
                    <a:pt x="1013" y="335"/>
                    <a:pt x="992" y="327"/>
                  </a:cubicBezTo>
                  <a:lnTo>
                    <a:pt x="1013" y="269"/>
                  </a:lnTo>
                  <a:cubicBezTo>
                    <a:pt x="1035" y="277"/>
                    <a:pt x="1057" y="284"/>
                    <a:pt x="1079" y="299"/>
                  </a:cubicBezTo>
                  <a:lnTo>
                    <a:pt x="1050" y="350"/>
                  </a:lnTo>
                  <a:close/>
                  <a:moveTo>
                    <a:pt x="1145" y="423"/>
                  </a:moveTo>
                  <a:lnTo>
                    <a:pt x="1145" y="423"/>
                  </a:lnTo>
                  <a:cubicBezTo>
                    <a:pt x="1130" y="408"/>
                    <a:pt x="1116" y="393"/>
                    <a:pt x="1101" y="386"/>
                  </a:cubicBezTo>
                  <a:cubicBezTo>
                    <a:pt x="1137" y="327"/>
                    <a:pt x="1125" y="346"/>
                    <a:pt x="1137" y="327"/>
                  </a:cubicBezTo>
                  <a:cubicBezTo>
                    <a:pt x="1152" y="342"/>
                    <a:pt x="1174" y="357"/>
                    <a:pt x="1188" y="372"/>
                  </a:cubicBezTo>
                  <a:lnTo>
                    <a:pt x="1145" y="423"/>
                  </a:lnTo>
                  <a:close/>
                  <a:moveTo>
                    <a:pt x="657" y="1239"/>
                  </a:moveTo>
                  <a:lnTo>
                    <a:pt x="657" y="1239"/>
                  </a:lnTo>
                  <a:cubicBezTo>
                    <a:pt x="635" y="1231"/>
                    <a:pt x="620" y="1224"/>
                    <a:pt x="598" y="1210"/>
                  </a:cubicBezTo>
                  <a:lnTo>
                    <a:pt x="627" y="1159"/>
                  </a:lnTo>
                  <a:cubicBezTo>
                    <a:pt x="642" y="1166"/>
                    <a:pt x="664" y="1173"/>
                    <a:pt x="678" y="1180"/>
                  </a:cubicBezTo>
                  <a:lnTo>
                    <a:pt x="657" y="1239"/>
                  </a:lnTo>
                  <a:close/>
                  <a:moveTo>
                    <a:pt x="787" y="1268"/>
                  </a:moveTo>
                  <a:lnTo>
                    <a:pt x="787" y="1268"/>
                  </a:lnTo>
                  <a:cubicBezTo>
                    <a:pt x="766" y="1268"/>
                    <a:pt x="744" y="1261"/>
                    <a:pt x="722" y="1261"/>
                  </a:cubicBezTo>
                  <a:lnTo>
                    <a:pt x="722" y="1261"/>
                  </a:lnTo>
                  <a:lnTo>
                    <a:pt x="736" y="1195"/>
                  </a:lnTo>
                  <a:lnTo>
                    <a:pt x="736" y="1195"/>
                  </a:lnTo>
                  <a:cubicBezTo>
                    <a:pt x="759" y="1202"/>
                    <a:pt x="773" y="1202"/>
                    <a:pt x="795" y="1202"/>
                  </a:cubicBezTo>
                  <a:lnTo>
                    <a:pt x="787" y="1268"/>
                  </a:lnTo>
                  <a:close/>
                  <a:moveTo>
                    <a:pt x="860" y="1268"/>
                  </a:moveTo>
                  <a:lnTo>
                    <a:pt x="860" y="1268"/>
                  </a:lnTo>
                  <a:lnTo>
                    <a:pt x="853" y="1210"/>
                  </a:lnTo>
                  <a:cubicBezTo>
                    <a:pt x="875" y="1210"/>
                    <a:pt x="897" y="1202"/>
                    <a:pt x="911" y="1202"/>
                  </a:cubicBezTo>
                  <a:lnTo>
                    <a:pt x="926" y="1261"/>
                  </a:lnTo>
                  <a:cubicBezTo>
                    <a:pt x="904" y="1268"/>
                    <a:pt x="883" y="1268"/>
                    <a:pt x="860" y="1268"/>
                  </a:cubicBezTo>
                  <a:close/>
                  <a:moveTo>
                    <a:pt x="992" y="1246"/>
                  </a:moveTo>
                  <a:lnTo>
                    <a:pt x="992" y="1246"/>
                  </a:lnTo>
                  <a:lnTo>
                    <a:pt x="970" y="1188"/>
                  </a:lnTo>
                  <a:cubicBezTo>
                    <a:pt x="992" y="1180"/>
                    <a:pt x="1006" y="1173"/>
                    <a:pt x="1028" y="1166"/>
                  </a:cubicBezTo>
                  <a:lnTo>
                    <a:pt x="1050" y="1224"/>
                  </a:lnTo>
                  <a:cubicBezTo>
                    <a:pt x="1035" y="1231"/>
                    <a:pt x="1013" y="1239"/>
                    <a:pt x="992" y="1246"/>
                  </a:cubicBezTo>
                  <a:close/>
                  <a:moveTo>
                    <a:pt x="1116" y="1188"/>
                  </a:moveTo>
                  <a:lnTo>
                    <a:pt x="1116" y="1188"/>
                  </a:lnTo>
                  <a:lnTo>
                    <a:pt x="1079" y="1137"/>
                  </a:lnTo>
                  <a:cubicBezTo>
                    <a:pt x="1094" y="1129"/>
                    <a:pt x="1116" y="1115"/>
                    <a:pt x="1130" y="1101"/>
                  </a:cubicBezTo>
                  <a:lnTo>
                    <a:pt x="1167" y="1152"/>
                  </a:lnTo>
                  <a:cubicBezTo>
                    <a:pt x="1152" y="1166"/>
                    <a:pt x="1130" y="1180"/>
                    <a:pt x="1116" y="1188"/>
                  </a:cubicBezTo>
                  <a:close/>
                  <a:moveTo>
                    <a:pt x="1218" y="1108"/>
                  </a:moveTo>
                  <a:lnTo>
                    <a:pt x="1218" y="1108"/>
                  </a:lnTo>
                  <a:lnTo>
                    <a:pt x="1174" y="1064"/>
                  </a:lnTo>
                  <a:cubicBezTo>
                    <a:pt x="1181" y="1050"/>
                    <a:pt x="1196" y="1035"/>
                    <a:pt x="1210" y="1013"/>
                  </a:cubicBezTo>
                  <a:lnTo>
                    <a:pt x="1261" y="1050"/>
                  </a:lnTo>
                  <a:cubicBezTo>
                    <a:pt x="1247" y="1071"/>
                    <a:pt x="1232" y="1086"/>
                    <a:pt x="1218" y="1108"/>
                  </a:cubicBezTo>
                  <a:close/>
                  <a:moveTo>
                    <a:pt x="1297" y="998"/>
                  </a:moveTo>
                  <a:lnTo>
                    <a:pt x="1297" y="998"/>
                  </a:lnTo>
                  <a:lnTo>
                    <a:pt x="1239" y="969"/>
                  </a:lnTo>
                  <a:cubicBezTo>
                    <a:pt x="1247" y="947"/>
                    <a:pt x="1254" y="933"/>
                    <a:pt x="1261" y="911"/>
                  </a:cubicBezTo>
                  <a:lnTo>
                    <a:pt x="1320" y="933"/>
                  </a:lnTo>
                  <a:cubicBezTo>
                    <a:pt x="1312" y="954"/>
                    <a:pt x="1305" y="976"/>
                    <a:pt x="1297" y="998"/>
                  </a:cubicBezTo>
                  <a:close/>
                  <a:moveTo>
                    <a:pt x="1342" y="867"/>
                  </a:moveTo>
                  <a:lnTo>
                    <a:pt x="1342" y="867"/>
                  </a:lnTo>
                  <a:lnTo>
                    <a:pt x="1342" y="867"/>
                  </a:lnTo>
                  <a:lnTo>
                    <a:pt x="1283" y="852"/>
                  </a:lnTo>
                  <a:lnTo>
                    <a:pt x="1283" y="852"/>
                  </a:lnTo>
                  <a:cubicBezTo>
                    <a:pt x="1283" y="831"/>
                    <a:pt x="1290" y="816"/>
                    <a:pt x="1290" y="794"/>
                  </a:cubicBezTo>
                  <a:lnTo>
                    <a:pt x="1356" y="802"/>
                  </a:lnTo>
                  <a:cubicBezTo>
                    <a:pt x="1349" y="824"/>
                    <a:pt x="1349" y="845"/>
                    <a:pt x="1342" y="867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 noChangeArrowheads="1"/>
            </p:cNvSpPr>
            <p:nvPr/>
          </p:nvSpPr>
          <p:spPr bwMode="auto">
            <a:xfrm>
              <a:off x="4070" y="1661"/>
              <a:ext cx="26" cy="21"/>
            </a:xfrm>
            <a:custGeom>
              <a:avLst/>
              <a:gdLst>
                <a:gd name="T0" fmla="*/ 43 w 117"/>
                <a:gd name="T1" fmla="*/ 95 h 96"/>
                <a:gd name="T2" fmla="*/ 116 w 117"/>
                <a:gd name="T3" fmla="*/ 0 h 96"/>
                <a:gd name="T4" fmla="*/ 36 w 117"/>
                <a:gd name="T5" fmla="*/ 0 h 96"/>
                <a:gd name="T6" fmla="*/ 0 w 117"/>
                <a:gd name="T7" fmla="*/ 52 h 96"/>
                <a:gd name="T8" fmla="*/ 43 w 117"/>
                <a:gd name="T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6">
                  <a:moveTo>
                    <a:pt x="43" y="95"/>
                  </a:moveTo>
                  <a:lnTo>
                    <a:pt x="116" y="0"/>
                  </a:lnTo>
                  <a:lnTo>
                    <a:pt x="36" y="0"/>
                  </a:lnTo>
                  <a:lnTo>
                    <a:pt x="0" y="52"/>
                  </a:lnTo>
                  <a:lnTo>
                    <a:pt x="43" y="95"/>
                  </a:lnTo>
                </a:path>
              </a:pathLst>
            </a:custGeom>
            <a:solidFill>
              <a:srgbClr val="1D71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 noChangeArrowheads="1"/>
            </p:cNvSpPr>
            <p:nvPr/>
          </p:nvSpPr>
          <p:spPr bwMode="auto">
            <a:xfrm>
              <a:off x="4239" y="1547"/>
              <a:ext cx="17" cy="40"/>
            </a:xfrm>
            <a:custGeom>
              <a:avLst/>
              <a:gdLst>
                <a:gd name="T0" fmla="*/ 51 w 81"/>
                <a:gd name="T1" fmla="*/ 182 h 183"/>
                <a:gd name="T2" fmla="*/ 80 w 81"/>
                <a:gd name="T3" fmla="*/ 182 h 183"/>
                <a:gd name="T4" fmla="*/ 80 w 81"/>
                <a:gd name="T5" fmla="*/ 0 h 183"/>
                <a:gd name="T6" fmla="*/ 51 w 81"/>
                <a:gd name="T7" fmla="*/ 0 h 183"/>
                <a:gd name="T8" fmla="*/ 0 w 81"/>
                <a:gd name="T9" fmla="*/ 7 h 183"/>
                <a:gd name="T10" fmla="*/ 0 w 81"/>
                <a:gd name="T11" fmla="*/ 168 h 183"/>
                <a:gd name="T12" fmla="*/ 51 w 81"/>
                <a:gd name="T1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83">
                  <a:moveTo>
                    <a:pt x="51" y="182"/>
                  </a:moveTo>
                  <a:lnTo>
                    <a:pt x="80" y="182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0" y="7"/>
                  </a:lnTo>
                  <a:lnTo>
                    <a:pt x="0" y="168"/>
                  </a:lnTo>
                  <a:lnTo>
                    <a:pt x="51" y="182"/>
                  </a:lnTo>
                </a:path>
              </a:pathLst>
            </a:custGeom>
            <a:solidFill>
              <a:srgbClr val="1D71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 noChangeArrowheads="1"/>
            </p:cNvSpPr>
            <p:nvPr/>
          </p:nvSpPr>
          <p:spPr bwMode="auto">
            <a:xfrm>
              <a:off x="4039" y="1550"/>
              <a:ext cx="184" cy="95"/>
            </a:xfrm>
            <a:custGeom>
              <a:avLst/>
              <a:gdLst>
                <a:gd name="T0" fmla="*/ 0 w 818"/>
                <a:gd name="T1" fmla="*/ 423 h 424"/>
                <a:gd name="T2" fmla="*/ 554 w 818"/>
                <a:gd name="T3" fmla="*/ 423 h 424"/>
                <a:gd name="T4" fmla="*/ 670 w 818"/>
                <a:gd name="T5" fmla="*/ 299 h 424"/>
                <a:gd name="T6" fmla="*/ 670 w 818"/>
                <a:gd name="T7" fmla="*/ 146 h 424"/>
                <a:gd name="T8" fmla="*/ 817 w 818"/>
                <a:gd name="T9" fmla="*/ 146 h 424"/>
                <a:gd name="T10" fmla="*/ 817 w 818"/>
                <a:gd name="T11" fmla="*/ 0 h 424"/>
                <a:gd name="T12" fmla="*/ 0 w 818"/>
                <a:gd name="T13" fmla="*/ 0 h 424"/>
                <a:gd name="T14" fmla="*/ 0 w 818"/>
                <a:gd name="T15" fmla="*/ 423 h 424"/>
                <a:gd name="T16" fmla="*/ 146 w 818"/>
                <a:gd name="T17" fmla="*/ 95 h 424"/>
                <a:gd name="T18" fmla="*/ 525 w 818"/>
                <a:gd name="T19" fmla="*/ 95 h 424"/>
                <a:gd name="T20" fmla="*/ 525 w 818"/>
                <a:gd name="T21" fmla="*/ 335 h 424"/>
                <a:gd name="T22" fmla="*/ 146 w 818"/>
                <a:gd name="T23" fmla="*/ 335 h 424"/>
                <a:gd name="T24" fmla="*/ 146 w 818"/>
                <a:gd name="T25" fmla="*/ 9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8" h="424">
                  <a:moveTo>
                    <a:pt x="0" y="423"/>
                  </a:moveTo>
                  <a:lnTo>
                    <a:pt x="554" y="423"/>
                  </a:lnTo>
                  <a:lnTo>
                    <a:pt x="670" y="299"/>
                  </a:lnTo>
                  <a:lnTo>
                    <a:pt x="670" y="146"/>
                  </a:lnTo>
                  <a:lnTo>
                    <a:pt x="817" y="14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0" y="423"/>
                  </a:lnTo>
                  <a:close/>
                  <a:moveTo>
                    <a:pt x="146" y="95"/>
                  </a:moveTo>
                  <a:lnTo>
                    <a:pt x="525" y="95"/>
                  </a:lnTo>
                  <a:lnTo>
                    <a:pt x="525" y="335"/>
                  </a:lnTo>
                  <a:lnTo>
                    <a:pt x="146" y="335"/>
                  </a:lnTo>
                  <a:lnTo>
                    <a:pt x="146" y="9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4331246" y="5138738"/>
            <a:ext cx="593725" cy="533400"/>
            <a:chOff x="3815" y="2682"/>
            <a:chExt cx="378" cy="337"/>
          </a:xfrm>
        </p:grpSpPr>
        <p:sp>
          <p:nvSpPr>
            <p:cNvPr id="4176" name="Freeform 80"/>
            <p:cNvSpPr>
              <a:spLocks noChangeArrowheads="1"/>
            </p:cNvSpPr>
            <p:nvPr/>
          </p:nvSpPr>
          <p:spPr bwMode="auto">
            <a:xfrm>
              <a:off x="4071" y="2869"/>
              <a:ext cx="11" cy="13"/>
            </a:xfrm>
            <a:custGeom>
              <a:avLst/>
              <a:gdLst>
                <a:gd name="T0" fmla="*/ 0 w 52"/>
                <a:gd name="T1" fmla="*/ 0 h 60"/>
                <a:gd name="T2" fmla="*/ 0 w 52"/>
                <a:gd name="T3" fmla="*/ 0 h 60"/>
                <a:gd name="T4" fmla="*/ 0 w 52"/>
                <a:gd name="T5" fmla="*/ 59 h 60"/>
                <a:gd name="T6" fmla="*/ 51 w 52"/>
                <a:gd name="T7" fmla="*/ 59 h 60"/>
                <a:gd name="T8" fmla="*/ 0 w 5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0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51" y="59"/>
                  </a:lnTo>
                  <a:cubicBezTo>
                    <a:pt x="43" y="29"/>
                    <a:pt x="21" y="8"/>
                    <a:pt x="0" y="0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 noChangeArrowheads="1"/>
            </p:cNvSpPr>
            <p:nvPr/>
          </p:nvSpPr>
          <p:spPr bwMode="auto">
            <a:xfrm>
              <a:off x="3889" y="2761"/>
              <a:ext cx="105" cy="72"/>
            </a:xfrm>
            <a:custGeom>
              <a:avLst/>
              <a:gdLst>
                <a:gd name="T0" fmla="*/ 466 w 467"/>
                <a:gd name="T1" fmla="*/ 0 h 322"/>
                <a:gd name="T2" fmla="*/ 466 w 467"/>
                <a:gd name="T3" fmla="*/ 0 h 322"/>
                <a:gd name="T4" fmla="*/ 66 w 467"/>
                <a:gd name="T5" fmla="*/ 0 h 322"/>
                <a:gd name="T6" fmla="*/ 0 w 467"/>
                <a:gd name="T7" fmla="*/ 73 h 322"/>
                <a:gd name="T8" fmla="*/ 0 w 467"/>
                <a:gd name="T9" fmla="*/ 321 h 322"/>
                <a:gd name="T10" fmla="*/ 466 w 467"/>
                <a:gd name="T11" fmla="*/ 321 h 322"/>
                <a:gd name="T12" fmla="*/ 466 w 467"/>
                <a:gd name="T13" fmla="*/ 0 h 322"/>
                <a:gd name="T14" fmla="*/ 320 w 467"/>
                <a:gd name="T15" fmla="*/ 248 h 322"/>
                <a:gd name="T16" fmla="*/ 320 w 467"/>
                <a:gd name="T17" fmla="*/ 248 h 322"/>
                <a:gd name="T18" fmla="*/ 145 w 467"/>
                <a:gd name="T19" fmla="*/ 248 h 322"/>
                <a:gd name="T20" fmla="*/ 145 w 467"/>
                <a:gd name="T21" fmla="*/ 73 h 322"/>
                <a:gd name="T22" fmla="*/ 320 w 467"/>
                <a:gd name="T23" fmla="*/ 73 h 322"/>
                <a:gd name="T24" fmla="*/ 320 w 467"/>
                <a:gd name="T25" fmla="*/ 24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322">
                  <a:moveTo>
                    <a:pt x="466" y="0"/>
                  </a:moveTo>
                  <a:lnTo>
                    <a:pt x="466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73"/>
                  </a:cubicBezTo>
                  <a:lnTo>
                    <a:pt x="0" y="321"/>
                  </a:lnTo>
                  <a:lnTo>
                    <a:pt x="466" y="321"/>
                  </a:lnTo>
                  <a:lnTo>
                    <a:pt x="466" y="0"/>
                  </a:lnTo>
                  <a:close/>
                  <a:moveTo>
                    <a:pt x="320" y="248"/>
                  </a:moveTo>
                  <a:lnTo>
                    <a:pt x="320" y="248"/>
                  </a:lnTo>
                  <a:cubicBezTo>
                    <a:pt x="145" y="248"/>
                    <a:pt x="203" y="248"/>
                    <a:pt x="145" y="248"/>
                  </a:cubicBezTo>
                  <a:lnTo>
                    <a:pt x="145" y="73"/>
                  </a:lnTo>
                  <a:cubicBezTo>
                    <a:pt x="320" y="73"/>
                    <a:pt x="262" y="73"/>
                    <a:pt x="320" y="73"/>
                  </a:cubicBezTo>
                  <a:lnTo>
                    <a:pt x="320" y="248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 noChangeArrowheads="1"/>
            </p:cNvSpPr>
            <p:nvPr/>
          </p:nvSpPr>
          <p:spPr bwMode="auto">
            <a:xfrm>
              <a:off x="4044" y="2867"/>
              <a:ext cx="37" cy="39"/>
            </a:xfrm>
            <a:custGeom>
              <a:avLst/>
              <a:gdLst>
                <a:gd name="T0" fmla="*/ 87 w 169"/>
                <a:gd name="T1" fmla="*/ 175 h 176"/>
                <a:gd name="T2" fmla="*/ 87 w 169"/>
                <a:gd name="T3" fmla="*/ 175 h 176"/>
                <a:gd name="T4" fmla="*/ 168 w 169"/>
                <a:gd name="T5" fmla="*/ 102 h 176"/>
                <a:gd name="T6" fmla="*/ 117 w 169"/>
                <a:gd name="T7" fmla="*/ 102 h 176"/>
                <a:gd name="T8" fmla="*/ 80 w 169"/>
                <a:gd name="T9" fmla="*/ 102 h 176"/>
                <a:gd name="T10" fmla="*/ 80 w 169"/>
                <a:gd name="T11" fmla="*/ 66 h 176"/>
                <a:gd name="T12" fmla="*/ 80 w 169"/>
                <a:gd name="T13" fmla="*/ 0 h 176"/>
                <a:gd name="T14" fmla="*/ 0 w 169"/>
                <a:gd name="T15" fmla="*/ 87 h 176"/>
                <a:gd name="T16" fmla="*/ 87 w 169"/>
                <a:gd name="T17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6">
                  <a:moveTo>
                    <a:pt x="87" y="175"/>
                  </a:moveTo>
                  <a:lnTo>
                    <a:pt x="87" y="175"/>
                  </a:lnTo>
                  <a:cubicBezTo>
                    <a:pt x="131" y="175"/>
                    <a:pt x="160" y="138"/>
                    <a:pt x="168" y="102"/>
                  </a:cubicBezTo>
                  <a:lnTo>
                    <a:pt x="117" y="102"/>
                  </a:lnTo>
                  <a:lnTo>
                    <a:pt x="80" y="102"/>
                  </a:lnTo>
                  <a:lnTo>
                    <a:pt x="80" y="66"/>
                  </a:lnTo>
                  <a:lnTo>
                    <a:pt x="80" y="0"/>
                  </a:lnTo>
                  <a:cubicBezTo>
                    <a:pt x="36" y="7"/>
                    <a:pt x="0" y="43"/>
                    <a:pt x="0" y="87"/>
                  </a:cubicBezTo>
                  <a:cubicBezTo>
                    <a:pt x="0" y="131"/>
                    <a:pt x="36" y="175"/>
                    <a:pt x="87" y="175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 noChangeArrowheads="1"/>
            </p:cNvSpPr>
            <p:nvPr/>
          </p:nvSpPr>
          <p:spPr bwMode="auto">
            <a:xfrm>
              <a:off x="3904" y="2975"/>
              <a:ext cx="197" cy="44"/>
            </a:xfrm>
            <a:custGeom>
              <a:avLst/>
              <a:gdLst>
                <a:gd name="T0" fmla="*/ 779 w 875"/>
                <a:gd name="T1" fmla="*/ 36 h 197"/>
                <a:gd name="T2" fmla="*/ 779 w 875"/>
                <a:gd name="T3" fmla="*/ 36 h 197"/>
                <a:gd name="T4" fmla="*/ 677 w 875"/>
                <a:gd name="T5" fmla="*/ 0 h 197"/>
                <a:gd name="T6" fmla="*/ 196 w 875"/>
                <a:gd name="T7" fmla="*/ 0 h 197"/>
                <a:gd name="T8" fmla="*/ 94 w 875"/>
                <a:gd name="T9" fmla="*/ 36 h 197"/>
                <a:gd name="T10" fmla="*/ 0 w 875"/>
                <a:gd name="T11" fmla="*/ 153 h 197"/>
                <a:gd name="T12" fmla="*/ 124 w 875"/>
                <a:gd name="T13" fmla="*/ 196 h 197"/>
                <a:gd name="T14" fmla="*/ 750 w 875"/>
                <a:gd name="T15" fmla="*/ 196 h 197"/>
                <a:gd name="T16" fmla="*/ 874 w 875"/>
                <a:gd name="T17" fmla="*/ 153 h 197"/>
                <a:gd name="T18" fmla="*/ 779 w 875"/>
                <a:gd name="T19" fmla="*/ 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5" h="197">
                  <a:moveTo>
                    <a:pt x="779" y="36"/>
                  </a:moveTo>
                  <a:lnTo>
                    <a:pt x="779" y="36"/>
                  </a:lnTo>
                  <a:cubicBezTo>
                    <a:pt x="757" y="14"/>
                    <a:pt x="721" y="0"/>
                    <a:pt x="677" y="0"/>
                  </a:cubicBezTo>
                  <a:cubicBezTo>
                    <a:pt x="196" y="0"/>
                    <a:pt x="356" y="0"/>
                    <a:pt x="196" y="0"/>
                  </a:cubicBezTo>
                  <a:cubicBezTo>
                    <a:pt x="160" y="0"/>
                    <a:pt x="116" y="14"/>
                    <a:pt x="94" y="36"/>
                  </a:cubicBezTo>
                  <a:lnTo>
                    <a:pt x="0" y="153"/>
                  </a:lnTo>
                  <a:cubicBezTo>
                    <a:pt x="36" y="181"/>
                    <a:pt x="79" y="196"/>
                    <a:pt x="124" y="196"/>
                  </a:cubicBezTo>
                  <a:lnTo>
                    <a:pt x="750" y="196"/>
                  </a:lnTo>
                  <a:cubicBezTo>
                    <a:pt x="794" y="196"/>
                    <a:pt x="837" y="181"/>
                    <a:pt x="874" y="153"/>
                  </a:cubicBezTo>
                  <a:lnTo>
                    <a:pt x="779" y="36"/>
                  </a:ln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 noChangeArrowheads="1"/>
            </p:cNvSpPr>
            <p:nvPr/>
          </p:nvSpPr>
          <p:spPr bwMode="auto">
            <a:xfrm>
              <a:off x="3934" y="2789"/>
              <a:ext cx="16" cy="16"/>
            </a:xfrm>
            <a:custGeom>
              <a:avLst/>
              <a:gdLst>
                <a:gd name="T0" fmla="*/ 72 w 73"/>
                <a:gd name="T1" fmla="*/ 0 h 75"/>
                <a:gd name="T2" fmla="*/ 0 w 73"/>
                <a:gd name="T3" fmla="*/ 0 h 75"/>
                <a:gd name="T4" fmla="*/ 0 w 73"/>
                <a:gd name="T5" fmla="*/ 74 h 75"/>
                <a:gd name="T6" fmla="*/ 72 w 73"/>
                <a:gd name="T7" fmla="*/ 74 h 75"/>
                <a:gd name="T8" fmla="*/ 72 w 7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5">
                  <a:moveTo>
                    <a:pt x="72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72" y="74"/>
                  </a:lnTo>
                  <a:lnTo>
                    <a:pt x="72" y="0"/>
                  </a:ln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 noChangeArrowheads="1"/>
            </p:cNvSpPr>
            <p:nvPr/>
          </p:nvSpPr>
          <p:spPr bwMode="auto">
            <a:xfrm>
              <a:off x="3889" y="2851"/>
              <a:ext cx="105" cy="74"/>
            </a:xfrm>
            <a:custGeom>
              <a:avLst/>
              <a:gdLst>
                <a:gd name="T0" fmla="*/ 0 w 467"/>
                <a:gd name="T1" fmla="*/ 255 h 329"/>
                <a:gd name="T2" fmla="*/ 0 w 467"/>
                <a:gd name="T3" fmla="*/ 255 h 329"/>
                <a:gd name="T4" fmla="*/ 66 w 467"/>
                <a:gd name="T5" fmla="*/ 328 h 329"/>
                <a:gd name="T6" fmla="*/ 466 w 467"/>
                <a:gd name="T7" fmla="*/ 328 h 329"/>
                <a:gd name="T8" fmla="*/ 466 w 467"/>
                <a:gd name="T9" fmla="*/ 0 h 329"/>
                <a:gd name="T10" fmla="*/ 0 w 467"/>
                <a:gd name="T11" fmla="*/ 0 h 329"/>
                <a:gd name="T12" fmla="*/ 0 w 467"/>
                <a:gd name="T13" fmla="*/ 255 h 329"/>
                <a:gd name="T14" fmla="*/ 342 w 467"/>
                <a:gd name="T15" fmla="*/ 139 h 329"/>
                <a:gd name="T16" fmla="*/ 342 w 467"/>
                <a:gd name="T17" fmla="*/ 139 h 329"/>
                <a:gd name="T18" fmla="*/ 386 w 467"/>
                <a:gd name="T19" fmla="*/ 139 h 329"/>
                <a:gd name="T20" fmla="*/ 386 w 467"/>
                <a:gd name="T21" fmla="*/ 262 h 329"/>
                <a:gd name="T22" fmla="*/ 342 w 467"/>
                <a:gd name="T23" fmla="*/ 262 h 329"/>
                <a:gd name="T24" fmla="*/ 342 w 467"/>
                <a:gd name="T25" fmla="*/ 139 h 329"/>
                <a:gd name="T26" fmla="*/ 255 w 467"/>
                <a:gd name="T27" fmla="*/ 73 h 329"/>
                <a:gd name="T28" fmla="*/ 255 w 467"/>
                <a:gd name="T29" fmla="*/ 73 h 329"/>
                <a:gd name="T30" fmla="*/ 299 w 467"/>
                <a:gd name="T31" fmla="*/ 73 h 329"/>
                <a:gd name="T32" fmla="*/ 299 w 467"/>
                <a:gd name="T33" fmla="*/ 262 h 329"/>
                <a:gd name="T34" fmla="*/ 255 w 467"/>
                <a:gd name="T35" fmla="*/ 262 h 329"/>
                <a:gd name="T36" fmla="*/ 255 w 467"/>
                <a:gd name="T37" fmla="*/ 73 h 329"/>
                <a:gd name="T38" fmla="*/ 167 w 467"/>
                <a:gd name="T39" fmla="*/ 36 h 329"/>
                <a:gd name="T40" fmla="*/ 167 w 467"/>
                <a:gd name="T41" fmla="*/ 36 h 329"/>
                <a:gd name="T42" fmla="*/ 211 w 467"/>
                <a:gd name="T43" fmla="*/ 36 h 329"/>
                <a:gd name="T44" fmla="*/ 211 w 467"/>
                <a:gd name="T45" fmla="*/ 262 h 329"/>
                <a:gd name="T46" fmla="*/ 167 w 467"/>
                <a:gd name="T47" fmla="*/ 262 h 329"/>
                <a:gd name="T48" fmla="*/ 167 w 467"/>
                <a:gd name="T49" fmla="*/ 36 h 329"/>
                <a:gd name="T50" fmla="*/ 80 w 467"/>
                <a:gd name="T51" fmla="*/ 139 h 329"/>
                <a:gd name="T52" fmla="*/ 80 w 467"/>
                <a:gd name="T53" fmla="*/ 139 h 329"/>
                <a:gd name="T54" fmla="*/ 124 w 467"/>
                <a:gd name="T55" fmla="*/ 139 h 329"/>
                <a:gd name="T56" fmla="*/ 124 w 467"/>
                <a:gd name="T57" fmla="*/ 262 h 329"/>
                <a:gd name="T58" fmla="*/ 80 w 467"/>
                <a:gd name="T59" fmla="*/ 262 h 329"/>
                <a:gd name="T60" fmla="*/ 80 w 467"/>
                <a:gd name="T61" fmla="*/ 13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7" h="329">
                  <a:moveTo>
                    <a:pt x="0" y="255"/>
                  </a:moveTo>
                  <a:lnTo>
                    <a:pt x="0" y="255"/>
                  </a:lnTo>
                  <a:cubicBezTo>
                    <a:pt x="0" y="291"/>
                    <a:pt x="29" y="328"/>
                    <a:pt x="66" y="328"/>
                  </a:cubicBezTo>
                  <a:lnTo>
                    <a:pt x="466" y="328"/>
                  </a:lnTo>
                  <a:cubicBezTo>
                    <a:pt x="466" y="0"/>
                    <a:pt x="466" y="110"/>
                    <a:pt x="466" y="0"/>
                  </a:cubicBezTo>
                  <a:lnTo>
                    <a:pt x="0" y="0"/>
                  </a:lnTo>
                  <a:lnTo>
                    <a:pt x="0" y="255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lnTo>
                    <a:pt x="386" y="139"/>
                  </a:lnTo>
                  <a:cubicBezTo>
                    <a:pt x="386" y="262"/>
                    <a:pt x="386" y="221"/>
                    <a:pt x="386" y="262"/>
                  </a:cubicBezTo>
                  <a:lnTo>
                    <a:pt x="342" y="262"/>
                  </a:lnTo>
                  <a:lnTo>
                    <a:pt x="342" y="139"/>
                  </a:lnTo>
                  <a:close/>
                  <a:moveTo>
                    <a:pt x="255" y="73"/>
                  </a:moveTo>
                  <a:lnTo>
                    <a:pt x="255" y="73"/>
                  </a:lnTo>
                  <a:lnTo>
                    <a:pt x="299" y="73"/>
                  </a:lnTo>
                  <a:lnTo>
                    <a:pt x="299" y="262"/>
                  </a:lnTo>
                  <a:lnTo>
                    <a:pt x="255" y="262"/>
                  </a:lnTo>
                  <a:lnTo>
                    <a:pt x="255" y="73"/>
                  </a:lnTo>
                  <a:close/>
                  <a:moveTo>
                    <a:pt x="167" y="36"/>
                  </a:moveTo>
                  <a:lnTo>
                    <a:pt x="167" y="36"/>
                  </a:lnTo>
                  <a:lnTo>
                    <a:pt x="211" y="36"/>
                  </a:lnTo>
                  <a:lnTo>
                    <a:pt x="211" y="262"/>
                  </a:lnTo>
                  <a:lnTo>
                    <a:pt x="167" y="262"/>
                  </a:lnTo>
                  <a:lnTo>
                    <a:pt x="167" y="36"/>
                  </a:lnTo>
                  <a:close/>
                  <a:moveTo>
                    <a:pt x="80" y="139"/>
                  </a:moveTo>
                  <a:lnTo>
                    <a:pt x="80" y="139"/>
                  </a:lnTo>
                  <a:lnTo>
                    <a:pt x="124" y="139"/>
                  </a:lnTo>
                  <a:cubicBezTo>
                    <a:pt x="124" y="262"/>
                    <a:pt x="124" y="221"/>
                    <a:pt x="124" y="262"/>
                  </a:cubicBezTo>
                  <a:lnTo>
                    <a:pt x="80" y="262"/>
                  </a:lnTo>
                  <a:lnTo>
                    <a:pt x="80" y="139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 noChangeArrowheads="1"/>
            </p:cNvSpPr>
            <p:nvPr/>
          </p:nvSpPr>
          <p:spPr bwMode="auto">
            <a:xfrm>
              <a:off x="3991" y="2940"/>
              <a:ext cx="22" cy="18"/>
            </a:xfrm>
            <a:custGeom>
              <a:avLst/>
              <a:gdLst>
                <a:gd name="T0" fmla="*/ 101 w 102"/>
                <a:gd name="T1" fmla="*/ 0 h 82"/>
                <a:gd name="T2" fmla="*/ 0 w 102"/>
                <a:gd name="T3" fmla="*/ 0 h 82"/>
                <a:gd name="T4" fmla="*/ 0 w 102"/>
                <a:gd name="T5" fmla="*/ 81 h 82"/>
                <a:gd name="T6" fmla="*/ 101 w 102"/>
                <a:gd name="T7" fmla="*/ 81 h 82"/>
                <a:gd name="T8" fmla="*/ 101 w 10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82">
                  <a:moveTo>
                    <a:pt x="101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101" y="81"/>
                  </a:lnTo>
                  <a:lnTo>
                    <a:pt x="101" y="0"/>
                  </a:ln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 noChangeArrowheads="1"/>
            </p:cNvSpPr>
            <p:nvPr/>
          </p:nvSpPr>
          <p:spPr bwMode="auto">
            <a:xfrm>
              <a:off x="4011" y="2761"/>
              <a:ext cx="107" cy="72"/>
            </a:xfrm>
            <a:custGeom>
              <a:avLst/>
              <a:gdLst>
                <a:gd name="T0" fmla="*/ 474 w 475"/>
                <a:gd name="T1" fmla="*/ 73 h 322"/>
                <a:gd name="T2" fmla="*/ 474 w 475"/>
                <a:gd name="T3" fmla="*/ 73 h 322"/>
                <a:gd name="T4" fmla="*/ 401 w 475"/>
                <a:gd name="T5" fmla="*/ 0 h 322"/>
                <a:gd name="T6" fmla="*/ 0 w 475"/>
                <a:gd name="T7" fmla="*/ 0 h 322"/>
                <a:gd name="T8" fmla="*/ 0 w 475"/>
                <a:gd name="T9" fmla="*/ 321 h 322"/>
                <a:gd name="T10" fmla="*/ 474 w 475"/>
                <a:gd name="T11" fmla="*/ 321 h 322"/>
                <a:gd name="T12" fmla="*/ 474 w 475"/>
                <a:gd name="T13" fmla="*/ 73 h 322"/>
                <a:gd name="T14" fmla="*/ 65 w 475"/>
                <a:gd name="T15" fmla="*/ 51 h 322"/>
                <a:gd name="T16" fmla="*/ 65 w 475"/>
                <a:gd name="T17" fmla="*/ 51 h 322"/>
                <a:gd name="T18" fmla="*/ 219 w 475"/>
                <a:gd name="T19" fmla="*/ 51 h 322"/>
                <a:gd name="T20" fmla="*/ 219 w 475"/>
                <a:gd name="T21" fmla="*/ 95 h 322"/>
                <a:gd name="T22" fmla="*/ 65 w 475"/>
                <a:gd name="T23" fmla="*/ 95 h 322"/>
                <a:gd name="T24" fmla="*/ 65 w 475"/>
                <a:gd name="T25" fmla="*/ 51 h 322"/>
                <a:gd name="T26" fmla="*/ 65 w 475"/>
                <a:gd name="T27" fmla="*/ 132 h 322"/>
                <a:gd name="T28" fmla="*/ 65 w 475"/>
                <a:gd name="T29" fmla="*/ 132 h 322"/>
                <a:gd name="T30" fmla="*/ 146 w 475"/>
                <a:gd name="T31" fmla="*/ 132 h 322"/>
                <a:gd name="T32" fmla="*/ 146 w 475"/>
                <a:gd name="T33" fmla="*/ 183 h 322"/>
                <a:gd name="T34" fmla="*/ 65 w 475"/>
                <a:gd name="T35" fmla="*/ 183 h 322"/>
                <a:gd name="T36" fmla="*/ 65 w 475"/>
                <a:gd name="T37" fmla="*/ 132 h 322"/>
                <a:gd name="T38" fmla="*/ 291 w 475"/>
                <a:gd name="T39" fmla="*/ 263 h 322"/>
                <a:gd name="T40" fmla="*/ 291 w 475"/>
                <a:gd name="T41" fmla="*/ 263 h 322"/>
                <a:gd name="T42" fmla="*/ 65 w 475"/>
                <a:gd name="T43" fmla="*/ 263 h 322"/>
                <a:gd name="T44" fmla="*/ 65 w 475"/>
                <a:gd name="T45" fmla="*/ 219 h 322"/>
                <a:gd name="T46" fmla="*/ 291 w 475"/>
                <a:gd name="T47" fmla="*/ 219 h 322"/>
                <a:gd name="T48" fmla="*/ 291 w 475"/>
                <a:gd name="T49" fmla="*/ 26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5" h="322">
                  <a:moveTo>
                    <a:pt x="474" y="73"/>
                  </a:moveTo>
                  <a:lnTo>
                    <a:pt x="474" y="73"/>
                  </a:lnTo>
                  <a:cubicBezTo>
                    <a:pt x="474" y="30"/>
                    <a:pt x="438" y="0"/>
                    <a:pt x="401" y="0"/>
                  </a:cubicBezTo>
                  <a:lnTo>
                    <a:pt x="0" y="0"/>
                  </a:lnTo>
                  <a:lnTo>
                    <a:pt x="0" y="321"/>
                  </a:lnTo>
                  <a:lnTo>
                    <a:pt x="474" y="321"/>
                  </a:lnTo>
                  <a:lnTo>
                    <a:pt x="474" y="73"/>
                  </a:lnTo>
                  <a:close/>
                  <a:moveTo>
                    <a:pt x="65" y="51"/>
                  </a:moveTo>
                  <a:lnTo>
                    <a:pt x="65" y="51"/>
                  </a:lnTo>
                  <a:lnTo>
                    <a:pt x="219" y="51"/>
                  </a:lnTo>
                  <a:lnTo>
                    <a:pt x="219" y="95"/>
                  </a:lnTo>
                  <a:lnTo>
                    <a:pt x="65" y="95"/>
                  </a:lnTo>
                  <a:lnTo>
                    <a:pt x="65" y="51"/>
                  </a:lnTo>
                  <a:close/>
                  <a:moveTo>
                    <a:pt x="65" y="132"/>
                  </a:moveTo>
                  <a:lnTo>
                    <a:pt x="65" y="132"/>
                  </a:lnTo>
                  <a:lnTo>
                    <a:pt x="146" y="132"/>
                  </a:lnTo>
                  <a:lnTo>
                    <a:pt x="146" y="183"/>
                  </a:lnTo>
                  <a:lnTo>
                    <a:pt x="65" y="183"/>
                  </a:lnTo>
                  <a:lnTo>
                    <a:pt x="65" y="132"/>
                  </a:lnTo>
                  <a:close/>
                  <a:moveTo>
                    <a:pt x="291" y="263"/>
                  </a:moveTo>
                  <a:lnTo>
                    <a:pt x="291" y="263"/>
                  </a:lnTo>
                  <a:cubicBezTo>
                    <a:pt x="65" y="263"/>
                    <a:pt x="140" y="263"/>
                    <a:pt x="65" y="263"/>
                  </a:cubicBezTo>
                  <a:lnTo>
                    <a:pt x="65" y="219"/>
                  </a:lnTo>
                  <a:cubicBezTo>
                    <a:pt x="291" y="219"/>
                    <a:pt x="216" y="219"/>
                    <a:pt x="291" y="219"/>
                  </a:cubicBezTo>
                  <a:lnTo>
                    <a:pt x="291" y="26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 noChangeArrowheads="1"/>
            </p:cNvSpPr>
            <p:nvPr/>
          </p:nvSpPr>
          <p:spPr bwMode="auto">
            <a:xfrm>
              <a:off x="3815" y="2682"/>
              <a:ext cx="378" cy="315"/>
            </a:xfrm>
            <a:custGeom>
              <a:avLst/>
              <a:gdLst>
                <a:gd name="T0" fmla="*/ 1632 w 1670"/>
                <a:gd name="T1" fmla="*/ 649 h 1394"/>
                <a:gd name="T2" fmla="*/ 1632 w 1670"/>
                <a:gd name="T3" fmla="*/ 649 h 1394"/>
                <a:gd name="T4" fmla="*/ 1319 w 1670"/>
                <a:gd name="T5" fmla="*/ 103 h 1394"/>
                <a:gd name="T6" fmla="*/ 1144 w 1670"/>
                <a:gd name="T7" fmla="*/ 0 h 1394"/>
                <a:gd name="T8" fmla="*/ 518 w 1670"/>
                <a:gd name="T9" fmla="*/ 0 h 1394"/>
                <a:gd name="T10" fmla="*/ 343 w 1670"/>
                <a:gd name="T11" fmla="*/ 103 h 1394"/>
                <a:gd name="T12" fmla="*/ 29 w 1670"/>
                <a:gd name="T13" fmla="*/ 649 h 1394"/>
                <a:gd name="T14" fmla="*/ 29 w 1670"/>
                <a:gd name="T15" fmla="*/ 846 h 1394"/>
                <a:gd name="T16" fmla="*/ 343 w 1670"/>
                <a:gd name="T17" fmla="*/ 1393 h 1394"/>
                <a:gd name="T18" fmla="*/ 350 w 1670"/>
                <a:gd name="T19" fmla="*/ 1393 h 1394"/>
                <a:gd name="T20" fmla="*/ 437 w 1670"/>
                <a:gd name="T21" fmla="*/ 1291 h 1394"/>
                <a:gd name="T22" fmla="*/ 590 w 1670"/>
                <a:gd name="T23" fmla="*/ 1218 h 1394"/>
                <a:gd name="T24" fmla="*/ 714 w 1670"/>
                <a:gd name="T25" fmla="*/ 1218 h 1394"/>
                <a:gd name="T26" fmla="*/ 714 w 1670"/>
                <a:gd name="T27" fmla="*/ 1137 h 1394"/>
                <a:gd name="T28" fmla="*/ 394 w 1670"/>
                <a:gd name="T29" fmla="*/ 1137 h 1394"/>
                <a:gd name="T30" fmla="*/ 255 w 1670"/>
                <a:gd name="T31" fmla="*/ 999 h 1394"/>
                <a:gd name="T32" fmla="*/ 255 w 1670"/>
                <a:gd name="T33" fmla="*/ 423 h 1394"/>
                <a:gd name="T34" fmla="*/ 394 w 1670"/>
                <a:gd name="T35" fmla="*/ 277 h 1394"/>
                <a:gd name="T36" fmla="*/ 1268 w 1670"/>
                <a:gd name="T37" fmla="*/ 277 h 1394"/>
                <a:gd name="T38" fmla="*/ 1414 w 1670"/>
                <a:gd name="T39" fmla="*/ 423 h 1394"/>
                <a:gd name="T40" fmla="*/ 1414 w 1670"/>
                <a:gd name="T41" fmla="*/ 999 h 1394"/>
                <a:gd name="T42" fmla="*/ 1268 w 1670"/>
                <a:gd name="T43" fmla="*/ 1137 h 1394"/>
                <a:gd name="T44" fmla="*/ 955 w 1670"/>
                <a:gd name="T45" fmla="*/ 1137 h 1394"/>
                <a:gd name="T46" fmla="*/ 955 w 1670"/>
                <a:gd name="T47" fmla="*/ 1218 h 1394"/>
                <a:gd name="T48" fmla="*/ 1071 w 1670"/>
                <a:gd name="T49" fmla="*/ 1218 h 1394"/>
                <a:gd name="T50" fmla="*/ 1231 w 1670"/>
                <a:gd name="T51" fmla="*/ 1291 h 1394"/>
                <a:gd name="T52" fmla="*/ 1312 w 1670"/>
                <a:gd name="T53" fmla="*/ 1393 h 1394"/>
                <a:gd name="T54" fmla="*/ 1319 w 1670"/>
                <a:gd name="T55" fmla="*/ 1393 h 1394"/>
                <a:gd name="T56" fmla="*/ 1632 w 1670"/>
                <a:gd name="T57" fmla="*/ 846 h 1394"/>
                <a:gd name="T58" fmla="*/ 1632 w 1670"/>
                <a:gd name="T59" fmla="*/ 649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0" h="1394">
                  <a:moveTo>
                    <a:pt x="1632" y="649"/>
                  </a:moveTo>
                  <a:lnTo>
                    <a:pt x="1632" y="649"/>
                  </a:lnTo>
                  <a:lnTo>
                    <a:pt x="1319" y="103"/>
                  </a:lnTo>
                  <a:cubicBezTo>
                    <a:pt x="1282" y="44"/>
                    <a:pt x="1217" y="0"/>
                    <a:pt x="1144" y="0"/>
                  </a:cubicBezTo>
                  <a:lnTo>
                    <a:pt x="518" y="0"/>
                  </a:lnTo>
                  <a:cubicBezTo>
                    <a:pt x="444" y="0"/>
                    <a:pt x="379" y="44"/>
                    <a:pt x="343" y="103"/>
                  </a:cubicBezTo>
                  <a:lnTo>
                    <a:pt x="29" y="649"/>
                  </a:lnTo>
                  <a:cubicBezTo>
                    <a:pt x="0" y="708"/>
                    <a:pt x="0" y="787"/>
                    <a:pt x="29" y="846"/>
                  </a:cubicBezTo>
                  <a:lnTo>
                    <a:pt x="343" y="1393"/>
                  </a:lnTo>
                  <a:cubicBezTo>
                    <a:pt x="350" y="1393"/>
                    <a:pt x="348" y="1393"/>
                    <a:pt x="350" y="1393"/>
                  </a:cubicBezTo>
                  <a:lnTo>
                    <a:pt x="437" y="1291"/>
                  </a:lnTo>
                  <a:cubicBezTo>
                    <a:pt x="466" y="1246"/>
                    <a:pt x="532" y="1218"/>
                    <a:pt x="590" y="1218"/>
                  </a:cubicBezTo>
                  <a:lnTo>
                    <a:pt x="714" y="1218"/>
                  </a:lnTo>
                  <a:lnTo>
                    <a:pt x="714" y="1137"/>
                  </a:lnTo>
                  <a:lnTo>
                    <a:pt x="394" y="1137"/>
                  </a:lnTo>
                  <a:cubicBezTo>
                    <a:pt x="320" y="1137"/>
                    <a:pt x="255" y="1079"/>
                    <a:pt x="255" y="999"/>
                  </a:cubicBezTo>
                  <a:lnTo>
                    <a:pt x="255" y="423"/>
                  </a:lnTo>
                  <a:cubicBezTo>
                    <a:pt x="255" y="343"/>
                    <a:pt x="320" y="277"/>
                    <a:pt x="394" y="277"/>
                  </a:cubicBezTo>
                  <a:lnTo>
                    <a:pt x="1268" y="277"/>
                  </a:lnTo>
                  <a:cubicBezTo>
                    <a:pt x="1348" y="277"/>
                    <a:pt x="1414" y="343"/>
                    <a:pt x="1414" y="423"/>
                  </a:cubicBezTo>
                  <a:lnTo>
                    <a:pt x="1414" y="999"/>
                  </a:lnTo>
                  <a:cubicBezTo>
                    <a:pt x="1414" y="1079"/>
                    <a:pt x="1348" y="1137"/>
                    <a:pt x="1268" y="1137"/>
                  </a:cubicBezTo>
                  <a:lnTo>
                    <a:pt x="955" y="1137"/>
                  </a:lnTo>
                  <a:lnTo>
                    <a:pt x="955" y="1218"/>
                  </a:lnTo>
                  <a:cubicBezTo>
                    <a:pt x="1071" y="1218"/>
                    <a:pt x="1032" y="1218"/>
                    <a:pt x="1071" y="1218"/>
                  </a:cubicBezTo>
                  <a:cubicBezTo>
                    <a:pt x="1137" y="1218"/>
                    <a:pt x="1195" y="1246"/>
                    <a:pt x="1231" y="1291"/>
                  </a:cubicBezTo>
                  <a:lnTo>
                    <a:pt x="1312" y="1393"/>
                  </a:lnTo>
                  <a:lnTo>
                    <a:pt x="1319" y="1393"/>
                  </a:lnTo>
                  <a:lnTo>
                    <a:pt x="1632" y="846"/>
                  </a:lnTo>
                  <a:cubicBezTo>
                    <a:pt x="1669" y="787"/>
                    <a:pt x="1669" y="708"/>
                    <a:pt x="1632" y="649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 noChangeArrowheads="1"/>
            </p:cNvSpPr>
            <p:nvPr/>
          </p:nvSpPr>
          <p:spPr bwMode="auto">
            <a:xfrm>
              <a:off x="4011" y="2851"/>
              <a:ext cx="107" cy="74"/>
            </a:xfrm>
            <a:custGeom>
              <a:avLst/>
              <a:gdLst>
                <a:gd name="T0" fmla="*/ 0 w 475"/>
                <a:gd name="T1" fmla="*/ 328 h 329"/>
                <a:gd name="T2" fmla="*/ 0 w 475"/>
                <a:gd name="T3" fmla="*/ 328 h 329"/>
                <a:gd name="T4" fmla="*/ 401 w 475"/>
                <a:gd name="T5" fmla="*/ 328 h 329"/>
                <a:gd name="T6" fmla="*/ 474 w 475"/>
                <a:gd name="T7" fmla="*/ 255 h 329"/>
                <a:gd name="T8" fmla="*/ 474 w 475"/>
                <a:gd name="T9" fmla="*/ 0 h 329"/>
                <a:gd name="T10" fmla="*/ 0 w 475"/>
                <a:gd name="T11" fmla="*/ 0 h 329"/>
                <a:gd name="T12" fmla="*/ 0 w 475"/>
                <a:gd name="T13" fmla="*/ 328 h 329"/>
                <a:gd name="T14" fmla="*/ 233 w 475"/>
                <a:gd name="T15" fmla="*/ 29 h 329"/>
                <a:gd name="T16" fmla="*/ 233 w 475"/>
                <a:gd name="T17" fmla="*/ 29 h 329"/>
                <a:gd name="T18" fmla="*/ 364 w 475"/>
                <a:gd name="T19" fmla="*/ 160 h 329"/>
                <a:gd name="T20" fmla="*/ 233 w 475"/>
                <a:gd name="T21" fmla="*/ 291 h 329"/>
                <a:gd name="T22" fmla="*/ 102 w 475"/>
                <a:gd name="T23" fmla="*/ 160 h 329"/>
                <a:gd name="T24" fmla="*/ 233 w 475"/>
                <a:gd name="T25" fmla="*/ 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329">
                  <a:moveTo>
                    <a:pt x="0" y="328"/>
                  </a:moveTo>
                  <a:lnTo>
                    <a:pt x="0" y="328"/>
                  </a:lnTo>
                  <a:lnTo>
                    <a:pt x="401" y="328"/>
                  </a:lnTo>
                  <a:cubicBezTo>
                    <a:pt x="438" y="328"/>
                    <a:pt x="474" y="291"/>
                    <a:pt x="474" y="255"/>
                  </a:cubicBezTo>
                  <a:cubicBezTo>
                    <a:pt x="474" y="0"/>
                    <a:pt x="474" y="85"/>
                    <a:pt x="474" y="0"/>
                  </a:cubicBezTo>
                  <a:lnTo>
                    <a:pt x="0" y="0"/>
                  </a:lnTo>
                  <a:lnTo>
                    <a:pt x="0" y="328"/>
                  </a:lnTo>
                  <a:close/>
                  <a:moveTo>
                    <a:pt x="233" y="29"/>
                  </a:moveTo>
                  <a:lnTo>
                    <a:pt x="233" y="29"/>
                  </a:lnTo>
                  <a:cubicBezTo>
                    <a:pt x="306" y="29"/>
                    <a:pt x="364" y="88"/>
                    <a:pt x="364" y="160"/>
                  </a:cubicBezTo>
                  <a:cubicBezTo>
                    <a:pt x="364" y="233"/>
                    <a:pt x="306" y="291"/>
                    <a:pt x="233" y="291"/>
                  </a:cubicBezTo>
                  <a:cubicBezTo>
                    <a:pt x="161" y="291"/>
                    <a:pt x="102" y="233"/>
                    <a:pt x="102" y="160"/>
                  </a:cubicBezTo>
                  <a:cubicBezTo>
                    <a:pt x="102" y="88"/>
                    <a:pt x="161" y="29"/>
                    <a:pt x="233" y="29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86" name="Group 90"/>
          <p:cNvGrpSpPr>
            <a:grpSpLocks/>
          </p:cNvGrpSpPr>
          <p:nvPr/>
        </p:nvGrpSpPr>
        <p:grpSpPr bwMode="auto">
          <a:xfrm>
            <a:off x="2257426" y="3443408"/>
            <a:ext cx="592137" cy="533400"/>
            <a:chOff x="2701" y="3270"/>
            <a:chExt cx="373" cy="336"/>
          </a:xfrm>
        </p:grpSpPr>
        <p:sp>
          <p:nvSpPr>
            <p:cNvPr id="4187" name="Freeform 91"/>
            <p:cNvSpPr>
              <a:spLocks noChangeArrowheads="1"/>
            </p:cNvSpPr>
            <p:nvPr/>
          </p:nvSpPr>
          <p:spPr bwMode="auto">
            <a:xfrm>
              <a:off x="2699" y="3270"/>
              <a:ext cx="377" cy="336"/>
            </a:xfrm>
            <a:custGeom>
              <a:avLst/>
              <a:gdLst>
                <a:gd name="T0" fmla="*/ 1632 w 1669"/>
                <a:gd name="T1" fmla="*/ 649 h 1488"/>
                <a:gd name="T2" fmla="*/ 1143 w 1669"/>
                <a:gd name="T3" fmla="*/ 0 h 1488"/>
                <a:gd name="T4" fmla="*/ 350 w 1669"/>
                <a:gd name="T5" fmla="*/ 102 h 1488"/>
                <a:gd name="T6" fmla="*/ 218 w 1669"/>
                <a:gd name="T7" fmla="*/ 503 h 1488"/>
                <a:gd name="T8" fmla="*/ 408 w 1669"/>
                <a:gd name="T9" fmla="*/ 613 h 1488"/>
                <a:gd name="T10" fmla="*/ 452 w 1669"/>
                <a:gd name="T11" fmla="*/ 671 h 1488"/>
                <a:gd name="T12" fmla="*/ 444 w 1669"/>
                <a:gd name="T13" fmla="*/ 685 h 1488"/>
                <a:gd name="T14" fmla="*/ 328 w 1669"/>
                <a:gd name="T15" fmla="*/ 685 h 1488"/>
                <a:gd name="T16" fmla="*/ 146 w 1669"/>
                <a:gd name="T17" fmla="*/ 452 h 1488"/>
                <a:gd name="T18" fmla="*/ 37 w 1669"/>
                <a:gd name="T19" fmla="*/ 846 h 1488"/>
                <a:gd name="T20" fmla="*/ 517 w 1669"/>
                <a:gd name="T21" fmla="*/ 1487 h 1488"/>
                <a:gd name="T22" fmla="*/ 1318 w 1669"/>
                <a:gd name="T23" fmla="*/ 1385 h 1488"/>
                <a:gd name="T24" fmla="*/ 1209 w 1669"/>
                <a:gd name="T25" fmla="*/ 1189 h 1488"/>
                <a:gd name="T26" fmla="*/ 1194 w 1669"/>
                <a:gd name="T27" fmla="*/ 1189 h 1488"/>
                <a:gd name="T28" fmla="*/ 1231 w 1669"/>
                <a:gd name="T29" fmla="*/ 1123 h 1488"/>
                <a:gd name="T30" fmla="*/ 1471 w 1669"/>
                <a:gd name="T31" fmla="*/ 1123 h 1488"/>
                <a:gd name="T32" fmla="*/ 1632 w 1669"/>
                <a:gd name="T33" fmla="*/ 649 h 1488"/>
                <a:gd name="T34" fmla="*/ 372 w 1669"/>
                <a:gd name="T35" fmla="*/ 379 h 1488"/>
                <a:gd name="T36" fmla="*/ 685 w 1669"/>
                <a:gd name="T37" fmla="*/ 379 h 1488"/>
                <a:gd name="T38" fmla="*/ 525 w 1669"/>
                <a:gd name="T39" fmla="*/ 685 h 1488"/>
                <a:gd name="T40" fmla="*/ 372 w 1669"/>
                <a:gd name="T41" fmla="*/ 379 h 1488"/>
                <a:gd name="T42" fmla="*/ 1034 w 1669"/>
                <a:gd name="T43" fmla="*/ 1189 h 1488"/>
                <a:gd name="T44" fmla="*/ 1019 w 1669"/>
                <a:gd name="T45" fmla="*/ 1189 h 1488"/>
                <a:gd name="T46" fmla="*/ 357 w 1669"/>
                <a:gd name="T47" fmla="*/ 1006 h 1488"/>
                <a:gd name="T48" fmla="*/ 547 w 1669"/>
                <a:gd name="T49" fmla="*/ 809 h 1488"/>
                <a:gd name="T50" fmla="*/ 722 w 1669"/>
                <a:gd name="T51" fmla="*/ 765 h 1488"/>
                <a:gd name="T52" fmla="*/ 670 w 1669"/>
                <a:gd name="T53" fmla="*/ 685 h 1488"/>
                <a:gd name="T54" fmla="*/ 598 w 1669"/>
                <a:gd name="T55" fmla="*/ 678 h 1488"/>
                <a:gd name="T56" fmla="*/ 627 w 1669"/>
                <a:gd name="T57" fmla="*/ 620 h 1488"/>
                <a:gd name="T58" fmla="*/ 670 w 1669"/>
                <a:gd name="T59" fmla="*/ 613 h 1488"/>
                <a:gd name="T60" fmla="*/ 794 w 1669"/>
                <a:gd name="T61" fmla="*/ 765 h 1488"/>
                <a:gd name="T62" fmla="*/ 547 w 1669"/>
                <a:gd name="T63" fmla="*/ 882 h 1488"/>
                <a:gd name="T64" fmla="*/ 430 w 1669"/>
                <a:gd name="T65" fmla="*/ 1006 h 1488"/>
                <a:gd name="T66" fmla="*/ 990 w 1669"/>
                <a:gd name="T67" fmla="*/ 1123 h 1488"/>
                <a:gd name="T68" fmla="*/ 1034 w 1669"/>
                <a:gd name="T69" fmla="*/ 1174 h 1488"/>
                <a:gd name="T70" fmla="*/ 1143 w 1669"/>
                <a:gd name="T71" fmla="*/ 1174 h 1488"/>
                <a:gd name="T72" fmla="*/ 1107 w 1669"/>
                <a:gd name="T73" fmla="*/ 1196 h 1488"/>
                <a:gd name="T74" fmla="*/ 852 w 1669"/>
                <a:gd name="T75" fmla="*/ 664 h 1488"/>
                <a:gd name="T76" fmla="*/ 1369 w 1669"/>
                <a:gd name="T77" fmla="*/ 66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9" h="1488">
                  <a:moveTo>
                    <a:pt x="1632" y="649"/>
                  </a:moveTo>
                  <a:lnTo>
                    <a:pt x="1632" y="649"/>
                  </a:lnTo>
                  <a:lnTo>
                    <a:pt x="1318" y="102"/>
                  </a:lnTo>
                  <a:cubicBezTo>
                    <a:pt x="1282" y="44"/>
                    <a:pt x="1216" y="0"/>
                    <a:pt x="1143" y="0"/>
                  </a:cubicBezTo>
                  <a:lnTo>
                    <a:pt x="517" y="0"/>
                  </a:lnTo>
                  <a:cubicBezTo>
                    <a:pt x="452" y="0"/>
                    <a:pt x="386" y="44"/>
                    <a:pt x="350" y="102"/>
                  </a:cubicBezTo>
                  <a:lnTo>
                    <a:pt x="218" y="328"/>
                  </a:lnTo>
                  <a:lnTo>
                    <a:pt x="218" y="503"/>
                  </a:lnTo>
                  <a:cubicBezTo>
                    <a:pt x="218" y="562"/>
                    <a:pt x="270" y="613"/>
                    <a:pt x="328" y="613"/>
                  </a:cubicBezTo>
                  <a:lnTo>
                    <a:pt x="408" y="613"/>
                  </a:lnTo>
                  <a:cubicBezTo>
                    <a:pt x="416" y="613"/>
                    <a:pt x="416" y="613"/>
                    <a:pt x="416" y="620"/>
                  </a:cubicBezTo>
                  <a:cubicBezTo>
                    <a:pt x="430" y="641"/>
                    <a:pt x="444" y="656"/>
                    <a:pt x="452" y="671"/>
                  </a:cubicBezTo>
                  <a:lnTo>
                    <a:pt x="452" y="678"/>
                  </a:lnTo>
                  <a:lnTo>
                    <a:pt x="444" y="685"/>
                  </a:lnTo>
                  <a:lnTo>
                    <a:pt x="437" y="685"/>
                  </a:lnTo>
                  <a:lnTo>
                    <a:pt x="328" y="685"/>
                  </a:lnTo>
                  <a:cubicBezTo>
                    <a:pt x="226" y="685"/>
                    <a:pt x="146" y="605"/>
                    <a:pt x="146" y="503"/>
                  </a:cubicBezTo>
                  <a:lnTo>
                    <a:pt x="146" y="452"/>
                  </a:lnTo>
                  <a:lnTo>
                    <a:pt x="37" y="649"/>
                  </a:lnTo>
                  <a:cubicBezTo>
                    <a:pt x="0" y="707"/>
                    <a:pt x="0" y="780"/>
                    <a:pt x="37" y="846"/>
                  </a:cubicBezTo>
                  <a:lnTo>
                    <a:pt x="350" y="1385"/>
                  </a:lnTo>
                  <a:cubicBezTo>
                    <a:pt x="386" y="1451"/>
                    <a:pt x="452" y="1487"/>
                    <a:pt x="517" y="1487"/>
                  </a:cubicBezTo>
                  <a:lnTo>
                    <a:pt x="1143" y="1487"/>
                  </a:lnTo>
                  <a:cubicBezTo>
                    <a:pt x="1216" y="1487"/>
                    <a:pt x="1282" y="1451"/>
                    <a:pt x="1318" y="1385"/>
                  </a:cubicBezTo>
                  <a:cubicBezTo>
                    <a:pt x="1435" y="1189"/>
                    <a:pt x="1396" y="1254"/>
                    <a:pt x="1435" y="1189"/>
                  </a:cubicBezTo>
                  <a:lnTo>
                    <a:pt x="1209" y="1189"/>
                  </a:lnTo>
                  <a:lnTo>
                    <a:pt x="1202" y="1189"/>
                  </a:lnTo>
                  <a:lnTo>
                    <a:pt x="1194" y="1189"/>
                  </a:lnTo>
                  <a:lnTo>
                    <a:pt x="1194" y="1174"/>
                  </a:lnTo>
                  <a:cubicBezTo>
                    <a:pt x="1202" y="1166"/>
                    <a:pt x="1209" y="1151"/>
                    <a:pt x="1231" y="1123"/>
                  </a:cubicBezTo>
                  <a:lnTo>
                    <a:pt x="1238" y="1123"/>
                  </a:lnTo>
                  <a:lnTo>
                    <a:pt x="1471" y="1123"/>
                  </a:lnTo>
                  <a:lnTo>
                    <a:pt x="1632" y="846"/>
                  </a:lnTo>
                  <a:cubicBezTo>
                    <a:pt x="1668" y="780"/>
                    <a:pt x="1668" y="707"/>
                    <a:pt x="1632" y="649"/>
                  </a:cubicBezTo>
                  <a:close/>
                  <a:moveTo>
                    <a:pt x="372" y="379"/>
                  </a:moveTo>
                  <a:lnTo>
                    <a:pt x="372" y="379"/>
                  </a:lnTo>
                  <a:cubicBezTo>
                    <a:pt x="372" y="292"/>
                    <a:pt x="437" y="219"/>
                    <a:pt x="525" y="219"/>
                  </a:cubicBezTo>
                  <a:cubicBezTo>
                    <a:pt x="612" y="219"/>
                    <a:pt x="685" y="292"/>
                    <a:pt x="685" y="379"/>
                  </a:cubicBezTo>
                  <a:cubicBezTo>
                    <a:pt x="685" y="452"/>
                    <a:pt x="576" y="634"/>
                    <a:pt x="554" y="671"/>
                  </a:cubicBezTo>
                  <a:cubicBezTo>
                    <a:pt x="547" y="678"/>
                    <a:pt x="540" y="685"/>
                    <a:pt x="525" y="685"/>
                  </a:cubicBezTo>
                  <a:cubicBezTo>
                    <a:pt x="510" y="685"/>
                    <a:pt x="503" y="678"/>
                    <a:pt x="496" y="671"/>
                  </a:cubicBezTo>
                  <a:cubicBezTo>
                    <a:pt x="474" y="634"/>
                    <a:pt x="372" y="452"/>
                    <a:pt x="372" y="379"/>
                  </a:cubicBezTo>
                  <a:close/>
                  <a:moveTo>
                    <a:pt x="1034" y="1189"/>
                  </a:moveTo>
                  <a:lnTo>
                    <a:pt x="1034" y="1189"/>
                  </a:lnTo>
                  <a:lnTo>
                    <a:pt x="1027" y="1189"/>
                  </a:lnTo>
                  <a:lnTo>
                    <a:pt x="1019" y="1189"/>
                  </a:lnTo>
                  <a:lnTo>
                    <a:pt x="547" y="1189"/>
                  </a:lnTo>
                  <a:cubicBezTo>
                    <a:pt x="444" y="1189"/>
                    <a:pt x="357" y="1108"/>
                    <a:pt x="357" y="1006"/>
                  </a:cubicBezTo>
                  <a:lnTo>
                    <a:pt x="357" y="991"/>
                  </a:lnTo>
                  <a:cubicBezTo>
                    <a:pt x="357" y="897"/>
                    <a:pt x="444" y="809"/>
                    <a:pt x="547" y="809"/>
                  </a:cubicBezTo>
                  <a:cubicBezTo>
                    <a:pt x="670" y="809"/>
                    <a:pt x="629" y="809"/>
                    <a:pt x="670" y="809"/>
                  </a:cubicBezTo>
                  <a:cubicBezTo>
                    <a:pt x="700" y="809"/>
                    <a:pt x="722" y="788"/>
                    <a:pt x="722" y="765"/>
                  </a:cubicBezTo>
                  <a:lnTo>
                    <a:pt x="722" y="737"/>
                  </a:lnTo>
                  <a:cubicBezTo>
                    <a:pt x="722" y="707"/>
                    <a:pt x="700" y="685"/>
                    <a:pt x="670" y="685"/>
                  </a:cubicBezTo>
                  <a:lnTo>
                    <a:pt x="605" y="685"/>
                  </a:lnTo>
                  <a:cubicBezTo>
                    <a:pt x="602" y="683"/>
                    <a:pt x="598" y="685"/>
                    <a:pt x="598" y="678"/>
                  </a:cubicBezTo>
                  <a:lnTo>
                    <a:pt x="598" y="671"/>
                  </a:lnTo>
                  <a:cubicBezTo>
                    <a:pt x="605" y="656"/>
                    <a:pt x="619" y="634"/>
                    <a:pt x="627" y="620"/>
                  </a:cubicBezTo>
                  <a:cubicBezTo>
                    <a:pt x="627" y="613"/>
                    <a:pt x="631" y="615"/>
                    <a:pt x="634" y="613"/>
                  </a:cubicBezTo>
                  <a:cubicBezTo>
                    <a:pt x="670" y="613"/>
                    <a:pt x="658" y="613"/>
                    <a:pt x="670" y="613"/>
                  </a:cubicBezTo>
                  <a:cubicBezTo>
                    <a:pt x="743" y="613"/>
                    <a:pt x="794" y="664"/>
                    <a:pt x="794" y="737"/>
                  </a:cubicBezTo>
                  <a:lnTo>
                    <a:pt x="794" y="765"/>
                  </a:lnTo>
                  <a:cubicBezTo>
                    <a:pt x="794" y="831"/>
                    <a:pt x="743" y="882"/>
                    <a:pt x="670" y="882"/>
                  </a:cubicBezTo>
                  <a:cubicBezTo>
                    <a:pt x="547" y="882"/>
                    <a:pt x="588" y="882"/>
                    <a:pt x="547" y="882"/>
                  </a:cubicBezTo>
                  <a:cubicBezTo>
                    <a:pt x="481" y="882"/>
                    <a:pt x="430" y="933"/>
                    <a:pt x="430" y="991"/>
                  </a:cubicBezTo>
                  <a:lnTo>
                    <a:pt x="430" y="1006"/>
                  </a:lnTo>
                  <a:cubicBezTo>
                    <a:pt x="430" y="1072"/>
                    <a:pt x="481" y="1123"/>
                    <a:pt x="547" y="1123"/>
                  </a:cubicBezTo>
                  <a:lnTo>
                    <a:pt x="990" y="1123"/>
                  </a:lnTo>
                  <a:lnTo>
                    <a:pt x="1005" y="1123"/>
                  </a:lnTo>
                  <a:cubicBezTo>
                    <a:pt x="1019" y="1151"/>
                    <a:pt x="1027" y="1166"/>
                    <a:pt x="1034" y="1174"/>
                  </a:cubicBezTo>
                  <a:lnTo>
                    <a:pt x="1034" y="1189"/>
                  </a:lnTo>
                  <a:close/>
                  <a:moveTo>
                    <a:pt x="1143" y="1174"/>
                  </a:moveTo>
                  <a:lnTo>
                    <a:pt x="1143" y="1174"/>
                  </a:lnTo>
                  <a:cubicBezTo>
                    <a:pt x="1136" y="1189"/>
                    <a:pt x="1121" y="1196"/>
                    <a:pt x="1107" y="1196"/>
                  </a:cubicBezTo>
                  <a:cubicBezTo>
                    <a:pt x="1100" y="1196"/>
                    <a:pt x="1085" y="1189"/>
                    <a:pt x="1077" y="1174"/>
                  </a:cubicBezTo>
                  <a:cubicBezTo>
                    <a:pt x="1056" y="1137"/>
                    <a:pt x="852" y="795"/>
                    <a:pt x="852" y="664"/>
                  </a:cubicBezTo>
                  <a:cubicBezTo>
                    <a:pt x="852" y="525"/>
                    <a:pt x="968" y="408"/>
                    <a:pt x="1107" y="408"/>
                  </a:cubicBezTo>
                  <a:cubicBezTo>
                    <a:pt x="1252" y="408"/>
                    <a:pt x="1369" y="525"/>
                    <a:pt x="1369" y="664"/>
                  </a:cubicBezTo>
                  <a:cubicBezTo>
                    <a:pt x="1369" y="795"/>
                    <a:pt x="1180" y="1115"/>
                    <a:pt x="1143" y="1174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 noChangeArrowheads="1"/>
            </p:cNvSpPr>
            <p:nvPr/>
          </p:nvSpPr>
          <p:spPr bwMode="auto">
            <a:xfrm>
              <a:off x="2939" y="3407"/>
              <a:ext cx="24" cy="26"/>
            </a:xfrm>
            <a:custGeom>
              <a:avLst/>
              <a:gdLst>
                <a:gd name="T0" fmla="*/ 51 w 110"/>
                <a:gd name="T1" fmla="*/ 0 h 118"/>
                <a:gd name="T2" fmla="*/ 51 w 110"/>
                <a:gd name="T3" fmla="*/ 0 h 118"/>
                <a:gd name="T4" fmla="*/ 0 w 110"/>
                <a:gd name="T5" fmla="*/ 59 h 118"/>
                <a:gd name="T6" fmla="*/ 51 w 110"/>
                <a:gd name="T7" fmla="*/ 117 h 118"/>
                <a:gd name="T8" fmla="*/ 109 w 110"/>
                <a:gd name="T9" fmla="*/ 59 h 118"/>
                <a:gd name="T10" fmla="*/ 51 w 110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18">
                  <a:moveTo>
                    <a:pt x="51" y="0"/>
                  </a:moveTo>
                  <a:lnTo>
                    <a:pt x="51" y="0"/>
                  </a:lnTo>
                  <a:cubicBezTo>
                    <a:pt x="21" y="0"/>
                    <a:pt x="0" y="29"/>
                    <a:pt x="0" y="59"/>
                  </a:cubicBezTo>
                  <a:cubicBezTo>
                    <a:pt x="0" y="95"/>
                    <a:pt x="21" y="117"/>
                    <a:pt x="51" y="117"/>
                  </a:cubicBezTo>
                  <a:cubicBezTo>
                    <a:pt x="87" y="117"/>
                    <a:pt x="109" y="95"/>
                    <a:pt x="109" y="59"/>
                  </a:cubicBezTo>
                  <a:cubicBezTo>
                    <a:pt x="109" y="29"/>
                    <a:pt x="87" y="0"/>
                    <a:pt x="51" y="0"/>
                  </a:cubicBezTo>
                </a:path>
              </a:pathLst>
            </a:custGeom>
            <a:solidFill>
              <a:srgbClr val="36A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 noChangeArrowheads="1"/>
            </p:cNvSpPr>
            <p:nvPr/>
          </p:nvSpPr>
          <p:spPr bwMode="auto">
            <a:xfrm>
              <a:off x="2798" y="3336"/>
              <a:ext cx="39" cy="64"/>
            </a:xfrm>
            <a:custGeom>
              <a:avLst/>
              <a:gdLst>
                <a:gd name="T0" fmla="*/ 175 w 176"/>
                <a:gd name="T1" fmla="*/ 87 h 285"/>
                <a:gd name="T2" fmla="*/ 175 w 176"/>
                <a:gd name="T3" fmla="*/ 87 h 285"/>
                <a:gd name="T4" fmla="*/ 88 w 176"/>
                <a:gd name="T5" fmla="*/ 0 h 285"/>
                <a:gd name="T6" fmla="*/ 0 w 176"/>
                <a:gd name="T7" fmla="*/ 87 h 285"/>
                <a:gd name="T8" fmla="*/ 88 w 176"/>
                <a:gd name="T9" fmla="*/ 284 h 285"/>
                <a:gd name="T10" fmla="*/ 175 w 176"/>
                <a:gd name="T11" fmla="*/ 87 h 285"/>
                <a:gd name="T12" fmla="*/ 52 w 176"/>
                <a:gd name="T13" fmla="*/ 95 h 285"/>
                <a:gd name="T14" fmla="*/ 52 w 176"/>
                <a:gd name="T15" fmla="*/ 95 h 285"/>
                <a:gd name="T16" fmla="*/ 73 w 176"/>
                <a:gd name="T17" fmla="*/ 51 h 285"/>
                <a:gd name="T18" fmla="*/ 124 w 176"/>
                <a:gd name="T19" fmla="*/ 72 h 285"/>
                <a:gd name="T20" fmla="*/ 103 w 176"/>
                <a:gd name="T21" fmla="*/ 116 h 285"/>
                <a:gd name="T22" fmla="*/ 88 w 176"/>
                <a:gd name="T23" fmla="*/ 123 h 285"/>
                <a:gd name="T24" fmla="*/ 52 w 176"/>
                <a:gd name="T25" fmla="*/ 9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85">
                  <a:moveTo>
                    <a:pt x="175" y="87"/>
                  </a:moveTo>
                  <a:lnTo>
                    <a:pt x="175" y="87"/>
                  </a:lnTo>
                  <a:cubicBezTo>
                    <a:pt x="175" y="36"/>
                    <a:pt x="139" y="0"/>
                    <a:pt x="88" y="0"/>
                  </a:cubicBezTo>
                  <a:cubicBezTo>
                    <a:pt x="44" y="0"/>
                    <a:pt x="0" y="36"/>
                    <a:pt x="0" y="87"/>
                  </a:cubicBezTo>
                  <a:cubicBezTo>
                    <a:pt x="0" y="109"/>
                    <a:pt x="37" y="189"/>
                    <a:pt x="88" y="284"/>
                  </a:cubicBezTo>
                  <a:cubicBezTo>
                    <a:pt x="139" y="189"/>
                    <a:pt x="175" y="109"/>
                    <a:pt x="175" y="87"/>
                  </a:cubicBezTo>
                  <a:close/>
                  <a:moveTo>
                    <a:pt x="52" y="95"/>
                  </a:moveTo>
                  <a:lnTo>
                    <a:pt x="52" y="95"/>
                  </a:lnTo>
                  <a:cubicBezTo>
                    <a:pt x="52" y="80"/>
                    <a:pt x="59" y="58"/>
                    <a:pt x="73" y="51"/>
                  </a:cubicBezTo>
                  <a:cubicBezTo>
                    <a:pt x="95" y="44"/>
                    <a:pt x="117" y="51"/>
                    <a:pt x="124" y="72"/>
                  </a:cubicBezTo>
                  <a:cubicBezTo>
                    <a:pt x="131" y="87"/>
                    <a:pt x="117" y="109"/>
                    <a:pt x="103" y="116"/>
                  </a:cubicBezTo>
                  <a:cubicBezTo>
                    <a:pt x="95" y="116"/>
                    <a:pt x="95" y="123"/>
                    <a:pt x="88" y="123"/>
                  </a:cubicBezTo>
                  <a:cubicBezTo>
                    <a:pt x="73" y="123"/>
                    <a:pt x="59" y="109"/>
                    <a:pt x="52" y="95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 noChangeArrowheads="1"/>
            </p:cNvSpPr>
            <p:nvPr/>
          </p:nvSpPr>
          <p:spPr bwMode="auto">
            <a:xfrm>
              <a:off x="2909" y="3379"/>
              <a:ext cx="83" cy="136"/>
            </a:xfrm>
            <a:custGeom>
              <a:avLst/>
              <a:gdLst>
                <a:gd name="T0" fmla="*/ 182 w 372"/>
                <a:gd name="T1" fmla="*/ 0 h 606"/>
                <a:gd name="T2" fmla="*/ 182 w 372"/>
                <a:gd name="T3" fmla="*/ 0 h 606"/>
                <a:gd name="T4" fmla="*/ 0 w 372"/>
                <a:gd name="T5" fmla="*/ 183 h 606"/>
                <a:gd name="T6" fmla="*/ 182 w 372"/>
                <a:gd name="T7" fmla="*/ 605 h 606"/>
                <a:gd name="T8" fmla="*/ 371 w 372"/>
                <a:gd name="T9" fmla="*/ 183 h 606"/>
                <a:gd name="T10" fmla="*/ 182 w 372"/>
                <a:gd name="T11" fmla="*/ 0 h 606"/>
                <a:gd name="T12" fmla="*/ 182 w 372"/>
                <a:gd name="T13" fmla="*/ 314 h 606"/>
                <a:gd name="T14" fmla="*/ 182 w 372"/>
                <a:gd name="T15" fmla="*/ 314 h 606"/>
                <a:gd name="T16" fmla="*/ 58 w 372"/>
                <a:gd name="T17" fmla="*/ 183 h 606"/>
                <a:gd name="T18" fmla="*/ 182 w 372"/>
                <a:gd name="T19" fmla="*/ 58 h 606"/>
                <a:gd name="T20" fmla="*/ 313 w 372"/>
                <a:gd name="T21" fmla="*/ 183 h 606"/>
                <a:gd name="T22" fmla="*/ 182 w 372"/>
                <a:gd name="T23" fmla="*/ 31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606">
                  <a:moveTo>
                    <a:pt x="182" y="0"/>
                  </a:moveTo>
                  <a:lnTo>
                    <a:pt x="182" y="0"/>
                  </a:lnTo>
                  <a:cubicBezTo>
                    <a:pt x="87" y="0"/>
                    <a:pt x="0" y="88"/>
                    <a:pt x="0" y="183"/>
                  </a:cubicBezTo>
                  <a:cubicBezTo>
                    <a:pt x="0" y="256"/>
                    <a:pt x="102" y="452"/>
                    <a:pt x="182" y="605"/>
                  </a:cubicBezTo>
                  <a:cubicBezTo>
                    <a:pt x="269" y="452"/>
                    <a:pt x="371" y="256"/>
                    <a:pt x="371" y="183"/>
                  </a:cubicBezTo>
                  <a:cubicBezTo>
                    <a:pt x="371" y="88"/>
                    <a:pt x="284" y="0"/>
                    <a:pt x="182" y="0"/>
                  </a:cubicBezTo>
                  <a:close/>
                  <a:moveTo>
                    <a:pt x="182" y="314"/>
                  </a:moveTo>
                  <a:lnTo>
                    <a:pt x="182" y="314"/>
                  </a:lnTo>
                  <a:cubicBezTo>
                    <a:pt x="116" y="314"/>
                    <a:pt x="58" y="256"/>
                    <a:pt x="58" y="183"/>
                  </a:cubicBezTo>
                  <a:cubicBezTo>
                    <a:pt x="58" y="117"/>
                    <a:pt x="116" y="58"/>
                    <a:pt x="182" y="58"/>
                  </a:cubicBezTo>
                  <a:cubicBezTo>
                    <a:pt x="255" y="58"/>
                    <a:pt x="313" y="117"/>
                    <a:pt x="313" y="183"/>
                  </a:cubicBezTo>
                  <a:cubicBezTo>
                    <a:pt x="313" y="256"/>
                    <a:pt x="255" y="314"/>
                    <a:pt x="182" y="314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91" name="Group 95"/>
          <p:cNvGrpSpPr>
            <a:grpSpLocks/>
          </p:cNvGrpSpPr>
          <p:nvPr/>
        </p:nvGrpSpPr>
        <p:grpSpPr bwMode="auto">
          <a:xfrm>
            <a:off x="3347864" y="4872832"/>
            <a:ext cx="593725" cy="531812"/>
            <a:chOff x="3339" y="3115"/>
            <a:chExt cx="374" cy="335"/>
          </a:xfrm>
        </p:grpSpPr>
        <p:sp>
          <p:nvSpPr>
            <p:cNvPr id="4192" name="Freeform 96"/>
            <p:cNvSpPr>
              <a:spLocks noChangeArrowheads="1"/>
            </p:cNvSpPr>
            <p:nvPr/>
          </p:nvSpPr>
          <p:spPr bwMode="auto">
            <a:xfrm>
              <a:off x="3489" y="3249"/>
              <a:ext cx="74" cy="72"/>
            </a:xfrm>
            <a:custGeom>
              <a:avLst/>
              <a:gdLst>
                <a:gd name="T0" fmla="*/ 0 w 329"/>
                <a:gd name="T1" fmla="*/ 161 h 322"/>
                <a:gd name="T2" fmla="*/ 0 w 329"/>
                <a:gd name="T3" fmla="*/ 161 h 322"/>
                <a:gd name="T4" fmla="*/ 168 w 329"/>
                <a:gd name="T5" fmla="*/ 321 h 322"/>
                <a:gd name="T6" fmla="*/ 328 w 329"/>
                <a:gd name="T7" fmla="*/ 161 h 322"/>
                <a:gd name="T8" fmla="*/ 168 w 329"/>
                <a:gd name="T9" fmla="*/ 0 h 322"/>
                <a:gd name="T10" fmla="*/ 0 w 329"/>
                <a:gd name="T11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322">
                  <a:moveTo>
                    <a:pt x="0" y="161"/>
                  </a:moveTo>
                  <a:lnTo>
                    <a:pt x="0" y="161"/>
                  </a:lnTo>
                  <a:cubicBezTo>
                    <a:pt x="0" y="248"/>
                    <a:pt x="73" y="321"/>
                    <a:pt x="168" y="321"/>
                  </a:cubicBezTo>
                  <a:cubicBezTo>
                    <a:pt x="255" y="321"/>
                    <a:pt x="328" y="248"/>
                    <a:pt x="328" y="161"/>
                  </a:cubicBezTo>
                  <a:cubicBezTo>
                    <a:pt x="328" y="73"/>
                    <a:pt x="255" y="0"/>
                    <a:pt x="168" y="0"/>
                  </a:cubicBezTo>
                  <a:cubicBezTo>
                    <a:pt x="73" y="0"/>
                    <a:pt x="0" y="73"/>
                    <a:pt x="0" y="161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 noChangeArrowheads="1"/>
            </p:cNvSpPr>
            <p:nvPr/>
          </p:nvSpPr>
          <p:spPr bwMode="auto">
            <a:xfrm>
              <a:off x="3390" y="3272"/>
              <a:ext cx="27" cy="27"/>
            </a:xfrm>
            <a:custGeom>
              <a:avLst/>
              <a:gdLst>
                <a:gd name="T0" fmla="*/ 0 w 124"/>
                <a:gd name="T1" fmla="*/ 66 h 125"/>
                <a:gd name="T2" fmla="*/ 0 w 124"/>
                <a:gd name="T3" fmla="*/ 66 h 125"/>
                <a:gd name="T4" fmla="*/ 65 w 124"/>
                <a:gd name="T5" fmla="*/ 124 h 125"/>
                <a:gd name="T6" fmla="*/ 123 w 124"/>
                <a:gd name="T7" fmla="*/ 66 h 125"/>
                <a:gd name="T8" fmla="*/ 65 w 124"/>
                <a:gd name="T9" fmla="*/ 0 h 125"/>
                <a:gd name="T10" fmla="*/ 0 w 124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5">
                  <a:moveTo>
                    <a:pt x="0" y="66"/>
                  </a:moveTo>
                  <a:lnTo>
                    <a:pt x="0" y="66"/>
                  </a:lnTo>
                  <a:cubicBezTo>
                    <a:pt x="0" y="103"/>
                    <a:pt x="29" y="124"/>
                    <a:pt x="65" y="124"/>
                  </a:cubicBezTo>
                  <a:cubicBezTo>
                    <a:pt x="102" y="124"/>
                    <a:pt x="123" y="103"/>
                    <a:pt x="123" y="66"/>
                  </a:cubicBezTo>
                  <a:cubicBezTo>
                    <a:pt x="123" y="30"/>
                    <a:pt x="102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 noChangeArrowheads="1"/>
            </p:cNvSpPr>
            <p:nvPr/>
          </p:nvSpPr>
          <p:spPr bwMode="auto">
            <a:xfrm>
              <a:off x="3571" y="3168"/>
              <a:ext cx="29" cy="27"/>
            </a:xfrm>
            <a:custGeom>
              <a:avLst/>
              <a:gdLst>
                <a:gd name="T0" fmla="*/ 0 w 132"/>
                <a:gd name="T1" fmla="*/ 66 h 125"/>
                <a:gd name="T2" fmla="*/ 0 w 132"/>
                <a:gd name="T3" fmla="*/ 66 h 125"/>
                <a:gd name="T4" fmla="*/ 66 w 132"/>
                <a:gd name="T5" fmla="*/ 124 h 125"/>
                <a:gd name="T6" fmla="*/ 131 w 132"/>
                <a:gd name="T7" fmla="*/ 66 h 125"/>
                <a:gd name="T8" fmla="*/ 66 w 132"/>
                <a:gd name="T9" fmla="*/ 0 h 125"/>
                <a:gd name="T10" fmla="*/ 0 w 1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25">
                  <a:moveTo>
                    <a:pt x="0" y="66"/>
                  </a:moveTo>
                  <a:lnTo>
                    <a:pt x="0" y="66"/>
                  </a:lnTo>
                  <a:cubicBezTo>
                    <a:pt x="0" y="95"/>
                    <a:pt x="29" y="124"/>
                    <a:pt x="66" y="124"/>
                  </a:cubicBezTo>
                  <a:cubicBezTo>
                    <a:pt x="103" y="124"/>
                    <a:pt x="131" y="95"/>
                    <a:pt x="131" y="66"/>
                  </a:cubicBezTo>
                  <a:cubicBezTo>
                    <a:pt x="131" y="29"/>
                    <a:pt x="103" y="0"/>
                    <a:pt x="66" y="0"/>
                  </a:cubicBezTo>
                  <a:cubicBezTo>
                    <a:pt x="29" y="0"/>
                    <a:pt x="0" y="29"/>
                    <a:pt x="0" y="66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 noChangeArrowheads="1"/>
            </p:cNvSpPr>
            <p:nvPr/>
          </p:nvSpPr>
          <p:spPr bwMode="auto">
            <a:xfrm>
              <a:off x="3337" y="3115"/>
              <a:ext cx="323" cy="249"/>
            </a:xfrm>
            <a:custGeom>
              <a:avLst/>
              <a:gdLst>
                <a:gd name="T0" fmla="*/ 466 w 1429"/>
                <a:gd name="T1" fmla="*/ 1100 h 1101"/>
                <a:gd name="T2" fmla="*/ 466 w 1429"/>
                <a:gd name="T3" fmla="*/ 1100 h 1101"/>
                <a:gd name="T4" fmla="*/ 604 w 1429"/>
                <a:gd name="T5" fmla="*/ 1006 h 1101"/>
                <a:gd name="T6" fmla="*/ 648 w 1429"/>
                <a:gd name="T7" fmla="*/ 1013 h 1101"/>
                <a:gd name="T8" fmla="*/ 692 w 1429"/>
                <a:gd name="T9" fmla="*/ 933 h 1101"/>
                <a:gd name="T10" fmla="*/ 604 w 1429"/>
                <a:gd name="T11" fmla="*/ 787 h 1101"/>
                <a:gd name="T12" fmla="*/ 429 w 1429"/>
                <a:gd name="T13" fmla="*/ 787 h 1101"/>
                <a:gd name="T14" fmla="*/ 298 w 1429"/>
                <a:gd name="T15" fmla="*/ 889 h 1101"/>
                <a:gd name="T16" fmla="*/ 160 w 1429"/>
                <a:gd name="T17" fmla="*/ 758 h 1101"/>
                <a:gd name="T18" fmla="*/ 298 w 1429"/>
                <a:gd name="T19" fmla="*/ 620 h 1101"/>
                <a:gd name="T20" fmla="*/ 429 w 1429"/>
                <a:gd name="T21" fmla="*/ 714 h 1101"/>
                <a:gd name="T22" fmla="*/ 604 w 1429"/>
                <a:gd name="T23" fmla="*/ 714 h 1101"/>
                <a:gd name="T24" fmla="*/ 685 w 1429"/>
                <a:gd name="T25" fmla="*/ 569 h 1101"/>
                <a:gd name="T26" fmla="*/ 582 w 1429"/>
                <a:gd name="T27" fmla="*/ 394 h 1101"/>
                <a:gd name="T28" fmla="*/ 568 w 1429"/>
                <a:gd name="T29" fmla="*/ 394 h 1101"/>
                <a:gd name="T30" fmla="*/ 451 w 1429"/>
                <a:gd name="T31" fmla="*/ 285 h 1101"/>
                <a:gd name="T32" fmla="*/ 568 w 1429"/>
                <a:gd name="T33" fmla="*/ 175 h 1101"/>
                <a:gd name="T34" fmla="*/ 677 w 1429"/>
                <a:gd name="T35" fmla="*/ 285 h 1101"/>
                <a:gd name="T36" fmla="*/ 648 w 1429"/>
                <a:gd name="T37" fmla="*/ 357 h 1101"/>
                <a:gd name="T38" fmla="*/ 750 w 1429"/>
                <a:gd name="T39" fmla="*/ 532 h 1101"/>
                <a:gd name="T40" fmla="*/ 838 w 1429"/>
                <a:gd name="T41" fmla="*/ 518 h 1101"/>
                <a:gd name="T42" fmla="*/ 925 w 1429"/>
                <a:gd name="T43" fmla="*/ 532 h 1101"/>
                <a:gd name="T44" fmla="*/ 1005 w 1429"/>
                <a:gd name="T45" fmla="*/ 394 h 1101"/>
                <a:gd name="T46" fmla="*/ 962 w 1429"/>
                <a:gd name="T47" fmla="*/ 299 h 1101"/>
                <a:gd name="T48" fmla="*/ 1100 w 1429"/>
                <a:gd name="T49" fmla="*/ 161 h 1101"/>
                <a:gd name="T50" fmla="*/ 1231 w 1429"/>
                <a:gd name="T51" fmla="*/ 277 h 1101"/>
                <a:gd name="T52" fmla="*/ 1428 w 1429"/>
                <a:gd name="T53" fmla="*/ 277 h 1101"/>
                <a:gd name="T54" fmla="*/ 1326 w 1429"/>
                <a:gd name="T55" fmla="*/ 95 h 1101"/>
                <a:gd name="T56" fmla="*/ 1151 w 1429"/>
                <a:gd name="T57" fmla="*/ 0 h 1101"/>
                <a:gd name="T58" fmla="*/ 524 w 1429"/>
                <a:gd name="T59" fmla="*/ 0 h 1101"/>
                <a:gd name="T60" fmla="*/ 349 w 1429"/>
                <a:gd name="T61" fmla="*/ 95 h 1101"/>
                <a:gd name="T62" fmla="*/ 36 w 1429"/>
                <a:gd name="T63" fmla="*/ 641 h 1101"/>
                <a:gd name="T64" fmla="*/ 36 w 1429"/>
                <a:gd name="T65" fmla="*/ 838 h 1101"/>
                <a:gd name="T66" fmla="*/ 189 w 1429"/>
                <a:gd name="T67" fmla="*/ 1100 h 1101"/>
                <a:gd name="T68" fmla="*/ 466 w 1429"/>
                <a:gd name="T69" fmla="*/ 110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9" h="1101">
                  <a:moveTo>
                    <a:pt x="466" y="1100"/>
                  </a:moveTo>
                  <a:lnTo>
                    <a:pt x="466" y="1100"/>
                  </a:lnTo>
                  <a:cubicBezTo>
                    <a:pt x="488" y="1042"/>
                    <a:pt x="538" y="1006"/>
                    <a:pt x="604" y="1006"/>
                  </a:cubicBezTo>
                  <a:cubicBezTo>
                    <a:pt x="619" y="1006"/>
                    <a:pt x="634" y="1006"/>
                    <a:pt x="648" y="1013"/>
                  </a:cubicBezTo>
                  <a:lnTo>
                    <a:pt x="692" y="933"/>
                  </a:lnTo>
                  <a:cubicBezTo>
                    <a:pt x="648" y="904"/>
                    <a:pt x="612" y="846"/>
                    <a:pt x="604" y="787"/>
                  </a:cubicBezTo>
                  <a:lnTo>
                    <a:pt x="429" y="787"/>
                  </a:lnTo>
                  <a:cubicBezTo>
                    <a:pt x="415" y="846"/>
                    <a:pt x="356" y="889"/>
                    <a:pt x="298" y="889"/>
                  </a:cubicBezTo>
                  <a:cubicBezTo>
                    <a:pt x="218" y="889"/>
                    <a:pt x="160" y="831"/>
                    <a:pt x="160" y="758"/>
                  </a:cubicBezTo>
                  <a:cubicBezTo>
                    <a:pt x="160" y="678"/>
                    <a:pt x="218" y="620"/>
                    <a:pt x="298" y="620"/>
                  </a:cubicBezTo>
                  <a:cubicBezTo>
                    <a:pt x="356" y="620"/>
                    <a:pt x="408" y="663"/>
                    <a:pt x="429" y="714"/>
                  </a:cubicBezTo>
                  <a:lnTo>
                    <a:pt x="604" y="714"/>
                  </a:lnTo>
                  <a:cubicBezTo>
                    <a:pt x="612" y="656"/>
                    <a:pt x="641" y="605"/>
                    <a:pt x="685" y="569"/>
                  </a:cubicBezTo>
                  <a:lnTo>
                    <a:pt x="582" y="394"/>
                  </a:lnTo>
                  <a:lnTo>
                    <a:pt x="568" y="394"/>
                  </a:lnTo>
                  <a:cubicBezTo>
                    <a:pt x="502" y="394"/>
                    <a:pt x="451" y="343"/>
                    <a:pt x="451" y="285"/>
                  </a:cubicBezTo>
                  <a:cubicBezTo>
                    <a:pt x="451" y="219"/>
                    <a:pt x="502" y="175"/>
                    <a:pt x="568" y="175"/>
                  </a:cubicBezTo>
                  <a:cubicBezTo>
                    <a:pt x="626" y="175"/>
                    <a:pt x="677" y="219"/>
                    <a:pt x="677" y="285"/>
                  </a:cubicBezTo>
                  <a:cubicBezTo>
                    <a:pt x="677" y="313"/>
                    <a:pt x="663" y="336"/>
                    <a:pt x="648" y="357"/>
                  </a:cubicBezTo>
                  <a:lnTo>
                    <a:pt x="750" y="532"/>
                  </a:lnTo>
                  <a:cubicBezTo>
                    <a:pt x="779" y="525"/>
                    <a:pt x="801" y="518"/>
                    <a:pt x="838" y="518"/>
                  </a:cubicBezTo>
                  <a:cubicBezTo>
                    <a:pt x="867" y="518"/>
                    <a:pt x="896" y="525"/>
                    <a:pt x="925" y="532"/>
                  </a:cubicBezTo>
                  <a:lnTo>
                    <a:pt x="1005" y="394"/>
                  </a:lnTo>
                  <a:cubicBezTo>
                    <a:pt x="983" y="372"/>
                    <a:pt x="962" y="336"/>
                    <a:pt x="962" y="299"/>
                  </a:cubicBezTo>
                  <a:cubicBezTo>
                    <a:pt x="962" y="219"/>
                    <a:pt x="1027" y="161"/>
                    <a:pt x="1100" y="161"/>
                  </a:cubicBezTo>
                  <a:cubicBezTo>
                    <a:pt x="1165" y="161"/>
                    <a:pt x="1224" y="212"/>
                    <a:pt x="1231" y="277"/>
                  </a:cubicBezTo>
                  <a:lnTo>
                    <a:pt x="1428" y="277"/>
                  </a:lnTo>
                  <a:lnTo>
                    <a:pt x="1326" y="95"/>
                  </a:lnTo>
                  <a:cubicBezTo>
                    <a:pt x="1289" y="36"/>
                    <a:pt x="1224" y="0"/>
                    <a:pt x="1151" y="0"/>
                  </a:cubicBezTo>
                  <a:lnTo>
                    <a:pt x="524" y="0"/>
                  </a:lnTo>
                  <a:cubicBezTo>
                    <a:pt x="451" y="0"/>
                    <a:pt x="386" y="36"/>
                    <a:pt x="349" y="95"/>
                  </a:cubicBezTo>
                  <a:lnTo>
                    <a:pt x="36" y="641"/>
                  </a:lnTo>
                  <a:cubicBezTo>
                    <a:pt x="0" y="699"/>
                    <a:pt x="0" y="780"/>
                    <a:pt x="36" y="838"/>
                  </a:cubicBezTo>
                  <a:cubicBezTo>
                    <a:pt x="189" y="1100"/>
                    <a:pt x="138" y="1013"/>
                    <a:pt x="189" y="1100"/>
                  </a:cubicBezTo>
                  <a:lnTo>
                    <a:pt x="466" y="1100"/>
                  </a:ln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 noChangeArrowheads="1"/>
            </p:cNvSpPr>
            <p:nvPr/>
          </p:nvSpPr>
          <p:spPr bwMode="auto">
            <a:xfrm>
              <a:off x="3456" y="3171"/>
              <a:ext cx="17" cy="16"/>
            </a:xfrm>
            <a:custGeom>
              <a:avLst/>
              <a:gdLst>
                <a:gd name="T0" fmla="*/ 0 w 81"/>
                <a:gd name="T1" fmla="*/ 37 h 74"/>
                <a:gd name="T2" fmla="*/ 0 w 81"/>
                <a:gd name="T3" fmla="*/ 37 h 74"/>
                <a:gd name="T4" fmla="*/ 44 w 81"/>
                <a:gd name="T5" fmla="*/ 73 h 74"/>
                <a:gd name="T6" fmla="*/ 80 w 81"/>
                <a:gd name="T7" fmla="*/ 37 h 74"/>
                <a:gd name="T8" fmla="*/ 44 w 81"/>
                <a:gd name="T9" fmla="*/ 0 h 74"/>
                <a:gd name="T10" fmla="*/ 0 w 81"/>
                <a:gd name="T1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4">
                  <a:moveTo>
                    <a:pt x="0" y="37"/>
                  </a:moveTo>
                  <a:lnTo>
                    <a:pt x="0" y="37"/>
                  </a:lnTo>
                  <a:cubicBezTo>
                    <a:pt x="0" y="58"/>
                    <a:pt x="22" y="73"/>
                    <a:pt x="44" y="73"/>
                  </a:cubicBezTo>
                  <a:cubicBezTo>
                    <a:pt x="65" y="73"/>
                    <a:pt x="80" y="58"/>
                    <a:pt x="80" y="37"/>
                  </a:cubicBezTo>
                  <a:cubicBezTo>
                    <a:pt x="80" y="14"/>
                    <a:pt x="65" y="0"/>
                    <a:pt x="44" y="0"/>
                  </a:cubicBezTo>
                  <a:cubicBezTo>
                    <a:pt x="22" y="0"/>
                    <a:pt x="0" y="14"/>
                    <a:pt x="0" y="37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 noChangeArrowheads="1"/>
            </p:cNvSpPr>
            <p:nvPr/>
          </p:nvSpPr>
          <p:spPr bwMode="auto">
            <a:xfrm>
              <a:off x="3576" y="3384"/>
              <a:ext cx="22" cy="22"/>
            </a:xfrm>
            <a:custGeom>
              <a:avLst/>
              <a:gdLst>
                <a:gd name="T0" fmla="*/ 102 w 103"/>
                <a:gd name="T1" fmla="*/ 51 h 103"/>
                <a:gd name="T2" fmla="*/ 102 w 103"/>
                <a:gd name="T3" fmla="*/ 51 h 103"/>
                <a:gd name="T4" fmla="*/ 51 w 103"/>
                <a:gd name="T5" fmla="*/ 0 h 103"/>
                <a:gd name="T6" fmla="*/ 0 w 103"/>
                <a:gd name="T7" fmla="*/ 51 h 103"/>
                <a:gd name="T8" fmla="*/ 51 w 103"/>
                <a:gd name="T9" fmla="*/ 102 h 103"/>
                <a:gd name="T10" fmla="*/ 102 w 103"/>
                <a:gd name="T11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102" y="51"/>
                  </a:moveTo>
                  <a:lnTo>
                    <a:pt x="102" y="51"/>
                  </a:lnTo>
                  <a:cubicBezTo>
                    <a:pt x="102" y="22"/>
                    <a:pt x="81" y="0"/>
                    <a:pt x="51" y="0"/>
                  </a:cubicBezTo>
                  <a:cubicBezTo>
                    <a:pt x="22" y="0"/>
                    <a:pt x="0" y="22"/>
                    <a:pt x="0" y="51"/>
                  </a:cubicBezTo>
                  <a:cubicBezTo>
                    <a:pt x="0" y="80"/>
                    <a:pt x="22" y="102"/>
                    <a:pt x="51" y="102"/>
                  </a:cubicBezTo>
                  <a:cubicBezTo>
                    <a:pt x="81" y="102"/>
                    <a:pt x="102" y="80"/>
                    <a:pt x="102" y="51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 noChangeArrowheads="1"/>
            </p:cNvSpPr>
            <p:nvPr/>
          </p:nvSpPr>
          <p:spPr bwMode="auto">
            <a:xfrm>
              <a:off x="3631" y="3269"/>
              <a:ext cx="34" cy="34"/>
            </a:xfrm>
            <a:custGeom>
              <a:avLst/>
              <a:gdLst>
                <a:gd name="T0" fmla="*/ 153 w 154"/>
                <a:gd name="T1" fmla="*/ 80 h 154"/>
                <a:gd name="T2" fmla="*/ 153 w 154"/>
                <a:gd name="T3" fmla="*/ 80 h 154"/>
                <a:gd name="T4" fmla="*/ 73 w 154"/>
                <a:gd name="T5" fmla="*/ 0 h 154"/>
                <a:gd name="T6" fmla="*/ 0 w 154"/>
                <a:gd name="T7" fmla="*/ 80 h 154"/>
                <a:gd name="T8" fmla="*/ 73 w 154"/>
                <a:gd name="T9" fmla="*/ 153 h 154"/>
                <a:gd name="T10" fmla="*/ 153 w 154"/>
                <a:gd name="T11" fmla="*/ 8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4">
                  <a:moveTo>
                    <a:pt x="153" y="80"/>
                  </a:moveTo>
                  <a:lnTo>
                    <a:pt x="153" y="80"/>
                  </a:lnTo>
                  <a:cubicBezTo>
                    <a:pt x="153" y="36"/>
                    <a:pt x="116" y="0"/>
                    <a:pt x="73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7"/>
                    <a:pt x="36" y="153"/>
                    <a:pt x="73" y="153"/>
                  </a:cubicBezTo>
                  <a:cubicBezTo>
                    <a:pt x="116" y="153"/>
                    <a:pt x="153" y="117"/>
                    <a:pt x="153" y="80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 noChangeArrowheads="1"/>
            </p:cNvSpPr>
            <p:nvPr/>
          </p:nvSpPr>
          <p:spPr bwMode="auto">
            <a:xfrm>
              <a:off x="3457" y="3360"/>
              <a:ext cx="34" cy="34"/>
            </a:xfrm>
            <a:custGeom>
              <a:avLst/>
              <a:gdLst>
                <a:gd name="T0" fmla="*/ 0 w 155"/>
                <a:gd name="T1" fmla="*/ 72 h 154"/>
                <a:gd name="T2" fmla="*/ 0 w 155"/>
                <a:gd name="T3" fmla="*/ 72 h 154"/>
                <a:gd name="T4" fmla="*/ 73 w 155"/>
                <a:gd name="T5" fmla="*/ 153 h 154"/>
                <a:gd name="T6" fmla="*/ 154 w 155"/>
                <a:gd name="T7" fmla="*/ 72 h 154"/>
                <a:gd name="T8" fmla="*/ 73 w 155"/>
                <a:gd name="T9" fmla="*/ 0 h 154"/>
                <a:gd name="T10" fmla="*/ 0 w 155"/>
                <a:gd name="T11" fmla="*/ 7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54">
                  <a:moveTo>
                    <a:pt x="0" y="72"/>
                  </a:moveTo>
                  <a:lnTo>
                    <a:pt x="0" y="72"/>
                  </a:lnTo>
                  <a:cubicBezTo>
                    <a:pt x="0" y="117"/>
                    <a:pt x="30" y="153"/>
                    <a:pt x="73" y="153"/>
                  </a:cubicBezTo>
                  <a:cubicBezTo>
                    <a:pt x="117" y="153"/>
                    <a:pt x="154" y="117"/>
                    <a:pt x="154" y="72"/>
                  </a:cubicBezTo>
                  <a:cubicBezTo>
                    <a:pt x="154" y="29"/>
                    <a:pt x="117" y="0"/>
                    <a:pt x="73" y="0"/>
                  </a:cubicBezTo>
                  <a:cubicBezTo>
                    <a:pt x="30" y="0"/>
                    <a:pt x="0" y="29"/>
                    <a:pt x="0" y="72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 noChangeArrowheads="1"/>
            </p:cNvSpPr>
            <p:nvPr/>
          </p:nvSpPr>
          <p:spPr bwMode="auto">
            <a:xfrm>
              <a:off x="3495" y="3194"/>
              <a:ext cx="219" cy="255"/>
            </a:xfrm>
            <a:custGeom>
              <a:avLst/>
              <a:gdLst>
                <a:gd name="T0" fmla="*/ 940 w 970"/>
                <a:gd name="T1" fmla="*/ 291 h 1131"/>
                <a:gd name="T2" fmla="*/ 940 w 970"/>
                <a:gd name="T3" fmla="*/ 291 h 1131"/>
                <a:gd name="T4" fmla="*/ 765 w 970"/>
                <a:gd name="T5" fmla="*/ 0 h 1131"/>
                <a:gd name="T6" fmla="*/ 525 w 970"/>
                <a:gd name="T7" fmla="*/ 0 h 1131"/>
                <a:gd name="T8" fmla="*/ 401 w 970"/>
                <a:gd name="T9" fmla="*/ 80 h 1131"/>
                <a:gd name="T10" fmla="*/ 372 w 970"/>
                <a:gd name="T11" fmla="*/ 80 h 1131"/>
                <a:gd name="T12" fmla="*/ 284 w 970"/>
                <a:gd name="T13" fmla="*/ 226 h 1131"/>
                <a:gd name="T14" fmla="*/ 364 w 970"/>
                <a:gd name="T15" fmla="*/ 364 h 1131"/>
                <a:gd name="T16" fmla="*/ 532 w 970"/>
                <a:gd name="T17" fmla="*/ 364 h 1131"/>
                <a:gd name="T18" fmla="*/ 671 w 970"/>
                <a:gd name="T19" fmla="*/ 255 h 1131"/>
                <a:gd name="T20" fmla="*/ 824 w 970"/>
                <a:gd name="T21" fmla="*/ 408 h 1131"/>
                <a:gd name="T22" fmla="*/ 671 w 970"/>
                <a:gd name="T23" fmla="*/ 554 h 1131"/>
                <a:gd name="T24" fmla="*/ 525 w 970"/>
                <a:gd name="T25" fmla="*/ 437 h 1131"/>
                <a:gd name="T26" fmla="*/ 364 w 970"/>
                <a:gd name="T27" fmla="*/ 437 h 1131"/>
                <a:gd name="T28" fmla="*/ 284 w 970"/>
                <a:gd name="T29" fmla="*/ 583 h 1131"/>
                <a:gd name="T30" fmla="*/ 387 w 970"/>
                <a:gd name="T31" fmla="*/ 765 h 1131"/>
                <a:gd name="T32" fmla="*/ 408 w 970"/>
                <a:gd name="T33" fmla="*/ 765 h 1131"/>
                <a:gd name="T34" fmla="*/ 532 w 970"/>
                <a:gd name="T35" fmla="*/ 889 h 1131"/>
                <a:gd name="T36" fmla="*/ 408 w 970"/>
                <a:gd name="T37" fmla="*/ 1013 h 1131"/>
                <a:gd name="T38" fmla="*/ 284 w 970"/>
                <a:gd name="T39" fmla="*/ 889 h 1131"/>
                <a:gd name="T40" fmla="*/ 321 w 970"/>
                <a:gd name="T41" fmla="*/ 801 h 1131"/>
                <a:gd name="T42" fmla="*/ 219 w 970"/>
                <a:gd name="T43" fmla="*/ 620 h 1131"/>
                <a:gd name="T44" fmla="*/ 139 w 970"/>
                <a:gd name="T45" fmla="*/ 634 h 1131"/>
                <a:gd name="T46" fmla="*/ 58 w 970"/>
                <a:gd name="T47" fmla="*/ 620 h 1131"/>
                <a:gd name="T48" fmla="*/ 14 w 970"/>
                <a:gd name="T49" fmla="*/ 699 h 1131"/>
                <a:gd name="T50" fmla="*/ 58 w 970"/>
                <a:gd name="T51" fmla="*/ 801 h 1131"/>
                <a:gd name="T52" fmla="*/ 0 w 970"/>
                <a:gd name="T53" fmla="*/ 918 h 1131"/>
                <a:gd name="T54" fmla="*/ 80 w 970"/>
                <a:gd name="T55" fmla="*/ 1130 h 1131"/>
                <a:gd name="T56" fmla="*/ 452 w 970"/>
                <a:gd name="T57" fmla="*/ 1130 h 1131"/>
                <a:gd name="T58" fmla="*/ 627 w 970"/>
                <a:gd name="T59" fmla="*/ 1035 h 1131"/>
                <a:gd name="T60" fmla="*/ 940 w 970"/>
                <a:gd name="T61" fmla="*/ 488 h 1131"/>
                <a:gd name="T62" fmla="*/ 940 w 970"/>
                <a:gd name="T63" fmla="*/ 29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0" h="1131">
                  <a:moveTo>
                    <a:pt x="940" y="291"/>
                  </a:moveTo>
                  <a:lnTo>
                    <a:pt x="940" y="291"/>
                  </a:lnTo>
                  <a:lnTo>
                    <a:pt x="765" y="0"/>
                  </a:lnTo>
                  <a:cubicBezTo>
                    <a:pt x="525" y="0"/>
                    <a:pt x="605" y="0"/>
                    <a:pt x="525" y="0"/>
                  </a:cubicBezTo>
                  <a:cubicBezTo>
                    <a:pt x="510" y="51"/>
                    <a:pt x="459" y="80"/>
                    <a:pt x="401" y="80"/>
                  </a:cubicBezTo>
                  <a:lnTo>
                    <a:pt x="372" y="80"/>
                  </a:lnTo>
                  <a:lnTo>
                    <a:pt x="284" y="226"/>
                  </a:lnTo>
                  <a:cubicBezTo>
                    <a:pt x="328" y="255"/>
                    <a:pt x="357" y="306"/>
                    <a:pt x="364" y="364"/>
                  </a:cubicBezTo>
                  <a:lnTo>
                    <a:pt x="532" y="364"/>
                  </a:lnTo>
                  <a:cubicBezTo>
                    <a:pt x="547" y="306"/>
                    <a:pt x="605" y="255"/>
                    <a:pt x="671" y="255"/>
                  </a:cubicBezTo>
                  <a:cubicBezTo>
                    <a:pt x="758" y="255"/>
                    <a:pt x="824" y="321"/>
                    <a:pt x="824" y="408"/>
                  </a:cubicBezTo>
                  <a:cubicBezTo>
                    <a:pt x="824" y="488"/>
                    <a:pt x="758" y="554"/>
                    <a:pt x="671" y="554"/>
                  </a:cubicBezTo>
                  <a:cubicBezTo>
                    <a:pt x="605" y="554"/>
                    <a:pt x="547" y="503"/>
                    <a:pt x="525" y="437"/>
                  </a:cubicBezTo>
                  <a:lnTo>
                    <a:pt x="364" y="437"/>
                  </a:lnTo>
                  <a:cubicBezTo>
                    <a:pt x="357" y="496"/>
                    <a:pt x="328" y="547"/>
                    <a:pt x="284" y="583"/>
                  </a:cubicBezTo>
                  <a:lnTo>
                    <a:pt x="387" y="765"/>
                  </a:lnTo>
                  <a:lnTo>
                    <a:pt x="408" y="765"/>
                  </a:lnTo>
                  <a:cubicBezTo>
                    <a:pt x="481" y="765"/>
                    <a:pt x="532" y="816"/>
                    <a:pt x="532" y="889"/>
                  </a:cubicBezTo>
                  <a:cubicBezTo>
                    <a:pt x="532" y="955"/>
                    <a:pt x="481" y="1013"/>
                    <a:pt x="408" y="1013"/>
                  </a:cubicBezTo>
                  <a:cubicBezTo>
                    <a:pt x="342" y="1013"/>
                    <a:pt x="284" y="955"/>
                    <a:pt x="284" y="889"/>
                  </a:cubicBezTo>
                  <a:cubicBezTo>
                    <a:pt x="284" y="853"/>
                    <a:pt x="299" y="824"/>
                    <a:pt x="321" y="801"/>
                  </a:cubicBezTo>
                  <a:lnTo>
                    <a:pt x="219" y="620"/>
                  </a:lnTo>
                  <a:cubicBezTo>
                    <a:pt x="197" y="627"/>
                    <a:pt x="168" y="634"/>
                    <a:pt x="139" y="634"/>
                  </a:cubicBezTo>
                  <a:cubicBezTo>
                    <a:pt x="109" y="634"/>
                    <a:pt x="80" y="627"/>
                    <a:pt x="58" y="620"/>
                  </a:cubicBezTo>
                  <a:lnTo>
                    <a:pt x="14" y="699"/>
                  </a:lnTo>
                  <a:cubicBezTo>
                    <a:pt x="37" y="722"/>
                    <a:pt x="58" y="765"/>
                    <a:pt x="58" y="801"/>
                  </a:cubicBezTo>
                  <a:cubicBezTo>
                    <a:pt x="58" y="853"/>
                    <a:pt x="37" y="889"/>
                    <a:pt x="0" y="918"/>
                  </a:cubicBezTo>
                  <a:lnTo>
                    <a:pt x="80" y="1130"/>
                  </a:lnTo>
                  <a:lnTo>
                    <a:pt x="452" y="1130"/>
                  </a:lnTo>
                  <a:cubicBezTo>
                    <a:pt x="525" y="1130"/>
                    <a:pt x="590" y="1093"/>
                    <a:pt x="627" y="1035"/>
                  </a:cubicBezTo>
                  <a:lnTo>
                    <a:pt x="940" y="488"/>
                  </a:lnTo>
                  <a:cubicBezTo>
                    <a:pt x="969" y="430"/>
                    <a:pt x="969" y="349"/>
                    <a:pt x="940" y="291"/>
                  </a:cubicBez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 noChangeArrowheads="1"/>
            </p:cNvSpPr>
            <p:nvPr/>
          </p:nvSpPr>
          <p:spPr bwMode="auto">
            <a:xfrm>
              <a:off x="3390" y="3381"/>
              <a:ext cx="105" cy="69"/>
            </a:xfrm>
            <a:custGeom>
              <a:avLst/>
              <a:gdLst>
                <a:gd name="T0" fmla="*/ 401 w 467"/>
                <a:gd name="T1" fmla="*/ 124 h 307"/>
                <a:gd name="T2" fmla="*/ 401 w 467"/>
                <a:gd name="T3" fmla="*/ 124 h 307"/>
                <a:gd name="T4" fmla="*/ 371 w 467"/>
                <a:gd name="T5" fmla="*/ 131 h 307"/>
                <a:gd name="T6" fmla="*/ 226 w 467"/>
                <a:gd name="T7" fmla="*/ 0 h 307"/>
                <a:gd name="T8" fmla="*/ 0 w 467"/>
                <a:gd name="T9" fmla="*/ 0 h 307"/>
                <a:gd name="T10" fmla="*/ 116 w 467"/>
                <a:gd name="T11" fmla="*/ 211 h 307"/>
                <a:gd name="T12" fmla="*/ 291 w 467"/>
                <a:gd name="T13" fmla="*/ 306 h 307"/>
                <a:gd name="T14" fmla="*/ 466 w 467"/>
                <a:gd name="T15" fmla="*/ 306 h 307"/>
                <a:gd name="T16" fmla="*/ 401 w 467"/>
                <a:gd name="T17" fmla="*/ 1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307">
                  <a:moveTo>
                    <a:pt x="401" y="124"/>
                  </a:moveTo>
                  <a:lnTo>
                    <a:pt x="401" y="124"/>
                  </a:lnTo>
                  <a:cubicBezTo>
                    <a:pt x="393" y="124"/>
                    <a:pt x="379" y="131"/>
                    <a:pt x="371" y="131"/>
                  </a:cubicBezTo>
                  <a:cubicBezTo>
                    <a:pt x="298" y="131"/>
                    <a:pt x="240" y="73"/>
                    <a:pt x="226" y="0"/>
                  </a:cubicBezTo>
                  <a:lnTo>
                    <a:pt x="0" y="0"/>
                  </a:lnTo>
                  <a:cubicBezTo>
                    <a:pt x="116" y="211"/>
                    <a:pt x="78" y="141"/>
                    <a:pt x="116" y="211"/>
                  </a:cubicBezTo>
                  <a:cubicBezTo>
                    <a:pt x="153" y="269"/>
                    <a:pt x="218" y="306"/>
                    <a:pt x="291" y="306"/>
                  </a:cubicBezTo>
                  <a:lnTo>
                    <a:pt x="466" y="306"/>
                  </a:lnTo>
                  <a:lnTo>
                    <a:pt x="401" y="124"/>
                  </a:lnTo>
                </a:path>
              </a:pathLst>
            </a:custGeom>
            <a:solidFill>
              <a:srgbClr val="79C6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2" name="Group 106"/>
          <p:cNvGrpSpPr>
            <a:grpSpLocks/>
          </p:cNvGrpSpPr>
          <p:nvPr/>
        </p:nvGrpSpPr>
        <p:grpSpPr bwMode="auto">
          <a:xfrm>
            <a:off x="2231234" y="2673918"/>
            <a:ext cx="595313" cy="533400"/>
            <a:chOff x="1344" y="2077"/>
            <a:chExt cx="375" cy="336"/>
          </a:xfrm>
        </p:grpSpPr>
        <p:sp>
          <p:nvSpPr>
            <p:cNvPr id="4203" name="Freeform 107"/>
            <p:cNvSpPr>
              <a:spLocks noChangeArrowheads="1"/>
            </p:cNvSpPr>
            <p:nvPr/>
          </p:nvSpPr>
          <p:spPr bwMode="auto">
            <a:xfrm>
              <a:off x="1611" y="2256"/>
              <a:ext cx="97" cy="126"/>
            </a:xfrm>
            <a:custGeom>
              <a:avLst/>
              <a:gdLst>
                <a:gd name="T0" fmla="*/ 277 w 431"/>
                <a:gd name="T1" fmla="*/ 0 h 561"/>
                <a:gd name="T2" fmla="*/ 0 w 431"/>
                <a:gd name="T3" fmla="*/ 465 h 561"/>
                <a:gd name="T4" fmla="*/ 161 w 431"/>
                <a:gd name="T5" fmla="*/ 560 h 561"/>
                <a:gd name="T6" fmla="*/ 430 w 431"/>
                <a:gd name="T7" fmla="*/ 87 h 561"/>
                <a:gd name="T8" fmla="*/ 277 w 431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61">
                  <a:moveTo>
                    <a:pt x="277" y="0"/>
                  </a:moveTo>
                  <a:lnTo>
                    <a:pt x="0" y="465"/>
                  </a:lnTo>
                  <a:lnTo>
                    <a:pt x="161" y="560"/>
                  </a:lnTo>
                  <a:lnTo>
                    <a:pt x="430" y="87"/>
                  </a:lnTo>
                  <a:lnTo>
                    <a:pt x="277" y="0"/>
                  </a:lnTo>
                </a:path>
              </a:pathLst>
            </a:custGeom>
            <a:solidFill>
              <a:srgbClr val="F9B2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 noChangeArrowheads="1"/>
            </p:cNvSpPr>
            <p:nvPr/>
          </p:nvSpPr>
          <p:spPr bwMode="auto">
            <a:xfrm>
              <a:off x="1342" y="2077"/>
              <a:ext cx="380" cy="336"/>
            </a:xfrm>
            <a:custGeom>
              <a:avLst/>
              <a:gdLst>
                <a:gd name="T0" fmla="*/ 1137 w 1678"/>
                <a:gd name="T1" fmla="*/ 1289 h 1487"/>
                <a:gd name="T2" fmla="*/ 1137 w 1678"/>
                <a:gd name="T3" fmla="*/ 1289 h 1487"/>
                <a:gd name="T4" fmla="*/ 1123 w 1678"/>
                <a:gd name="T5" fmla="*/ 1252 h 1487"/>
                <a:gd name="T6" fmla="*/ 1166 w 1678"/>
                <a:gd name="T7" fmla="*/ 1187 h 1487"/>
                <a:gd name="T8" fmla="*/ 1101 w 1678"/>
                <a:gd name="T9" fmla="*/ 1151 h 1487"/>
                <a:gd name="T10" fmla="*/ 1144 w 1678"/>
                <a:gd name="T11" fmla="*/ 1077 h 1487"/>
                <a:gd name="T12" fmla="*/ 649 w 1678"/>
                <a:gd name="T13" fmla="*/ 1143 h 1487"/>
                <a:gd name="T14" fmla="*/ 649 w 1678"/>
                <a:gd name="T15" fmla="*/ 1151 h 1487"/>
                <a:gd name="T16" fmla="*/ 641 w 1678"/>
                <a:gd name="T17" fmla="*/ 1194 h 1487"/>
                <a:gd name="T18" fmla="*/ 554 w 1678"/>
                <a:gd name="T19" fmla="*/ 1216 h 1487"/>
                <a:gd name="T20" fmla="*/ 525 w 1678"/>
                <a:gd name="T21" fmla="*/ 1128 h 1487"/>
                <a:gd name="T22" fmla="*/ 620 w 1678"/>
                <a:gd name="T23" fmla="*/ 1107 h 1487"/>
                <a:gd name="T24" fmla="*/ 627 w 1678"/>
                <a:gd name="T25" fmla="*/ 1107 h 1487"/>
                <a:gd name="T26" fmla="*/ 1166 w 1678"/>
                <a:gd name="T27" fmla="*/ 1034 h 1487"/>
                <a:gd name="T28" fmla="*/ 1174 w 1678"/>
                <a:gd name="T29" fmla="*/ 1026 h 1487"/>
                <a:gd name="T30" fmla="*/ 532 w 1678"/>
                <a:gd name="T31" fmla="*/ 874 h 1487"/>
                <a:gd name="T32" fmla="*/ 525 w 1678"/>
                <a:gd name="T33" fmla="*/ 888 h 1487"/>
                <a:gd name="T34" fmla="*/ 438 w 1678"/>
                <a:gd name="T35" fmla="*/ 910 h 1487"/>
                <a:gd name="T36" fmla="*/ 415 w 1678"/>
                <a:gd name="T37" fmla="*/ 815 h 1487"/>
                <a:gd name="T38" fmla="*/ 503 w 1678"/>
                <a:gd name="T39" fmla="*/ 794 h 1487"/>
                <a:gd name="T40" fmla="*/ 532 w 1678"/>
                <a:gd name="T41" fmla="*/ 830 h 1487"/>
                <a:gd name="T42" fmla="*/ 1195 w 1678"/>
                <a:gd name="T43" fmla="*/ 990 h 1487"/>
                <a:gd name="T44" fmla="*/ 1202 w 1678"/>
                <a:gd name="T45" fmla="*/ 976 h 1487"/>
                <a:gd name="T46" fmla="*/ 503 w 1678"/>
                <a:gd name="T47" fmla="*/ 568 h 1487"/>
                <a:gd name="T48" fmla="*/ 430 w 1678"/>
                <a:gd name="T49" fmla="*/ 576 h 1487"/>
                <a:gd name="T50" fmla="*/ 408 w 1678"/>
                <a:gd name="T51" fmla="*/ 481 h 1487"/>
                <a:gd name="T52" fmla="*/ 496 w 1678"/>
                <a:gd name="T53" fmla="*/ 459 h 1487"/>
                <a:gd name="T54" fmla="*/ 525 w 1678"/>
                <a:gd name="T55" fmla="*/ 532 h 1487"/>
                <a:gd name="T56" fmla="*/ 1225 w 1678"/>
                <a:gd name="T57" fmla="*/ 932 h 1487"/>
                <a:gd name="T58" fmla="*/ 1232 w 1678"/>
                <a:gd name="T59" fmla="*/ 917 h 1487"/>
                <a:gd name="T60" fmla="*/ 773 w 1678"/>
                <a:gd name="T61" fmla="*/ 423 h 1487"/>
                <a:gd name="T62" fmla="*/ 722 w 1678"/>
                <a:gd name="T63" fmla="*/ 416 h 1487"/>
                <a:gd name="T64" fmla="*/ 700 w 1678"/>
                <a:gd name="T65" fmla="*/ 321 h 1487"/>
                <a:gd name="T66" fmla="*/ 794 w 1678"/>
                <a:gd name="T67" fmla="*/ 299 h 1487"/>
                <a:gd name="T68" fmla="*/ 816 w 1678"/>
                <a:gd name="T69" fmla="*/ 393 h 1487"/>
                <a:gd name="T70" fmla="*/ 809 w 1678"/>
                <a:gd name="T71" fmla="*/ 401 h 1487"/>
                <a:gd name="T72" fmla="*/ 1261 w 1678"/>
                <a:gd name="T73" fmla="*/ 881 h 1487"/>
                <a:gd name="T74" fmla="*/ 1261 w 1678"/>
                <a:gd name="T75" fmla="*/ 866 h 1487"/>
                <a:gd name="T76" fmla="*/ 1057 w 1678"/>
                <a:gd name="T77" fmla="*/ 365 h 1487"/>
                <a:gd name="T78" fmla="*/ 1050 w 1678"/>
                <a:gd name="T79" fmla="*/ 365 h 1487"/>
                <a:gd name="T80" fmla="*/ 1027 w 1678"/>
                <a:gd name="T81" fmla="*/ 270 h 1487"/>
                <a:gd name="T82" fmla="*/ 1115 w 1678"/>
                <a:gd name="T83" fmla="*/ 248 h 1487"/>
                <a:gd name="T84" fmla="*/ 1144 w 1678"/>
                <a:gd name="T85" fmla="*/ 335 h 1487"/>
                <a:gd name="T86" fmla="*/ 1101 w 1678"/>
                <a:gd name="T87" fmla="*/ 365 h 1487"/>
                <a:gd name="T88" fmla="*/ 1101 w 1678"/>
                <a:gd name="T89" fmla="*/ 372 h 1487"/>
                <a:gd name="T90" fmla="*/ 1290 w 1678"/>
                <a:gd name="T91" fmla="*/ 830 h 1487"/>
                <a:gd name="T92" fmla="*/ 1327 w 1678"/>
                <a:gd name="T93" fmla="*/ 765 h 1487"/>
                <a:gd name="T94" fmla="*/ 1392 w 1678"/>
                <a:gd name="T95" fmla="*/ 801 h 1487"/>
                <a:gd name="T96" fmla="*/ 1428 w 1678"/>
                <a:gd name="T97" fmla="*/ 736 h 1487"/>
                <a:gd name="T98" fmla="*/ 1465 w 1678"/>
                <a:gd name="T99" fmla="*/ 722 h 1487"/>
                <a:gd name="T100" fmla="*/ 1647 w 1678"/>
                <a:gd name="T101" fmla="*/ 830 h 1487"/>
                <a:gd name="T102" fmla="*/ 1640 w 1678"/>
                <a:gd name="T103" fmla="*/ 641 h 1487"/>
                <a:gd name="T104" fmla="*/ 1327 w 1678"/>
                <a:gd name="T105" fmla="*/ 102 h 1487"/>
                <a:gd name="T106" fmla="*/ 1152 w 1678"/>
                <a:gd name="T107" fmla="*/ 0 h 1487"/>
                <a:gd name="T108" fmla="*/ 525 w 1678"/>
                <a:gd name="T109" fmla="*/ 0 h 1487"/>
                <a:gd name="T110" fmla="*/ 350 w 1678"/>
                <a:gd name="T111" fmla="*/ 102 h 1487"/>
                <a:gd name="T112" fmla="*/ 37 w 1678"/>
                <a:gd name="T113" fmla="*/ 641 h 1487"/>
                <a:gd name="T114" fmla="*/ 37 w 1678"/>
                <a:gd name="T115" fmla="*/ 844 h 1487"/>
                <a:gd name="T116" fmla="*/ 350 w 1678"/>
                <a:gd name="T117" fmla="*/ 1384 h 1487"/>
                <a:gd name="T118" fmla="*/ 525 w 1678"/>
                <a:gd name="T119" fmla="*/ 1486 h 1487"/>
                <a:gd name="T120" fmla="*/ 1152 w 1678"/>
                <a:gd name="T121" fmla="*/ 1486 h 1487"/>
                <a:gd name="T122" fmla="*/ 1319 w 1678"/>
                <a:gd name="T123" fmla="*/ 1399 h 1487"/>
                <a:gd name="T124" fmla="*/ 1137 w 1678"/>
                <a:gd name="T125" fmla="*/ 1289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8" h="1487">
                  <a:moveTo>
                    <a:pt x="1137" y="1289"/>
                  </a:moveTo>
                  <a:lnTo>
                    <a:pt x="1137" y="1289"/>
                  </a:lnTo>
                  <a:cubicBezTo>
                    <a:pt x="1123" y="1282"/>
                    <a:pt x="1115" y="1267"/>
                    <a:pt x="1123" y="1252"/>
                  </a:cubicBezTo>
                  <a:lnTo>
                    <a:pt x="1166" y="1187"/>
                  </a:lnTo>
                  <a:lnTo>
                    <a:pt x="1101" y="1151"/>
                  </a:lnTo>
                  <a:lnTo>
                    <a:pt x="1144" y="1077"/>
                  </a:lnTo>
                  <a:cubicBezTo>
                    <a:pt x="904" y="968"/>
                    <a:pt x="758" y="1049"/>
                    <a:pt x="649" y="1143"/>
                  </a:cubicBezTo>
                  <a:lnTo>
                    <a:pt x="649" y="1151"/>
                  </a:lnTo>
                  <a:cubicBezTo>
                    <a:pt x="649" y="1165"/>
                    <a:pt x="649" y="1180"/>
                    <a:pt x="641" y="1194"/>
                  </a:cubicBezTo>
                  <a:cubicBezTo>
                    <a:pt x="620" y="1224"/>
                    <a:pt x="583" y="1238"/>
                    <a:pt x="554" y="1216"/>
                  </a:cubicBezTo>
                  <a:cubicBezTo>
                    <a:pt x="517" y="1202"/>
                    <a:pt x="510" y="1158"/>
                    <a:pt x="525" y="1128"/>
                  </a:cubicBezTo>
                  <a:cubicBezTo>
                    <a:pt x="547" y="1100"/>
                    <a:pt x="583" y="1085"/>
                    <a:pt x="620" y="1107"/>
                  </a:cubicBezTo>
                  <a:cubicBezTo>
                    <a:pt x="622" y="1107"/>
                    <a:pt x="620" y="1107"/>
                    <a:pt x="627" y="1107"/>
                  </a:cubicBezTo>
                  <a:cubicBezTo>
                    <a:pt x="787" y="961"/>
                    <a:pt x="962" y="940"/>
                    <a:pt x="1166" y="1034"/>
                  </a:cubicBezTo>
                  <a:lnTo>
                    <a:pt x="1174" y="1026"/>
                  </a:lnTo>
                  <a:cubicBezTo>
                    <a:pt x="955" y="925"/>
                    <a:pt x="729" y="866"/>
                    <a:pt x="532" y="874"/>
                  </a:cubicBezTo>
                  <a:cubicBezTo>
                    <a:pt x="532" y="881"/>
                    <a:pt x="532" y="881"/>
                    <a:pt x="525" y="888"/>
                  </a:cubicBezTo>
                  <a:cubicBezTo>
                    <a:pt x="510" y="917"/>
                    <a:pt x="466" y="925"/>
                    <a:pt x="438" y="910"/>
                  </a:cubicBezTo>
                  <a:cubicBezTo>
                    <a:pt x="401" y="888"/>
                    <a:pt x="394" y="852"/>
                    <a:pt x="415" y="815"/>
                  </a:cubicBezTo>
                  <a:cubicBezTo>
                    <a:pt x="430" y="787"/>
                    <a:pt x="474" y="780"/>
                    <a:pt x="503" y="794"/>
                  </a:cubicBezTo>
                  <a:cubicBezTo>
                    <a:pt x="517" y="801"/>
                    <a:pt x="525" y="815"/>
                    <a:pt x="532" y="830"/>
                  </a:cubicBezTo>
                  <a:cubicBezTo>
                    <a:pt x="736" y="823"/>
                    <a:pt x="969" y="881"/>
                    <a:pt x="1195" y="990"/>
                  </a:cubicBezTo>
                  <a:lnTo>
                    <a:pt x="1202" y="976"/>
                  </a:lnTo>
                  <a:lnTo>
                    <a:pt x="503" y="568"/>
                  </a:lnTo>
                  <a:cubicBezTo>
                    <a:pt x="481" y="583"/>
                    <a:pt x="452" y="591"/>
                    <a:pt x="430" y="576"/>
                  </a:cubicBezTo>
                  <a:cubicBezTo>
                    <a:pt x="401" y="554"/>
                    <a:pt x="387" y="517"/>
                    <a:pt x="408" y="481"/>
                  </a:cubicBezTo>
                  <a:cubicBezTo>
                    <a:pt x="423" y="452"/>
                    <a:pt x="466" y="444"/>
                    <a:pt x="496" y="459"/>
                  </a:cubicBezTo>
                  <a:cubicBezTo>
                    <a:pt x="525" y="474"/>
                    <a:pt x="532" y="503"/>
                    <a:pt x="525" y="532"/>
                  </a:cubicBezTo>
                  <a:lnTo>
                    <a:pt x="1225" y="932"/>
                  </a:lnTo>
                  <a:cubicBezTo>
                    <a:pt x="1232" y="917"/>
                    <a:pt x="1230" y="922"/>
                    <a:pt x="1232" y="917"/>
                  </a:cubicBezTo>
                  <a:cubicBezTo>
                    <a:pt x="1027" y="780"/>
                    <a:pt x="867" y="605"/>
                    <a:pt x="773" y="423"/>
                  </a:cubicBezTo>
                  <a:cubicBezTo>
                    <a:pt x="758" y="423"/>
                    <a:pt x="736" y="423"/>
                    <a:pt x="722" y="416"/>
                  </a:cubicBezTo>
                  <a:cubicBezTo>
                    <a:pt x="692" y="393"/>
                    <a:pt x="685" y="357"/>
                    <a:pt x="700" y="321"/>
                  </a:cubicBezTo>
                  <a:cubicBezTo>
                    <a:pt x="722" y="291"/>
                    <a:pt x="758" y="284"/>
                    <a:pt x="794" y="299"/>
                  </a:cubicBezTo>
                  <a:cubicBezTo>
                    <a:pt x="824" y="321"/>
                    <a:pt x="831" y="357"/>
                    <a:pt x="816" y="393"/>
                  </a:cubicBezTo>
                  <a:cubicBezTo>
                    <a:pt x="814" y="395"/>
                    <a:pt x="809" y="393"/>
                    <a:pt x="809" y="401"/>
                  </a:cubicBezTo>
                  <a:cubicBezTo>
                    <a:pt x="904" y="576"/>
                    <a:pt x="1057" y="743"/>
                    <a:pt x="1261" y="881"/>
                  </a:cubicBezTo>
                  <a:lnTo>
                    <a:pt x="1261" y="866"/>
                  </a:lnTo>
                  <a:cubicBezTo>
                    <a:pt x="1079" y="743"/>
                    <a:pt x="1013" y="576"/>
                    <a:pt x="1057" y="365"/>
                  </a:cubicBezTo>
                  <a:lnTo>
                    <a:pt x="1050" y="365"/>
                  </a:lnTo>
                  <a:cubicBezTo>
                    <a:pt x="1020" y="342"/>
                    <a:pt x="1006" y="299"/>
                    <a:pt x="1027" y="270"/>
                  </a:cubicBezTo>
                  <a:cubicBezTo>
                    <a:pt x="1042" y="241"/>
                    <a:pt x="1086" y="226"/>
                    <a:pt x="1115" y="248"/>
                  </a:cubicBezTo>
                  <a:cubicBezTo>
                    <a:pt x="1152" y="263"/>
                    <a:pt x="1159" y="306"/>
                    <a:pt x="1144" y="335"/>
                  </a:cubicBezTo>
                  <a:cubicBezTo>
                    <a:pt x="1130" y="350"/>
                    <a:pt x="1123" y="365"/>
                    <a:pt x="1101" y="365"/>
                  </a:cubicBezTo>
                  <a:lnTo>
                    <a:pt x="1101" y="372"/>
                  </a:lnTo>
                  <a:cubicBezTo>
                    <a:pt x="1072" y="510"/>
                    <a:pt x="1072" y="678"/>
                    <a:pt x="1290" y="830"/>
                  </a:cubicBezTo>
                  <a:lnTo>
                    <a:pt x="1327" y="765"/>
                  </a:lnTo>
                  <a:lnTo>
                    <a:pt x="1392" y="801"/>
                  </a:lnTo>
                  <a:lnTo>
                    <a:pt x="1428" y="736"/>
                  </a:lnTo>
                  <a:cubicBezTo>
                    <a:pt x="1436" y="722"/>
                    <a:pt x="1451" y="715"/>
                    <a:pt x="1465" y="722"/>
                  </a:cubicBezTo>
                  <a:lnTo>
                    <a:pt x="1647" y="830"/>
                  </a:lnTo>
                  <a:cubicBezTo>
                    <a:pt x="1677" y="773"/>
                    <a:pt x="1669" y="700"/>
                    <a:pt x="1640" y="641"/>
                  </a:cubicBezTo>
                  <a:lnTo>
                    <a:pt x="1327" y="102"/>
                  </a:lnTo>
                  <a:cubicBezTo>
                    <a:pt x="1290" y="37"/>
                    <a:pt x="1225" y="0"/>
                    <a:pt x="1152" y="0"/>
                  </a:cubicBezTo>
                  <a:lnTo>
                    <a:pt x="525" y="0"/>
                  </a:lnTo>
                  <a:cubicBezTo>
                    <a:pt x="452" y="0"/>
                    <a:pt x="387" y="37"/>
                    <a:pt x="350" y="102"/>
                  </a:cubicBezTo>
                  <a:lnTo>
                    <a:pt x="37" y="641"/>
                  </a:lnTo>
                  <a:cubicBezTo>
                    <a:pt x="0" y="707"/>
                    <a:pt x="0" y="780"/>
                    <a:pt x="37" y="844"/>
                  </a:cubicBezTo>
                  <a:lnTo>
                    <a:pt x="350" y="1384"/>
                  </a:lnTo>
                  <a:cubicBezTo>
                    <a:pt x="387" y="1450"/>
                    <a:pt x="452" y="1486"/>
                    <a:pt x="525" y="1486"/>
                  </a:cubicBezTo>
                  <a:lnTo>
                    <a:pt x="1152" y="1486"/>
                  </a:lnTo>
                  <a:cubicBezTo>
                    <a:pt x="1217" y="1486"/>
                    <a:pt x="1283" y="1450"/>
                    <a:pt x="1319" y="1399"/>
                  </a:cubicBezTo>
                  <a:lnTo>
                    <a:pt x="1137" y="1289"/>
                  </a:lnTo>
                </a:path>
              </a:pathLst>
            </a:custGeom>
            <a:solidFill>
              <a:srgbClr val="F9B2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5" name="Group 109"/>
          <p:cNvGrpSpPr>
            <a:grpSpLocks/>
          </p:cNvGrpSpPr>
          <p:nvPr/>
        </p:nvGrpSpPr>
        <p:grpSpPr bwMode="auto">
          <a:xfrm>
            <a:off x="2531004" y="1938202"/>
            <a:ext cx="592137" cy="533400"/>
            <a:chOff x="1415" y="1434"/>
            <a:chExt cx="373" cy="336"/>
          </a:xfrm>
        </p:grpSpPr>
        <p:sp>
          <p:nvSpPr>
            <p:cNvPr id="4206" name="Freeform 110"/>
            <p:cNvSpPr>
              <a:spLocks noChangeArrowheads="1"/>
            </p:cNvSpPr>
            <p:nvPr/>
          </p:nvSpPr>
          <p:spPr bwMode="auto">
            <a:xfrm>
              <a:off x="1516" y="1644"/>
              <a:ext cx="21" cy="19"/>
            </a:xfrm>
            <a:custGeom>
              <a:avLst/>
              <a:gdLst>
                <a:gd name="T0" fmla="*/ 44 w 96"/>
                <a:gd name="T1" fmla="*/ 0 h 88"/>
                <a:gd name="T2" fmla="*/ 44 w 96"/>
                <a:gd name="T3" fmla="*/ 0 h 88"/>
                <a:gd name="T4" fmla="*/ 0 w 96"/>
                <a:gd name="T5" fmla="*/ 43 h 88"/>
                <a:gd name="T6" fmla="*/ 44 w 96"/>
                <a:gd name="T7" fmla="*/ 87 h 88"/>
                <a:gd name="T8" fmla="*/ 95 w 96"/>
                <a:gd name="T9" fmla="*/ 43 h 88"/>
                <a:gd name="T10" fmla="*/ 44 w 9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88">
                  <a:moveTo>
                    <a:pt x="44" y="0"/>
                  </a:moveTo>
                  <a:lnTo>
                    <a:pt x="44" y="0"/>
                  </a:lnTo>
                  <a:cubicBezTo>
                    <a:pt x="22" y="0"/>
                    <a:pt x="0" y="21"/>
                    <a:pt x="0" y="43"/>
                  </a:cubicBezTo>
                  <a:cubicBezTo>
                    <a:pt x="0" y="65"/>
                    <a:pt x="22" y="87"/>
                    <a:pt x="44" y="87"/>
                  </a:cubicBezTo>
                  <a:cubicBezTo>
                    <a:pt x="74" y="87"/>
                    <a:pt x="95" y="65"/>
                    <a:pt x="95" y="43"/>
                  </a:cubicBezTo>
                  <a:cubicBezTo>
                    <a:pt x="95" y="21"/>
                    <a:pt x="74" y="0"/>
                    <a:pt x="44" y="0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 noChangeArrowheads="1"/>
            </p:cNvSpPr>
            <p:nvPr/>
          </p:nvSpPr>
          <p:spPr bwMode="auto">
            <a:xfrm>
              <a:off x="1592" y="1512"/>
              <a:ext cx="19" cy="21"/>
            </a:xfrm>
            <a:custGeom>
              <a:avLst/>
              <a:gdLst>
                <a:gd name="T0" fmla="*/ 43 w 88"/>
                <a:gd name="T1" fmla="*/ 95 h 96"/>
                <a:gd name="T2" fmla="*/ 43 w 88"/>
                <a:gd name="T3" fmla="*/ 95 h 96"/>
                <a:gd name="T4" fmla="*/ 87 w 88"/>
                <a:gd name="T5" fmla="*/ 44 h 96"/>
                <a:gd name="T6" fmla="*/ 43 w 88"/>
                <a:gd name="T7" fmla="*/ 0 h 96"/>
                <a:gd name="T8" fmla="*/ 0 w 88"/>
                <a:gd name="T9" fmla="*/ 44 h 96"/>
                <a:gd name="T10" fmla="*/ 43 w 88"/>
                <a:gd name="T11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43" y="95"/>
                  </a:moveTo>
                  <a:lnTo>
                    <a:pt x="43" y="95"/>
                  </a:lnTo>
                  <a:cubicBezTo>
                    <a:pt x="73" y="95"/>
                    <a:pt x="87" y="73"/>
                    <a:pt x="87" y="44"/>
                  </a:cubicBezTo>
                  <a:cubicBezTo>
                    <a:pt x="87" y="23"/>
                    <a:pt x="73" y="0"/>
                    <a:pt x="43" y="0"/>
                  </a:cubicBezTo>
                  <a:cubicBezTo>
                    <a:pt x="22" y="0"/>
                    <a:pt x="0" y="23"/>
                    <a:pt x="0" y="44"/>
                  </a:cubicBezTo>
                  <a:cubicBezTo>
                    <a:pt x="0" y="73"/>
                    <a:pt x="22" y="95"/>
                    <a:pt x="43" y="95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 noChangeArrowheads="1"/>
            </p:cNvSpPr>
            <p:nvPr/>
          </p:nvSpPr>
          <p:spPr bwMode="auto">
            <a:xfrm>
              <a:off x="1522" y="1547"/>
              <a:ext cx="74" cy="75"/>
            </a:xfrm>
            <a:custGeom>
              <a:avLst/>
              <a:gdLst>
                <a:gd name="T0" fmla="*/ 219 w 330"/>
                <a:gd name="T1" fmla="*/ 336 h 337"/>
                <a:gd name="T2" fmla="*/ 219 w 330"/>
                <a:gd name="T3" fmla="*/ 336 h 337"/>
                <a:gd name="T4" fmla="*/ 329 w 330"/>
                <a:gd name="T5" fmla="*/ 270 h 337"/>
                <a:gd name="T6" fmla="*/ 329 w 330"/>
                <a:gd name="T7" fmla="*/ 139 h 337"/>
                <a:gd name="T8" fmla="*/ 132 w 330"/>
                <a:gd name="T9" fmla="*/ 0 h 337"/>
                <a:gd name="T10" fmla="*/ 0 w 330"/>
                <a:gd name="T11" fmla="*/ 226 h 337"/>
                <a:gd name="T12" fmla="*/ 15 w 330"/>
                <a:gd name="T13" fmla="*/ 226 h 337"/>
                <a:gd name="T14" fmla="*/ 219 w 330"/>
                <a:gd name="T15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337">
                  <a:moveTo>
                    <a:pt x="219" y="336"/>
                  </a:moveTo>
                  <a:lnTo>
                    <a:pt x="219" y="336"/>
                  </a:lnTo>
                  <a:lnTo>
                    <a:pt x="329" y="270"/>
                  </a:lnTo>
                  <a:lnTo>
                    <a:pt x="329" y="139"/>
                  </a:lnTo>
                  <a:cubicBezTo>
                    <a:pt x="241" y="132"/>
                    <a:pt x="168" y="73"/>
                    <a:pt x="132" y="0"/>
                  </a:cubicBezTo>
                  <a:cubicBezTo>
                    <a:pt x="59" y="58"/>
                    <a:pt x="15" y="139"/>
                    <a:pt x="0" y="226"/>
                  </a:cubicBezTo>
                  <a:lnTo>
                    <a:pt x="15" y="226"/>
                  </a:lnTo>
                  <a:cubicBezTo>
                    <a:pt x="103" y="226"/>
                    <a:pt x="175" y="270"/>
                    <a:pt x="219" y="336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 noChangeArrowheads="1"/>
            </p:cNvSpPr>
            <p:nvPr/>
          </p:nvSpPr>
          <p:spPr bwMode="auto">
            <a:xfrm>
              <a:off x="1559" y="1479"/>
              <a:ext cx="85" cy="77"/>
            </a:xfrm>
            <a:custGeom>
              <a:avLst/>
              <a:gdLst>
                <a:gd name="T0" fmla="*/ 72 w 380"/>
                <a:gd name="T1" fmla="*/ 343 h 344"/>
                <a:gd name="T2" fmla="*/ 72 w 380"/>
                <a:gd name="T3" fmla="*/ 343 h 344"/>
                <a:gd name="T4" fmla="*/ 87 w 380"/>
                <a:gd name="T5" fmla="*/ 328 h 344"/>
                <a:gd name="T6" fmla="*/ 153 w 380"/>
                <a:gd name="T7" fmla="*/ 298 h 344"/>
                <a:gd name="T8" fmla="*/ 226 w 380"/>
                <a:gd name="T9" fmla="*/ 298 h 344"/>
                <a:gd name="T10" fmla="*/ 291 w 380"/>
                <a:gd name="T11" fmla="*/ 328 h 344"/>
                <a:gd name="T12" fmla="*/ 306 w 380"/>
                <a:gd name="T13" fmla="*/ 343 h 344"/>
                <a:gd name="T14" fmla="*/ 379 w 380"/>
                <a:gd name="T15" fmla="*/ 189 h 344"/>
                <a:gd name="T16" fmla="*/ 189 w 380"/>
                <a:gd name="T17" fmla="*/ 0 h 344"/>
                <a:gd name="T18" fmla="*/ 0 w 380"/>
                <a:gd name="T19" fmla="*/ 189 h 344"/>
                <a:gd name="T20" fmla="*/ 72 w 380"/>
                <a:gd name="T21" fmla="*/ 343 h 344"/>
                <a:gd name="T22" fmla="*/ 189 w 380"/>
                <a:gd name="T23" fmla="*/ 109 h 344"/>
                <a:gd name="T24" fmla="*/ 189 w 380"/>
                <a:gd name="T25" fmla="*/ 109 h 344"/>
                <a:gd name="T26" fmla="*/ 270 w 380"/>
                <a:gd name="T27" fmla="*/ 189 h 344"/>
                <a:gd name="T28" fmla="*/ 189 w 380"/>
                <a:gd name="T29" fmla="*/ 277 h 344"/>
                <a:gd name="T30" fmla="*/ 110 w 380"/>
                <a:gd name="T31" fmla="*/ 189 h 344"/>
                <a:gd name="T32" fmla="*/ 189 w 380"/>
                <a:gd name="T33" fmla="*/ 10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0" h="344">
                  <a:moveTo>
                    <a:pt x="72" y="343"/>
                  </a:moveTo>
                  <a:lnTo>
                    <a:pt x="72" y="343"/>
                  </a:lnTo>
                  <a:lnTo>
                    <a:pt x="87" y="328"/>
                  </a:lnTo>
                  <a:cubicBezTo>
                    <a:pt x="110" y="305"/>
                    <a:pt x="131" y="298"/>
                    <a:pt x="153" y="298"/>
                  </a:cubicBezTo>
                  <a:lnTo>
                    <a:pt x="226" y="298"/>
                  </a:lnTo>
                  <a:cubicBezTo>
                    <a:pt x="255" y="298"/>
                    <a:pt x="277" y="305"/>
                    <a:pt x="291" y="328"/>
                  </a:cubicBezTo>
                  <a:cubicBezTo>
                    <a:pt x="298" y="335"/>
                    <a:pt x="306" y="335"/>
                    <a:pt x="306" y="343"/>
                  </a:cubicBezTo>
                  <a:cubicBezTo>
                    <a:pt x="350" y="305"/>
                    <a:pt x="379" y="255"/>
                    <a:pt x="379" y="189"/>
                  </a:cubicBezTo>
                  <a:cubicBezTo>
                    <a:pt x="379" y="87"/>
                    <a:pt x="298" y="0"/>
                    <a:pt x="189" y="0"/>
                  </a:cubicBezTo>
                  <a:cubicBezTo>
                    <a:pt x="87" y="0"/>
                    <a:pt x="0" y="87"/>
                    <a:pt x="0" y="189"/>
                  </a:cubicBezTo>
                  <a:cubicBezTo>
                    <a:pt x="0" y="255"/>
                    <a:pt x="29" y="305"/>
                    <a:pt x="72" y="343"/>
                  </a:cubicBezTo>
                  <a:close/>
                  <a:moveTo>
                    <a:pt x="189" y="109"/>
                  </a:moveTo>
                  <a:lnTo>
                    <a:pt x="189" y="109"/>
                  </a:lnTo>
                  <a:cubicBezTo>
                    <a:pt x="233" y="109"/>
                    <a:pt x="270" y="145"/>
                    <a:pt x="270" y="189"/>
                  </a:cubicBezTo>
                  <a:cubicBezTo>
                    <a:pt x="270" y="240"/>
                    <a:pt x="233" y="277"/>
                    <a:pt x="189" y="277"/>
                  </a:cubicBezTo>
                  <a:cubicBezTo>
                    <a:pt x="146" y="277"/>
                    <a:pt x="110" y="240"/>
                    <a:pt x="110" y="189"/>
                  </a:cubicBezTo>
                  <a:cubicBezTo>
                    <a:pt x="110" y="145"/>
                    <a:pt x="146" y="109"/>
                    <a:pt x="189" y="109"/>
                  </a:cubicBezTo>
                  <a:close/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 noChangeArrowheads="1"/>
            </p:cNvSpPr>
            <p:nvPr/>
          </p:nvSpPr>
          <p:spPr bwMode="auto">
            <a:xfrm>
              <a:off x="1608" y="1547"/>
              <a:ext cx="74" cy="75"/>
            </a:xfrm>
            <a:custGeom>
              <a:avLst/>
              <a:gdLst>
                <a:gd name="T0" fmla="*/ 0 w 329"/>
                <a:gd name="T1" fmla="*/ 139 h 337"/>
                <a:gd name="T2" fmla="*/ 0 w 329"/>
                <a:gd name="T3" fmla="*/ 139 h 337"/>
                <a:gd name="T4" fmla="*/ 0 w 329"/>
                <a:gd name="T5" fmla="*/ 270 h 337"/>
                <a:gd name="T6" fmla="*/ 102 w 329"/>
                <a:gd name="T7" fmla="*/ 336 h 337"/>
                <a:gd name="T8" fmla="*/ 305 w 329"/>
                <a:gd name="T9" fmla="*/ 226 h 337"/>
                <a:gd name="T10" fmla="*/ 328 w 329"/>
                <a:gd name="T11" fmla="*/ 226 h 337"/>
                <a:gd name="T12" fmla="*/ 196 w 329"/>
                <a:gd name="T13" fmla="*/ 0 h 337"/>
                <a:gd name="T14" fmla="*/ 0 w 329"/>
                <a:gd name="T15" fmla="*/ 13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37">
                  <a:moveTo>
                    <a:pt x="0" y="139"/>
                  </a:moveTo>
                  <a:lnTo>
                    <a:pt x="0" y="139"/>
                  </a:lnTo>
                  <a:lnTo>
                    <a:pt x="0" y="270"/>
                  </a:lnTo>
                  <a:lnTo>
                    <a:pt x="102" y="336"/>
                  </a:lnTo>
                  <a:cubicBezTo>
                    <a:pt x="145" y="270"/>
                    <a:pt x="226" y="226"/>
                    <a:pt x="305" y="226"/>
                  </a:cubicBezTo>
                  <a:lnTo>
                    <a:pt x="328" y="226"/>
                  </a:lnTo>
                  <a:cubicBezTo>
                    <a:pt x="313" y="139"/>
                    <a:pt x="269" y="58"/>
                    <a:pt x="196" y="0"/>
                  </a:cubicBezTo>
                  <a:cubicBezTo>
                    <a:pt x="160" y="73"/>
                    <a:pt x="87" y="132"/>
                    <a:pt x="0" y="139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 noChangeArrowheads="1"/>
            </p:cNvSpPr>
            <p:nvPr/>
          </p:nvSpPr>
          <p:spPr bwMode="auto">
            <a:xfrm>
              <a:off x="1601" y="161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 noChangeArrowheads="1"/>
            </p:cNvSpPr>
            <p:nvPr/>
          </p:nvSpPr>
          <p:spPr bwMode="auto">
            <a:xfrm>
              <a:off x="1584" y="1555"/>
              <a:ext cx="37" cy="11"/>
            </a:xfrm>
            <a:custGeom>
              <a:avLst/>
              <a:gdLst>
                <a:gd name="T0" fmla="*/ 167 w 168"/>
                <a:gd name="T1" fmla="*/ 29 h 52"/>
                <a:gd name="T2" fmla="*/ 167 w 168"/>
                <a:gd name="T3" fmla="*/ 29 h 52"/>
                <a:gd name="T4" fmla="*/ 160 w 168"/>
                <a:gd name="T5" fmla="*/ 14 h 52"/>
                <a:gd name="T6" fmla="*/ 116 w 168"/>
                <a:gd name="T7" fmla="*/ 0 h 52"/>
                <a:gd name="T8" fmla="*/ 43 w 168"/>
                <a:gd name="T9" fmla="*/ 0 h 52"/>
                <a:gd name="T10" fmla="*/ 7 w 168"/>
                <a:gd name="T11" fmla="*/ 14 h 52"/>
                <a:gd name="T12" fmla="*/ 0 w 168"/>
                <a:gd name="T13" fmla="*/ 29 h 52"/>
                <a:gd name="T14" fmla="*/ 79 w 168"/>
                <a:gd name="T15" fmla="*/ 51 h 52"/>
                <a:gd name="T16" fmla="*/ 167 w 168"/>
                <a:gd name="T17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52">
                  <a:moveTo>
                    <a:pt x="167" y="29"/>
                  </a:moveTo>
                  <a:lnTo>
                    <a:pt x="167" y="29"/>
                  </a:lnTo>
                  <a:cubicBezTo>
                    <a:pt x="167" y="21"/>
                    <a:pt x="160" y="21"/>
                    <a:pt x="160" y="14"/>
                  </a:cubicBezTo>
                  <a:cubicBezTo>
                    <a:pt x="145" y="8"/>
                    <a:pt x="130" y="0"/>
                    <a:pt x="116" y="0"/>
                  </a:cubicBezTo>
                  <a:lnTo>
                    <a:pt x="43" y="0"/>
                  </a:lnTo>
                  <a:cubicBezTo>
                    <a:pt x="28" y="0"/>
                    <a:pt x="14" y="8"/>
                    <a:pt x="7" y="14"/>
                  </a:cubicBezTo>
                  <a:cubicBezTo>
                    <a:pt x="0" y="21"/>
                    <a:pt x="0" y="21"/>
                    <a:pt x="0" y="29"/>
                  </a:cubicBezTo>
                  <a:cubicBezTo>
                    <a:pt x="21" y="44"/>
                    <a:pt x="50" y="51"/>
                    <a:pt x="79" y="51"/>
                  </a:cubicBezTo>
                  <a:cubicBezTo>
                    <a:pt x="109" y="51"/>
                    <a:pt x="137" y="44"/>
                    <a:pt x="167" y="29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 noChangeArrowheads="1"/>
            </p:cNvSpPr>
            <p:nvPr/>
          </p:nvSpPr>
          <p:spPr bwMode="auto">
            <a:xfrm>
              <a:off x="1507" y="1687"/>
              <a:ext cx="37" cy="9"/>
            </a:xfrm>
            <a:custGeom>
              <a:avLst/>
              <a:gdLst>
                <a:gd name="T0" fmla="*/ 124 w 169"/>
                <a:gd name="T1" fmla="*/ 0 h 45"/>
                <a:gd name="T2" fmla="*/ 124 w 169"/>
                <a:gd name="T3" fmla="*/ 0 h 45"/>
                <a:gd name="T4" fmla="*/ 44 w 169"/>
                <a:gd name="T5" fmla="*/ 0 h 45"/>
                <a:gd name="T6" fmla="*/ 7 w 169"/>
                <a:gd name="T7" fmla="*/ 14 h 45"/>
                <a:gd name="T8" fmla="*/ 0 w 169"/>
                <a:gd name="T9" fmla="*/ 22 h 45"/>
                <a:gd name="T10" fmla="*/ 80 w 169"/>
                <a:gd name="T11" fmla="*/ 44 h 45"/>
                <a:gd name="T12" fmla="*/ 168 w 169"/>
                <a:gd name="T13" fmla="*/ 22 h 45"/>
                <a:gd name="T14" fmla="*/ 161 w 169"/>
                <a:gd name="T15" fmla="*/ 14 h 45"/>
                <a:gd name="T16" fmla="*/ 124 w 16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45">
                  <a:moveTo>
                    <a:pt x="124" y="0"/>
                  </a:moveTo>
                  <a:lnTo>
                    <a:pt x="124" y="0"/>
                  </a:lnTo>
                  <a:lnTo>
                    <a:pt x="44" y="0"/>
                  </a:lnTo>
                  <a:cubicBezTo>
                    <a:pt x="29" y="0"/>
                    <a:pt x="14" y="0"/>
                    <a:pt x="7" y="14"/>
                  </a:cubicBezTo>
                  <a:lnTo>
                    <a:pt x="0" y="22"/>
                  </a:lnTo>
                  <a:cubicBezTo>
                    <a:pt x="22" y="37"/>
                    <a:pt x="51" y="44"/>
                    <a:pt x="80" y="44"/>
                  </a:cubicBezTo>
                  <a:cubicBezTo>
                    <a:pt x="117" y="44"/>
                    <a:pt x="146" y="37"/>
                    <a:pt x="168" y="22"/>
                  </a:cubicBezTo>
                  <a:lnTo>
                    <a:pt x="161" y="14"/>
                  </a:lnTo>
                  <a:cubicBezTo>
                    <a:pt x="153" y="0"/>
                    <a:pt x="138" y="0"/>
                    <a:pt x="124" y="0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 noChangeArrowheads="1"/>
            </p:cNvSpPr>
            <p:nvPr/>
          </p:nvSpPr>
          <p:spPr bwMode="auto">
            <a:xfrm>
              <a:off x="1668" y="1644"/>
              <a:ext cx="19" cy="19"/>
            </a:xfrm>
            <a:custGeom>
              <a:avLst/>
              <a:gdLst>
                <a:gd name="T0" fmla="*/ 43 w 89"/>
                <a:gd name="T1" fmla="*/ 0 h 88"/>
                <a:gd name="T2" fmla="*/ 43 w 89"/>
                <a:gd name="T3" fmla="*/ 0 h 88"/>
                <a:gd name="T4" fmla="*/ 0 w 89"/>
                <a:gd name="T5" fmla="*/ 43 h 88"/>
                <a:gd name="T6" fmla="*/ 43 w 89"/>
                <a:gd name="T7" fmla="*/ 87 h 88"/>
                <a:gd name="T8" fmla="*/ 88 w 89"/>
                <a:gd name="T9" fmla="*/ 43 h 88"/>
                <a:gd name="T10" fmla="*/ 43 w 89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8">
                  <a:moveTo>
                    <a:pt x="43" y="0"/>
                  </a:moveTo>
                  <a:lnTo>
                    <a:pt x="43" y="0"/>
                  </a:lnTo>
                  <a:cubicBezTo>
                    <a:pt x="22" y="0"/>
                    <a:pt x="0" y="21"/>
                    <a:pt x="0" y="43"/>
                  </a:cubicBezTo>
                  <a:cubicBezTo>
                    <a:pt x="0" y="65"/>
                    <a:pt x="22" y="87"/>
                    <a:pt x="43" y="87"/>
                  </a:cubicBezTo>
                  <a:cubicBezTo>
                    <a:pt x="66" y="87"/>
                    <a:pt x="88" y="65"/>
                    <a:pt x="88" y="43"/>
                  </a:cubicBezTo>
                  <a:cubicBezTo>
                    <a:pt x="88" y="21"/>
                    <a:pt x="66" y="0"/>
                    <a:pt x="43" y="0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 noChangeArrowheads="1"/>
            </p:cNvSpPr>
            <p:nvPr/>
          </p:nvSpPr>
          <p:spPr bwMode="auto">
            <a:xfrm>
              <a:off x="1658" y="1687"/>
              <a:ext cx="39" cy="9"/>
            </a:xfrm>
            <a:custGeom>
              <a:avLst/>
              <a:gdLst>
                <a:gd name="T0" fmla="*/ 124 w 176"/>
                <a:gd name="T1" fmla="*/ 0 h 45"/>
                <a:gd name="T2" fmla="*/ 124 w 176"/>
                <a:gd name="T3" fmla="*/ 0 h 45"/>
                <a:gd name="T4" fmla="*/ 51 w 176"/>
                <a:gd name="T5" fmla="*/ 0 h 45"/>
                <a:gd name="T6" fmla="*/ 15 w 176"/>
                <a:gd name="T7" fmla="*/ 14 h 45"/>
                <a:gd name="T8" fmla="*/ 0 w 176"/>
                <a:gd name="T9" fmla="*/ 22 h 45"/>
                <a:gd name="T10" fmla="*/ 87 w 176"/>
                <a:gd name="T11" fmla="*/ 44 h 45"/>
                <a:gd name="T12" fmla="*/ 175 w 176"/>
                <a:gd name="T13" fmla="*/ 22 h 45"/>
                <a:gd name="T14" fmla="*/ 168 w 176"/>
                <a:gd name="T15" fmla="*/ 14 h 45"/>
                <a:gd name="T16" fmla="*/ 124 w 17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45">
                  <a:moveTo>
                    <a:pt x="124" y="0"/>
                  </a:moveTo>
                  <a:lnTo>
                    <a:pt x="124" y="0"/>
                  </a:lnTo>
                  <a:lnTo>
                    <a:pt x="51" y="0"/>
                  </a:lnTo>
                  <a:cubicBezTo>
                    <a:pt x="36" y="0"/>
                    <a:pt x="22" y="0"/>
                    <a:pt x="15" y="14"/>
                  </a:cubicBezTo>
                  <a:cubicBezTo>
                    <a:pt x="8" y="14"/>
                    <a:pt x="8" y="22"/>
                    <a:pt x="0" y="22"/>
                  </a:cubicBezTo>
                  <a:cubicBezTo>
                    <a:pt x="29" y="37"/>
                    <a:pt x="59" y="44"/>
                    <a:pt x="87" y="44"/>
                  </a:cubicBezTo>
                  <a:cubicBezTo>
                    <a:pt x="117" y="44"/>
                    <a:pt x="146" y="37"/>
                    <a:pt x="175" y="22"/>
                  </a:cubicBezTo>
                  <a:cubicBezTo>
                    <a:pt x="168" y="22"/>
                    <a:pt x="170" y="16"/>
                    <a:pt x="168" y="14"/>
                  </a:cubicBezTo>
                  <a:cubicBezTo>
                    <a:pt x="153" y="0"/>
                    <a:pt x="139" y="0"/>
                    <a:pt x="124" y="0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 noChangeArrowheads="1"/>
            </p:cNvSpPr>
            <p:nvPr/>
          </p:nvSpPr>
          <p:spPr bwMode="auto">
            <a:xfrm>
              <a:off x="1635" y="1611"/>
              <a:ext cx="85" cy="77"/>
            </a:xfrm>
            <a:custGeom>
              <a:avLst/>
              <a:gdLst>
                <a:gd name="T0" fmla="*/ 189 w 380"/>
                <a:gd name="T1" fmla="*/ 0 h 344"/>
                <a:gd name="T2" fmla="*/ 189 w 380"/>
                <a:gd name="T3" fmla="*/ 0 h 344"/>
                <a:gd name="T4" fmla="*/ 0 w 380"/>
                <a:gd name="T5" fmla="*/ 190 h 344"/>
                <a:gd name="T6" fmla="*/ 73 w 380"/>
                <a:gd name="T7" fmla="*/ 343 h 344"/>
                <a:gd name="T8" fmla="*/ 87 w 380"/>
                <a:gd name="T9" fmla="*/ 322 h 344"/>
                <a:gd name="T10" fmla="*/ 153 w 380"/>
                <a:gd name="T11" fmla="*/ 292 h 344"/>
                <a:gd name="T12" fmla="*/ 226 w 380"/>
                <a:gd name="T13" fmla="*/ 292 h 344"/>
                <a:gd name="T14" fmla="*/ 292 w 380"/>
                <a:gd name="T15" fmla="*/ 322 h 344"/>
                <a:gd name="T16" fmla="*/ 306 w 380"/>
                <a:gd name="T17" fmla="*/ 343 h 344"/>
                <a:gd name="T18" fmla="*/ 379 w 380"/>
                <a:gd name="T19" fmla="*/ 190 h 344"/>
                <a:gd name="T20" fmla="*/ 189 w 380"/>
                <a:gd name="T21" fmla="*/ 0 h 344"/>
                <a:gd name="T22" fmla="*/ 189 w 380"/>
                <a:gd name="T23" fmla="*/ 271 h 344"/>
                <a:gd name="T24" fmla="*/ 189 w 380"/>
                <a:gd name="T25" fmla="*/ 271 h 344"/>
                <a:gd name="T26" fmla="*/ 110 w 380"/>
                <a:gd name="T27" fmla="*/ 190 h 344"/>
                <a:gd name="T28" fmla="*/ 189 w 380"/>
                <a:gd name="T29" fmla="*/ 110 h 344"/>
                <a:gd name="T30" fmla="*/ 270 w 380"/>
                <a:gd name="T31" fmla="*/ 190 h 344"/>
                <a:gd name="T32" fmla="*/ 189 w 380"/>
                <a:gd name="T33" fmla="*/ 27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0" h="344">
                  <a:moveTo>
                    <a:pt x="189" y="0"/>
                  </a:moveTo>
                  <a:lnTo>
                    <a:pt x="189" y="0"/>
                  </a:lnTo>
                  <a:cubicBezTo>
                    <a:pt x="87" y="0"/>
                    <a:pt x="0" y="81"/>
                    <a:pt x="0" y="190"/>
                  </a:cubicBezTo>
                  <a:cubicBezTo>
                    <a:pt x="0" y="248"/>
                    <a:pt x="29" y="307"/>
                    <a:pt x="73" y="343"/>
                  </a:cubicBezTo>
                  <a:cubicBezTo>
                    <a:pt x="80" y="336"/>
                    <a:pt x="80" y="329"/>
                    <a:pt x="87" y="322"/>
                  </a:cubicBezTo>
                  <a:cubicBezTo>
                    <a:pt x="102" y="307"/>
                    <a:pt x="131" y="292"/>
                    <a:pt x="153" y="292"/>
                  </a:cubicBezTo>
                  <a:lnTo>
                    <a:pt x="226" y="292"/>
                  </a:lnTo>
                  <a:cubicBezTo>
                    <a:pt x="255" y="292"/>
                    <a:pt x="277" y="307"/>
                    <a:pt x="292" y="322"/>
                  </a:cubicBezTo>
                  <a:cubicBezTo>
                    <a:pt x="299" y="329"/>
                    <a:pt x="306" y="336"/>
                    <a:pt x="306" y="343"/>
                  </a:cubicBezTo>
                  <a:cubicBezTo>
                    <a:pt x="350" y="307"/>
                    <a:pt x="379" y="248"/>
                    <a:pt x="379" y="190"/>
                  </a:cubicBezTo>
                  <a:cubicBezTo>
                    <a:pt x="379" y="81"/>
                    <a:pt x="299" y="0"/>
                    <a:pt x="189" y="0"/>
                  </a:cubicBezTo>
                  <a:close/>
                  <a:moveTo>
                    <a:pt x="189" y="271"/>
                  </a:moveTo>
                  <a:lnTo>
                    <a:pt x="189" y="271"/>
                  </a:lnTo>
                  <a:cubicBezTo>
                    <a:pt x="146" y="271"/>
                    <a:pt x="110" y="234"/>
                    <a:pt x="110" y="190"/>
                  </a:cubicBezTo>
                  <a:cubicBezTo>
                    <a:pt x="110" y="147"/>
                    <a:pt x="146" y="110"/>
                    <a:pt x="189" y="110"/>
                  </a:cubicBezTo>
                  <a:cubicBezTo>
                    <a:pt x="234" y="110"/>
                    <a:pt x="270" y="147"/>
                    <a:pt x="270" y="190"/>
                  </a:cubicBezTo>
                  <a:cubicBezTo>
                    <a:pt x="270" y="234"/>
                    <a:pt x="234" y="271"/>
                    <a:pt x="189" y="271"/>
                  </a:cubicBezTo>
                  <a:close/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 noChangeArrowheads="1"/>
            </p:cNvSpPr>
            <p:nvPr/>
          </p:nvSpPr>
          <p:spPr bwMode="auto">
            <a:xfrm>
              <a:off x="1413" y="1434"/>
              <a:ext cx="378" cy="336"/>
            </a:xfrm>
            <a:custGeom>
              <a:avLst/>
              <a:gdLst>
                <a:gd name="T0" fmla="*/ 1632 w 1670"/>
                <a:gd name="T1" fmla="*/ 641 h 1488"/>
                <a:gd name="T2" fmla="*/ 1632 w 1670"/>
                <a:gd name="T3" fmla="*/ 641 h 1488"/>
                <a:gd name="T4" fmla="*/ 1319 w 1670"/>
                <a:gd name="T5" fmla="*/ 102 h 1488"/>
                <a:gd name="T6" fmla="*/ 1144 w 1670"/>
                <a:gd name="T7" fmla="*/ 0 h 1488"/>
                <a:gd name="T8" fmla="*/ 517 w 1670"/>
                <a:gd name="T9" fmla="*/ 0 h 1488"/>
                <a:gd name="T10" fmla="*/ 350 w 1670"/>
                <a:gd name="T11" fmla="*/ 102 h 1488"/>
                <a:gd name="T12" fmla="*/ 36 w 1670"/>
                <a:gd name="T13" fmla="*/ 641 h 1488"/>
                <a:gd name="T14" fmla="*/ 36 w 1670"/>
                <a:gd name="T15" fmla="*/ 845 h 1488"/>
                <a:gd name="T16" fmla="*/ 350 w 1670"/>
                <a:gd name="T17" fmla="*/ 1385 h 1488"/>
                <a:gd name="T18" fmla="*/ 517 w 1670"/>
                <a:gd name="T19" fmla="*/ 1487 h 1488"/>
                <a:gd name="T20" fmla="*/ 1144 w 1670"/>
                <a:gd name="T21" fmla="*/ 1487 h 1488"/>
                <a:gd name="T22" fmla="*/ 1319 w 1670"/>
                <a:gd name="T23" fmla="*/ 1385 h 1488"/>
                <a:gd name="T24" fmla="*/ 1632 w 1670"/>
                <a:gd name="T25" fmla="*/ 845 h 1488"/>
                <a:gd name="T26" fmla="*/ 1632 w 1670"/>
                <a:gd name="T27" fmla="*/ 641 h 1488"/>
                <a:gd name="T28" fmla="*/ 1165 w 1670"/>
                <a:gd name="T29" fmla="*/ 1217 h 1488"/>
                <a:gd name="T30" fmla="*/ 1165 w 1670"/>
                <a:gd name="T31" fmla="*/ 1217 h 1488"/>
                <a:gd name="T32" fmla="*/ 1005 w 1670"/>
                <a:gd name="T33" fmla="*/ 1152 h 1488"/>
                <a:gd name="T34" fmla="*/ 830 w 1670"/>
                <a:gd name="T35" fmla="*/ 1188 h 1488"/>
                <a:gd name="T36" fmla="*/ 663 w 1670"/>
                <a:gd name="T37" fmla="*/ 1152 h 1488"/>
                <a:gd name="T38" fmla="*/ 495 w 1670"/>
                <a:gd name="T39" fmla="*/ 1217 h 1488"/>
                <a:gd name="T40" fmla="*/ 254 w 1670"/>
                <a:gd name="T41" fmla="*/ 969 h 1488"/>
                <a:gd name="T42" fmla="*/ 422 w 1670"/>
                <a:gd name="T43" fmla="*/ 736 h 1488"/>
                <a:gd name="T44" fmla="*/ 590 w 1670"/>
                <a:gd name="T45" fmla="*/ 437 h 1488"/>
                <a:gd name="T46" fmla="*/ 583 w 1670"/>
                <a:gd name="T47" fmla="*/ 386 h 1488"/>
                <a:gd name="T48" fmla="*/ 830 w 1670"/>
                <a:gd name="T49" fmla="*/ 146 h 1488"/>
                <a:gd name="T50" fmla="*/ 1078 w 1670"/>
                <a:gd name="T51" fmla="*/ 386 h 1488"/>
                <a:gd name="T52" fmla="*/ 1071 w 1670"/>
                <a:gd name="T53" fmla="*/ 437 h 1488"/>
                <a:gd name="T54" fmla="*/ 1246 w 1670"/>
                <a:gd name="T55" fmla="*/ 736 h 1488"/>
                <a:gd name="T56" fmla="*/ 1413 w 1670"/>
                <a:gd name="T57" fmla="*/ 969 h 1488"/>
                <a:gd name="T58" fmla="*/ 1165 w 1670"/>
                <a:gd name="T59" fmla="*/ 121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0" h="1488">
                  <a:moveTo>
                    <a:pt x="1632" y="641"/>
                  </a:moveTo>
                  <a:lnTo>
                    <a:pt x="1632" y="641"/>
                  </a:lnTo>
                  <a:lnTo>
                    <a:pt x="1319" y="102"/>
                  </a:lnTo>
                  <a:cubicBezTo>
                    <a:pt x="1282" y="36"/>
                    <a:pt x="1217" y="0"/>
                    <a:pt x="1144" y="0"/>
                  </a:cubicBezTo>
                  <a:lnTo>
                    <a:pt x="517" y="0"/>
                  </a:lnTo>
                  <a:cubicBezTo>
                    <a:pt x="451" y="0"/>
                    <a:pt x="378" y="36"/>
                    <a:pt x="350" y="102"/>
                  </a:cubicBezTo>
                  <a:lnTo>
                    <a:pt x="36" y="641"/>
                  </a:lnTo>
                  <a:cubicBezTo>
                    <a:pt x="0" y="707"/>
                    <a:pt x="0" y="779"/>
                    <a:pt x="36" y="845"/>
                  </a:cubicBezTo>
                  <a:lnTo>
                    <a:pt x="350" y="1385"/>
                  </a:lnTo>
                  <a:cubicBezTo>
                    <a:pt x="378" y="1450"/>
                    <a:pt x="451" y="1487"/>
                    <a:pt x="517" y="1487"/>
                  </a:cubicBezTo>
                  <a:lnTo>
                    <a:pt x="1144" y="1487"/>
                  </a:lnTo>
                  <a:cubicBezTo>
                    <a:pt x="1217" y="1487"/>
                    <a:pt x="1282" y="1450"/>
                    <a:pt x="1319" y="1385"/>
                  </a:cubicBezTo>
                  <a:lnTo>
                    <a:pt x="1632" y="845"/>
                  </a:lnTo>
                  <a:cubicBezTo>
                    <a:pt x="1669" y="779"/>
                    <a:pt x="1669" y="707"/>
                    <a:pt x="1632" y="641"/>
                  </a:cubicBezTo>
                  <a:close/>
                  <a:moveTo>
                    <a:pt x="1165" y="1217"/>
                  </a:moveTo>
                  <a:lnTo>
                    <a:pt x="1165" y="1217"/>
                  </a:lnTo>
                  <a:cubicBezTo>
                    <a:pt x="1100" y="1217"/>
                    <a:pt x="1049" y="1188"/>
                    <a:pt x="1005" y="1152"/>
                  </a:cubicBezTo>
                  <a:cubicBezTo>
                    <a:pt x="947" y="1173"/>
                    <a:pt x="888" y="1188"/>
                    <a:pt x="830" y="1188"/>
                  </a:cubicBezTo>
                  <a:cubicBezTo>
                    <a:pt x="772" y="1188"/>
                    <a:pt x="713" y="1173"/>
                    <a:pt x="663" y="1152"/>
                  </a:cubicBezTo>
                  <a:cubicBezTo>
                    <a:pt x="619" y="1188"/>
                    <a:pt x="561" y="1217"/>
                    <a:pt x="495" y="1217"/>
                  </a:cubicBezTo>
                  <a:cubicBezTo>
                    <a:pt x="364" y="1217"/>
                    <a:pt x="254" y="1101"/>
                    <a:pt x="254" y="969"/>
                  </a:cubicBezTo>
                  <a:cubicBezTo>
                    <a:pt x="254" y="860"/>
                    <a:pt x="320" y="765"/>
                    <a:pt x="422" y="736"/>
                  </a:cubicBezTo>
                  <a:cubicBezTo>
                    <a:pt x="429" y="619"/>
                    <a:pt x="495" y="510"/>
                    <a:pt x="590" y="437"/>
                  </a:cubicBezTo>
                  <a:cubicBezTo>
                    <a:pt x="590" y="423"/>
                    <a:pt x="583" y="408"/>
                    <a:pt x="583" y="386"/>
                  </a:cubicBezTo>
                  <a:cubicBezTo>
                    <a:pt x="583" y="255"/>
                    <a:pt x="699" y="146"/>
                    <a:pt x="830" y="146"/>
                  </a:cubicBezTo>
                  <a:cubicBezTo>
                    <a:pt x="969" y="146"/>
                    <a:pt x="1078" y="255"/>
                    <a:pt x="1078" y="386"/>
                  </a:cubicBezTo>
                  <a:cubicBezTo>
                    <a:pt x="1078" y="408"/>
                    <a:pt x="1078" y="423"/>
                    <a:pt x="1071" y="437"/>
                  </a:cubicBezTo>
                  <a:cubicBezTo>
                    <a:pt x="1173" y="510"/>
                    <a:pt x="1231" y="619"/>
                    <a:pt x="1246" y="736"/>
                  </a:cubicBezTo>
                  <a:cubicBezTo>
                    <a:pt x="1340" y="765"/>
                    <a:pt x="1413" y="860"/>
                    <a:pt x="1413" y="969"/>
                  </a:cubicBezTo>
                  <a:cubicBezTo>
                    <a:pt x="1413" y="1101"/>
                    <a:pt x="1304" y="1217"/>
                    <a:pt x="1165" y="1217"/>
                  </a:cubicBezTo>
                  <a:close/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 noChangeArrowheads="1"/>
            </p:cNvSpPr>
            <p:nvPr/>
          </p:nvSpPr>
          <p:spPr bwMode="auto">
            <a:xfrm>
              <a:off x="1572" y="1619"/>
              <a:ext cx="59" cy="70"/>
            </a:xfrm>
            <a:custGeom>
              <a:avLst/>
              <a:gdLst>
                <a:gd name="T0" fmla="*/ 240 w 264"/>
                <a:gd name="T1" fmla="*/ 59 h 314"/>
                <a:gd name="T2" fmla="*/ 240 w 264"/>
                <a:gd name="T3" fmla="*/ 59 h 314"/>
                <a:gd name="T4" fmla="*/ 131 w 264"/>
                <a:gd name="T5" fmla="*/ 0 h 314"/>
                <a:gd name="T6" fmla="*/ 29 w 264"/>
                <a:gd name="T7" fmla="*/ 59 h 314"/>
                <a:gd name="T8" fmla="*/ 44 w 264"/>
                <a:gd name="T9" fmla="*/ 153 h 314"/>
                <a:gd name="T10" fmla="*/ 0 w 264"/>
                <a:gd name="T11" fmla="*/ 292 h 314"/>
                <a:gd name="T12" fmla="*/ 131 w 264"/>
                <a:gd name="T13" fmla="*/ 313 h 314"/>
                <a:gd name="T14" fmla="*/ 263 w 264"/>
                <a:gd name="T15" fmla="*/ 292 h 314"/>
                <a:gd name="T16" fmla="*/ 219 w 264"/>
                <a:gd name="T17" fmla="*/ 153 h 314"/>
                <a:gd name="T18" fmla="*/ 240 w 264"/>
                <a:gd name="T19" fmla="*/ 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314">
                  <a:moveTo>
                    <a:pt x="240" y="59"/>
                  </a:moveTo>
                  <a:lnTo>
                    <a:pt x="240" y="59"/>
                  </a:lnTo>
                  <a:lnTo>
                    <a:pt x="131" y="0"/>
                  </a:lnTo>
                  <a:lnTo>
                    <a:pt x="29" y="59"/>
                  </a:lnTo>
                  <a:cubicBezTo>
                    <a:pt x="37" y="87"/>
                    <a:pt x="44" y="117"/>
                    <a:pt x="44" y="153"/>
                  </a:cubicBezTo>
                  <a:cubicBezTo>
                    <a:pt x="44" y="204"/>
                    <a:pt x="29" y="255"/>
                    <a:pt x="0" y="292"/>
                  </a:cubicBezTo>
                  <a:cubicBezTo>
                    <a:pt x="44" y="306"/>
                    <a:pt x="88" y="313"/>
                    <a:pt x="131" y="313"/>
                  </a:cubicBezTo>
                  <a:cubicBezTo>
                    <a:pt x="182" y="313"/>
                    <a:pt x="226" y="306"/>
                    <a:pt x="263" y="292"/>
                  </a:cubicBezTo>
                  <a:cubicBezTo>
                    <a:pt x="240" y="255"/>
                    <a:pt x="219" y="204"/>
                    <a:pt x="219" y="153"/>
                  </a:cubicBezTo>
                  <a:cubicBezTo>
                    <a:pt x="219" y="117"/>
                    <a:pt x="226" y="87"/>
                    <a:pt x="240" y="59"/>
                  </a:cubicBezTo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 noChangeArrowheads="1"/>
            </p:cNvSpPr>
            <p:nvPr/>
          </p:nvSpPr>
          <p:spPr bwMode="auto">
            <a:xfrm>
              <a:off x="1483" y="1611"/>
              <a:ext cx="87" cy="77"/>
            </a:xfrm>
            <a:custGeom>
              <a:avLst/>
              <a:gdLst>
                <a:gd name="T0" fmla="*/ 189 w 387"/>
                <a:gd name="T1" fmla="*/ 0 h 344"/>
                <a:gd name="T2" fmla="*/ 189 w 387"/>
                <a:gd name="T3" fmla="*/ 0 h 344"/>
                <a:gd name="T4" fmla="*/ 0 w 387"/>
                <a:gd name="T5" fmla="*/ 190 h 344"/>
                <a:gd name="T6" fmla="*/ 80 w 387"/>
                <a:gd name="T7" fmla="*/ 343 h 344"/>
                <a:gd name="T8" fmla="*/ 87 w 387"/>
                <a:gd name="T9" fmla="*/ 322 h 344"/>
                <a:gd name="T10" fmla="*/ 153 w 387"/>
                <a:gd name="T11" fmla="*/ 292 h 344"/>
                <a:gd name="T12" fmla="*/ 233 w 387"/>
                <a:gd name="T13" fmla="*/ 292 h 344"/>
                <a:gd name="T14" fmla="*/ 298 w 387"/>
                <a:gd name="T15" fmla="*/ 322 h 344"/>
                <a:gd name="T16" fmla="*/ 306 w 387"/>
                <a:gd name="T17" fmla="*/ 343 h 344"/>
                <a:gd name="T18" fmla="*/ 386 w 387"/>
                <a:gd name="T19" fmla="*/ 190 h 344"/>
                <a:gd name="T20" fmla="*/ 189 w 387"/>
                <a:gd name="T21" fmla="*/ 0 h 344"/>
                <a:gd name="T22" fmla="*/ 189 w 387"/>
                <a:gd name="T23" fmla="*/ 271 h 344"/>
                <a:gd name="T24" fmla="*/ 189 w 387"/>
                <a:gd name="T25" fmla="*/ 271 h 344"/>
                <a:gd name="T26" fmla="*/ 109 w 387"/>
                <a:gd name="T27" fmla="*/ 190 h 344"/>
                <a:gd name="T28" fmla="*/ 189 w 387"/>
                <a:gd name="T29" fmla="*/ 110 h 344"/>
                <a:gd name="T30" fmla="*/ 277 w 387"/>
                <a:gd name="T31" fmla="*/ 190 h 344"/>
                <a:gd name="T32" fmla="*/ 189 w 387"/>
                <a:gd name="T33" fmla="*/ 27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44">
                  <a:moveTo>
                    <a:pt x="189" y="0"/>
                  </a:moveTo>
                  <a:lnTo>
                    <a:pt x="189" y="0"/>
                  </a:lnTo>
                  <a:cubicBezTo>
                    <a:pt x="87" y="0"/>
                    <a:pt x="0" y="81"/>
                    <a:pt x="0" y="190"/>
                  </a:cubicBezTo>
                  <a:cubicBezTo>
                    <a:pt x="0" y="248"/>
                    <a:pt x="29" y="307"/>
                    <a:pt x="80" y="343"/>
                  </a:cubicBezTo>
                  <a:cubicBezTo>
                    <a:pt x="80" y="336"/>
                    <a:pt x="87" y="329"/>
                    <a:pt x="87" y="322"/>
                  </a:cubicBezTo>
                  <a:cubicBezTo>
                    <a:pt x="109" y="307"/>
                    <a:pt x="131" y="292"/>
                    <a:pt x="153" y="292"/>
                  </a:cubicBezTo>
                  <a:lnTo>
                    <a:pt x="233" y="292"/>
                  </a:lnTo>
                  <a:cubicBezTo>
                    <a:pt x="255" y="292"/>
                    <a:pt x="277" y="307"/>
                    <a:pt x="298" y="322"/>
                  </a:cubicBezTo>
                  <a:cubicBezTo>
                    <a:pt x="298" y="329"/>
                    <a:pt x="306" y="336"/>
                    <a:pt x="306" y="343"/>
                  </a:cubicBezTo>
                  <a:cubicBezTo>
                    <a:pt x="357" y="307"/>
                    <a:pt x="386" y="248"/>
                    <a:pt x="386" y="190"/>
                  </a:cubicBezTo>
                  <a:cubicBezTo>
                    <a:pt x="386" y="81"/>
                    <a:pt x="298" y="0"/>
                    <a:pt x="189" y="0"/>
                  </a:cubicBezTo>
                  <a:close/>
                  <a:moveTo>
                    <a:pt x="189" y="271"/>
                  </a:moveTo>
                  <a:lnTo>
                    <a:pt x="189" y="271"/>
                  </a:lnTo>
                  <a:cubicBezTo>
                    <a:pt x="145" y="271"/>
                    <a:pt x="109" y="234"/>
                    <a:pt x="109" y="190"/>
                  </a:cubicBezTo>
                  <a:cubicBezTo>
                    <a:pt x="109" y="147"/>
                    <a:pt x="145" y="110"/>
                    <a:pt x="189" y="110"/>
                  </a:cubicBezTo>
                  <a:cubicBezTo>
                    <a:pt x="240" y="110"/>
                    <a:pt x="277" y="147"/>
                    <a:pt x="277" y="190"/>
                  </a:cubicBezTo>
                  <a:cubicBezTo>
                    <a:pt x="277" y="234"/>
                    <a:pt x="240" y="271"/>
                    <a:pt x="189" y="271"/>
                  </a:cubicBezTo>
                  <a:close/>
                </a:path>
              </a:pathLst>
            </a:custGeom>
            <a:solidFill>
              <a:srgbClr val="7CA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20" name="Group 124"/>
          <p:cNvGrpSpPr>
            <a:grpSpLocks/>
          </p:cNvGrpSpPr>
          <p:nvPr/>
        </p:nvGrpSpPr>
        <p:grpSpPr bwMode="auto">
          <a:xfrm>
            <a:off x="4331245" y="1075519"/>
            <a:ext cx="593725" cy="533400"/>
            <a:chOff x="1787" y="907"/>
            <a:chExt cx="374" cy="336"/>
          </a:xfrm>
        </p:grpSpPr>
        <p:sp>
          <p:nvSpPr>
            <p:cNvPr id="4221" name="Freeform 125"/>
            <p:cNvSpPr>
              <a:spLocks noChangeArrowheads="1"/>
            </p:cNvSpPr>
            <p:nvPr/>
          </p:nvSpPr>
          <p:spPr bwMode="auto">
            <a:xfrm>
              <a:off x="1995" y="1099"/>
              <a:ext cx="55" cy="55"/>
            </a:xfrm>
            <a:custGeom>
              <a:avLst/>
              <a:gdLst>
                <a:gd name="T0" fmla="*/ 0 w 249"/>
                <a:gd name="T1" fmla="*/ 0 h 249"/>
                <a:gd name="T2" fmla="*/ 102 w 249"/>
                <a:gd name="T3" fmla="*/ 248 h 249"/>
                <a:gd name="T4" fmla="*/ 146 w 249"/>
                <a:gd name="T5" fmla="*/ 146 h 249"/>
                <a:gd name="T6" fmla="*/ 248 w 249"/>
                <a:gd name="T7" fmla="*/ 102 h 249"/>
                <a:gd name="T8" fmla="*/ 0 w 24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49">
                  <a:moveTo>
                    <a:pt x="0" y="0"/>
                  </a:moveTo>
                  <a:lnTo>
                    <a:pt x="102" y="248"/>
                  </a:lnTo>
                  <a:lnTo>
                    <a:pt x="146" y="146"/>
                  </a:lnTo>
                  <a:lnTo>
                    <a:pt x="248" y="102"/>
                  </a:lnTo>
                  <a:lnTo>
                    <a:pt x="0" y="0"/>
                  </a:lnTo>
                </a:path>
              </a:pathLst>
            </a:custGeom>
            <a:solidFill>
              <a:srgbClr val="E97C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2" name="Freeform 126"/>
            <p:cNvSpPr>
              <a:spLocks noChangeArrowheads="1"/>
            </p:cNvSpPr>
            <p:nvPr/>
          </p:nvSpPr>
          <p:spPr bwMode="auto">
            <a:xfrm>
              <a:off x="1785" y="907"/>
              <a:ext cx="378" cy="336"/>
            </a:xfrm>
            <a:custGeom>
              <a:avLst/>
              <a:gdLst>
                <a:gd name="T0" fmla="*/ 1640 w 1671"/>
                <a:gd name="T1" fmla="*/ 649 h 1488"/>
                <a:gd name="T2" fmla="*/ 1152 w 1671"/>
                <a:gd name="T3" fmla="*/ 0 h 1488"/>
                <a:gd name="T4" fmla="*/ 350 w 1671"/>
                <a:gd name="T5" fmla="*/ 102 h 1488"/>
                <a:gd name="T6" fmla="*/ 37 w 1671"/>
                <a:gd name="T7" fmla="*/ 845 h 1488"/>
                <a:gd name="T8" fmla="*/ 525 w 1671"/>
                <a:gd name="T9" fmla="*/ 1487 h 1488"/>
                <a:gd name="T10" fmla="*/ 1320 w 1671"/>
                <a:gd name="T11" fmla="*/ 1385 h 1488"/>
                <a:gd name="T12" fmla="*/ 1640 w 1671"/>
                <a:gd name="T13" fmla="*/ 649 h 1488"/>
                <a:gd name="T14" fmla="*/ 838 w 1671"/>
                <a:gd name="T15" fmla="*/ 1246 h 1488"/>
                <a:gd name="T16" fmla="*/ 328 w 1671"/>
                <a:gd name="T17" fmla="*/ 743 h 1488"/>
                <a:gd name="T18" fmla="*/ 1327 w 1671"/>
                <a:gd name="T19" fmla="*/ 743 h 1488"/>
                <a:gd name="T20" fmla="*/ 1269 w 1671"/>
                <a:gd name="T21" fmla="*/ 758 h 1488"/>
                <a:gd name="T22" fmla="*/ 824 w 1671"/>
                <a:gd name="T23" fmla="*/ 306 h 1488"/>
                <a:gd name="T24" fmla="*/ 824 w 1671"/>
                <a:gd name="T25" fmla="*/ 1188 h 1488"/>
                <a:gd name="T26" fmla="*/ 838 w 1671"/>
                <a:gd name="T27" fmla="*/ 1246 h 1488"/>
                <a:gd name="T28" fmla="*/ 838 w 1671"/>
                <a:gd name="T29" fmla="*/ 1129 h 1488"/>
                <a:gd name="T30" fmla="*/ 445 w 1671"/>
                <a:gd name="T31" fmla="*/ 743 h 1488"/>
                <a:gd name="T32" fmla="*/ 1211 w 1671"/>
                <a:gd name="T33" fmla="*/ 743 h 1488"/>
                <a:gd name="T34" fmla="*/ 1152 w 1671"/>
                <a:gd name="T35" fmla="*/ 758 h 1488"/>
                <a:gd name="T36" fmla="*/ 824 w 1671"/>
                <a:gd name="T37" fmla="*/ 423 h 1488"/>
                <a:gd name="T38" fmla="*/ 824 w 1671"/>
                <a:gd name="T39" fmla="*/ 1071 h 1488"/>
                <a:gd name="T40" fmla="*/ 838 w 1671"/>
                <a:gd name="T41" fmla="*/ 1129 h 1488"/>
                <a:gd name="T42" fmla="*/ 838 w 1671"/>
                <a:gd name="T43" fmla="*/ 1013 h 1488"/>
                <a:gd name="T44" fmla="*/ 561 w 1671"/>
                <a:gd name="T45" fmla="*/ 743 h 1488"/>
                <a:gd name="T46" fmla="*/ 1094 w 1671"/>
                <a:gd name="T47" fmla="*/ 743 h 1488"/>
                <a:gd name="T48" fmla="*/ 1036 w 1671"/>
                <a:gd name="T49" fmla="*/ 758 h 1488"/>
                <a:gd name="T50" fmla="*/ 824 w 1671"/>
                <a:gd name="T51" fmla="*/ 539 h 1488"/>
                <a:gd name="T52" fmla="*/ 824 w 1671"/>
                <a:gd name="T53" fmla="*/ 954 h 1488"/>
                <a:gd name="T54" fmla="*/ 838 w 1671"/>
                <a:gd name="T55" fmla="*/ 1013 h 1488"/>
                <a:gd name="T56" fmla="*/ 838 w 1671"/>
                <a:gd name="T57" fmla="*/ 896 h 1488"/>
                <a:gd name="T58" fmla="*/ 678 w 1671"/>
                <a:gd name="T59" fmla="*/ 743 h 1488"/>
                <a:gd name="T60" fmla="*/ 977 w 1671"/>
                <a:gd name="T61" fmla="*/ 743 h 1488"/>
                <a:gd name="T62" fmla="*/ 911 w 1671"/>
                <a:gd name="T63" fmla="*/ 758 h 1488"/>
                <a:gd name="T64" fmla="*/ 824 w 1671"/>
                <a:gd name="T65" fmla="*/ 656 h 1488"/>
                <a:gd name="T66" fmla="*/ 824 w 1671"/>
                <a:gd name="T67" fmla="*/ 838 h 1488"/>
                <a:gd name="T68" fmla="*/ 838 w 1671"/>
                <a:gd name="T69" fmla="*/ 896 h 1488"/>
                <a:gd name="T70" fmla="*/ 1298 w 1671"/>
                <a:gd name="T71" fmla="*/ 1246 h 1488"/>
                <a:gd name="T72" fmla="*/ 1028 w 1671"/>
                <a:gd name="T73" fmla="*/ 1210 h 1488"/>
                <a:gd name="T74" fmla="*/ 1290 w 1671"/>
                <a:gd name="T75" fmla="*/ 947 h 1488"/>
                <a:gd name="T76" fmla="*/ 1327 w 1671"/>
                <a:gd name="T77" fmla="*/ 121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1" h="1488">
                  <a:moveTo>
                    <a:pt x="1640" y="649"/>
                  </a:moveTo>
                  <a:lnTo>
                    <a:pt x="1640" y="649"/>
                  </a:lnTo>
                  <a:lnTo>
                    <a:pt x="1320" y="102"/>
                  </a:lnTo>
                  <a:cubicBezTo>
                    <a:pt x="1290" y="43"/>
                    <a:pt x="1225" y="0"/>
                    <a:pt x="1152" y="0"/>
                  </a:cubicBezTo>
                  <a:lnTo>
                    <a:pt x="525" y="0"/>
                  </a:lnTo>
                  <a:cubicBezTo>
                    <a:pt x="452" y="0"/>
                    <a:pt x="386" y="43"/>
                    <a:pt x="350" y="102"/>
                  </a:cubicBezTo>
                  <a:lnTo>
                    <a:pt x="37" y="649"/>
                  </a:lnTo>
                  <a:cubicBezTo>
                    <a:pt x="0" y="707"/>
                    <a:pt x="0" y="779"/>
                    <a:pt x="37" y="845"/>
                  </a:cubicBezTo>
                  <a:lnTo>
                    <a:pt x="350" y="1385"/>
                  </a:lnTo>
                  <a:cubicBezTo>
                    <a:pt x="386" y="1450"/>
                    <a:pt x="452" y="1487"/>
                    <a:pt x="525" y="1487"/>
                  </a:cubicBezTo>
                  <a:lnTo>
                    <a:pt x="1152" y="1487"/>
                  </a:lnTo>
                  <a:cubicBezTo>
                    <a:pt x="1225" y="1487"/>
                    <a:pt x="1290" y="1450"/>
                    <a:pt x="1320" y="1385"/>
                  </a:cubicBezTo>
                  <a:lnTo>
                    <a:pt x="1640" y="845"/>
                  </a:lnTo>
                  <a:cubicBezTo>
                    <a:pt x="1670" y="779"/>
                    <a:pt x="1670" y="707"/>
                    <a:pt x="1640" y="649"/>
                  </a:cubicBezTo>
                  <a:close/>
                  <a:moveTo>
                    <a:pt x="838" y="1246"/>
                  </a:moveTo>
                  <a:lnTo>
                    <a:pt x="838" y="1246"/>
                  </a:lnTo>
                  <a:lnTo>
                    <a:pt x="824" y="1246"/>
                  </a:lnTo>
                  <a:cubicBezTo>
                    <a:pt x="547" y="1246"/>
                    <a:pt x="328" y="1020"/>
                    <a:pt x="328" y="743"/>
                  </a:cubicBezTo>
                  <a:cubicBezTo>
                    <a:pt x="328" y="466"/>
                    <a:pt x="547" y="248"/>
                    <a:pt x="824" y="248"/>
                  </a:cubicBezTo>
                  <a:cubicBezTo>
                    <a:pt x="1101" y="248"/>
                    <a:pt x="1327" y="466"/>
                    <a:pt x="1327" y="743"/>
                  </a:cubicBezTo>
                  <a:lnTo>
                    <a:pt x="1327" y="758"/>
                  </a:lnTo>
                  <a:lnTo>
                    <a:pt x="1269" y="758"/>
                  </a:lnTo>
                  <a:lnTo>
                    <a:pt x="1269" y="743"/>
                  </a:lnTo>
                  <a:cubicBezTo>
                    <a:pt x="1269" y="503"/>
                    <a:pt x="1072" y="306"/>
                    <a:pt x="824" y="306"/>
                  </a:cubicBezTo>
                  <a:cubicBezTo>
                    <a:pt x="584" y="306"/>
                    <a:pt x="386" y="503"/>
                    <a:pt x="386" y="743"/>
                  </a:cubicBezTo>
                  <a:cubicBezTo>
                    <a:pt x="386" y="991"/>
                    <a:pt x="584" y="1188"/>
                    <a:pt x="824" y="1188"/>
                  </a:cubicBezTo>
                  <a:lnTo>
                    <a:pt x="838" y="1188"/>
                  </a:lnTo>
                  <a:lnTo>
                    <a:pt x="838" y="1246"/>
                  </a:lnTo>
                  <a:close/>
                  <a:moveTo>
                    <a:pt x="838" y="1129"/>
                  </a:moveTo>
                  <a:lnTo>
                    <a:pt x="838" y="1129"/>
                  </a:lnTo>
                  <a:lnTo>
                    <a:pt x="824" y="1129"/>
                  </a:lnTo>
                  <a:cubicBezTo>
                    <a:pt x="612" y="1129"/>
                    <a:pt x="445" y="954"/>
                    <a:pt x="445" y="743"/>
                  </a:cubicBezTo>
                  <a:cubicBezTo>
                    <a:pt x="445" y="532"/>
                    <a:pt x="612" y="365"/>
                    <a:pt x="824" y="365"/>
                  </a:cubicBezTo>
                  <a:cubicBezTo>
                    <a:pt x="1036" y="365"/>
                    <a:pt x="1211" y="532"/>
                    <a:pt x="1211" y="743"/>
                  </a:cubicBezTo>
                  <a:lnTo>
                    <a:pt x="1211" y="758"/>
                  </a:lnTo>
                  <a:lnTo>
                    <a:pt x="1152" y="758"/>
                  </a:lnTo>
                  <a:lnTo>
                    <a:pt x="1152" y="743"/>
                  </a:lnTo>
                  <a:cubicBezTo>
                    <a:pt x="1152" y="568"/>
                    <a:pt x="1006" y="423"/>
                    <a:pt x="824" y="423"/>
                  </a:cubicBezTo>
                  <a:cubicBezTo>
                    <a:pt x="649" y="423"/>
                    <a:pt x="503" y="568"/>
                    <a:pt x="503" y="743"/>
                  </a:cubicBezTo>
                  <a:cubicBezTo>
                    <a:pt x="503" y="926"/>
                    <a:pt x="649" y="1071"/>
                    <a:pt x="824" y="1071"/>
                  </a:cubicBezTo>
                  <a:lnTo>
                    <a:pt x="838" y="1071"/>
                  </a:lnTo>
                  <a:lnTo>
                    <a:pt x="838" y="1129"/>
                  </a:lnTo>
                  <a:close/>
                  <a:moveTo>
                    <a:pt x="838" y="1013"/>
                  </a:moveTo>
                  <a:lnTo>
                    <a:pt x="838" y="1013"/>
                  </a:lnTo>
                  <a:lnTo>
                    <a:pt x="824" y="1013"/>
                  </a:lnTo>
                  <a:cubicBezTo>
                    <a:pt x="678" y="1013"/>
                    <a:pt x="561" y="896"/>
                    <a:pt x="561" y="743"/>
                  </a:cubicBezTo>
                  <a:cubicBezTo>
                    <a:pt x="561" y="598"/>
                    <a:pt x="678" y="481"/>
                    <a:pt x="824" y="481"/>
                  </a:cubicBezTo>
                  <a:cubicBezTo>
                    <a:pt x="970" y="481"/>
                    <a:pt x="1094" y="598"/>
                    <a:pt x="1094" y="743"/>
                  </a:cubicBezTo>
                  <a:lnTo>
                    <a:pt x="1094" y="758"/>
                  </a:lnTo>
                  <a:lnTo>
                    <a:pt x="1036" y="758"/>
                  </a:lnTo>
                  <a:lnTo>
                    <a:pt x="1036" y="743"/>
                  </a:lnTo>
                  <a:cubicBezTo>
                    <a:pt x="1036" y="634"/>
                    <a:pt x="941" y="539"/>
                    <a:pt x="824" y="539"/>
                  </a:cubicBezTo>
                  <a:cubicBezTo>
                    <a:pt x="715" y="539"/>
                    <a:pt x="620" y="634"/>
                    <a:pt x="620" y="743"/>
                  </a:cubicBezTo>
                  <a:cubicBezTo>
                    <a:pt x="620" y="860"/>
                    <a:pt x="715" y="954"/>
                    <a:pt x="824" y="954"/>
                  </a:cubicBezTo>
                  <a:lnTo>
                    <a:pt x="838" y="954"/>
                  </a:lnTo>
                  <a:lnTo>
                    <a:pt x="838" y="1013"/>
                  </a:lnTo>
                  <a:close/>
                  <a:moveTo>
                    <a:pt x="838" y="896"/>
                  </a:moveTo>
                  <a:lnTo>
                    <a:pt x="838" y="896"/>
                  </a:lnTo>
                  <a:lnTo>
                    <a:pt x="824" y="896"/>
                  </a:lnTo>
                  <a:cubicBezTo>
                    <a:pt x="744" y="896"/>
                    <a:pt x="678" y="831"/>
                    <a:pt x="678" y="743"/>
                  </a:cubicBezTo>
                  <a:cubicBezTo>
                    <a:pt x="678" y="663"/>
                    <a:pt x="744" y="598"/>
                    <a:pt x="824" y="598"/>
                  </a:cubicBezTo>
                  <a:cubicBezTo>
                    <a:pt x="911" y="598"/>
                    <a:pt x="977" y="663"/>
                    <a:pt x="977" y="743"/>
                  </a:cubicBezTo>
                  <a:lnTo>
                    <a:pt x="977" y="758"/>
                  </a:lnTo>
                  <a:cubicBezTo>
                    <a:pt x="911" y="758"/>
                    <a:pt x="933" y="758"/>
                    <a:pt x="911" y="758"/>
                  </a:cubicBezTo>
                  <a:lnTo>
                    <a:pt x="911" y="743"/>
                  </a:lnTo>
                  <a:cubicBezTo>
                    <a:pt x="911" y="700"/>
                    <a:pt x="875" y="656"/>
                    <a:pt x="824" y="656"/>
                  </a:cubicBezTo>
                  <a:cubicBezTo>
                    <a:pt x="780" y="656"/>
                    <a:pt x="736" y="700"/>
                    <a:pt x="736" y="743"/>
                  </a:cubicBezTo>
                  <a:cubicBezTo>
                    <a:pt x="736" y="794"/>
                    <a:pt x="780" y="838"/>
                    <a:pt x="824" y="838"/>
                  </a:cubicBezTo>
                  <a:lnTo>
                    <a:pt x="838" y="838"/>
                  </a:lnTo>
                  <a:lnTo>
                    <a:pt x="838" y="896"/>
                  </a:lnTo>
                  <a:close/>
                  <a:moveTo>
                    <a:pt x="1298" y="1246"/>
                  </a:moveTo>
                  <a:lnTo>
                    <a:pt x="1298" y="1246"/>
                  </a:lnTo>
                  <a:lnTo>
                    <a:pt x="1094" y="1050"/>
                  </a:lnTo>
                  <a:lnTo>
                    <a:pt x="1028" y="1210"/>
                  </a:lnTo>
                  <a:lnTo>
                    <a:pt x="846" y="765"/>
                  </a:lnTo>
                  <a:lnTo>
                    <a:pt x="1290" y="947"/>
                  </a:lnTo>
                  <a:lnTo>
                    <a:pt x="1130" y="1013"/>
                  </a:lnTo>
                  <a:lnTo>
                    <a:pt x="1327" y="1217"/>
                  </a:lnTo>
                  <a:lnTo>
                    <a:pt x="1298" y="1246"/>
                  </a:lnTo>
                  <a:close/>
                </a:path>
              </a:pathLst>
            </a:custGeom>
            <a:solidFill>
              <a:srgbClr val="E97C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23" name="Group 127"/>
          <p:cNvGrpSpPr>
            <a:grpSpLocks/>
          </p:cNvGrpSpPr>
          <p:nvPr/>
        </p:nvGrpSpPr>
        <p:grpSpPr bwMode="auto">
          <a:xfrm>
            <a:off x="2517510" y="4166458"/>
            <a:ext cx="592138" cy="533400"/>
            <a:chOff x="1572" y="2682"/>
            <a:chExt cx="373" cy="336"/>
          </a:xfrm>
        </p:grpSpPr>
        <p:sp>
          <p:nvSpPr>
            <p:cNvPr id="4224" name="Freeform 128"/>
            <p:cNvSpPr>
              <a:spLocks noChangeArrowheads="1"/>
            </p:cNvSpPr>
            <p:nvPr/>
          </p:nvSpPr>
          <p:spPr bwMode="auto">
            <a:xfrm>
              <a:off x="1816" y="2869"/>
              <a:ext cx="11" cy="13"/>
            </a:xfrm>
            <a:custGeom>
              <a:avLst/>
              <a:gdLst>
                <a:gd name="T0" fmla="*/ 0 w 52"/>
                <a:gd name="T1" fmla="*/ 0 h 60"/>
                <a:gd name="T2" fmla="*/ 0 w 52"/>
                <a:gd name="T3" fmla="*/ 0 h 60"/>
                <a:gd name="T4" fmla="*/ 0 w 52"/>
                <a:gd name="T5" fmla="*/ 59 h 60"/>
                <a:gd name="T6" fmla="*/ 51 w 52"/>
                <a:gd name="T7" fmla="*/ 59 h 60"/>
                <a:gd name="T8" fmla="*/ 0 w 5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0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51" y="59"/>
                  </a:lnTo>
                  <a:cubicBezTo>
                    <a:pt x="44" y="29"/>
                    <a:pt x="22" y="8"/>
                    <a:pt x="0" y="0"/>
                  </a:cubicBezTo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5" name="Freeform 129"/>
            <p:cNvSpPr>
              <a:spLocks noChangeArrowheads="1"/>
            </p:cNvSpPr>
            <p:nvPr/>
          </p:nvSpPr>
          <p:spPr bwMode="auto">
            <a:xfrm>
              <a:off x="1717" y="2753"/>
              <a:ext cx="84" cy="95"/>
            </a:xfrm>
            <a:custGeom>
              <a:avLst/>
              <a:gdLst>
                <a:gd name="T0" fmla="*/ 373 w 374"/>
                <a:gd name="T1" fmla="*/ 102 h 423"/>
                <a:gd name="T2" fmla="*/ 190 w 374"/>
                <a:gd name="T3" fmla="*/ 0 h 423"/>
                <a:gd name="T4" fmla="*/ 0 w 374"/>
                <a:gd name="T5" fmla="*/ 102 h 423"/>
                <a:gd name="T6" fmla="*/ 0 w 374"/>
                <a:gd name="T7" fmla="*/ 321 h 423"/>
                <a:gd name="T8" fmla="*/ 190 w 374"/>
                <a:gd name="T9" fmla="*/ 422 h 423"/>
                <a:gd name="T10" fmla="*/ 373 w 374"/>
                <a:gd name="T11" fmla="*/ 321 h 423"/>
                <a:gd name="T12" fmla="*/ 373 w 374"/>
                <a:gd name="T13" fmla="*/ 102 h 423"/>
                <a:gd name="T14" fmla="*/ 190 w 374"/>
                <a:gd name="T15" fmla="*/ 364 h 423"/>
                <a:gd name="T16" fmla="*/ 59 w 374"/>
                <a:gd name="T17" fmla="*/ 292 h 423"/>
                <a:gd name="T18" fmla="*/ 96 w 374"/>
                <a:gd name="T19" fmla="*/ 270 h 423"/>
                <a:gd name="T20" fmla="*/ 190 w 374"/>
                <a:gd name="T21" fmla="*/ 321 h 423"/>
                <a:gd name="T22" fmla="*/ 277 w 374"/>
                <a:gd name="T23" fmla="*/ 270 h 423"/>
                <a:gd name="T24" fmla="*/ 322 w 374"/>
                <a:gd name="T25" fmla="*/ 292 h 423"/>
                <a:gd name="T26" fmla="*/ 190 w 374"/>
                <a:gd name="T27" fmla="*/ 364 h 423"/>
                <a:gd name="T28" fmla="*/ 277 w 374"/>
                <a:gd name="T29" fmla="*/ 153 h 423"/>
                <a:gd name="T30" fmla="*/ 190 w 374"/>
                <a:gd name="T31" fmla="*/ 102 h 423"/>
                <a:gd name="T32" fmla="*/ 96 w 374"/>
                <a:gd name="T33" fmla="*/ 153 h 423"/>
                <a:gd name="T34" fmla="*/ 59 w 374"/>
                <a:gd name="T35" fmla="*/ 131 h 423"/>
                <a:gd name="T36" fmla="*/ 190 w 374"/>
                <a:gd name="T37" fmla="*/ 59 h 423"/>
                <a:gd name="T38" fmla="*/ 322 w 374"/>
                <a:gd name="T39" fmla="*/ 131 h 423"/>
                <a:gd name="T40" fmla="*/ 277 w 374"/>
                <a:gd name="T41" fmla="*/ 15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4" h="423">
                  <a:moveTo>
                    <a:pt x="373" y="102"/>
                  </a:moveTo>
                  <a:lnTo>
                    <a:pt x="190" y="0"/>
                  </a:lnTo>
                  <a:lnTo>
                    <a:pt x="0" y="102"/>
                  </a:lnTo>
                  <a:lnTo>
                    <a:pt x="0" y="321"/>
                  </a:lnTo>
                  <a:lnTo>
                    <a:pt x="190" y="422"/>
                  </a:lnTo>
                  <a:lnTo>
                    <a:pt x="373" y="321"/>
                  </a:lnTo>
                  <a:lnTo>
                    <a:pt x="373" y="102"/>
                  </a:lnTo>
                  <a:close/>
                  <a:moveTo>
                    <a:pt x="190" y="364"/>
                  </a:moveTo>
                  <a:lnTo>
                    <a:pt x="59" y="292"/>
                  </a:lnTo>
                  <a:lnTo>
                    <a:pt x="96" y="270"/>
                  </a:lnTo>
                  <a:lnTo>
                    <a:pt x="190" y="321"/>
                  </a:lnTo>
                  <a:lnTo>
                    <a:pt x="277" y="270"/>
                  </a:lnTo>
                  <a:lnTo>
                    <a:pt x="322" y="292"/>
                  </a:lnTo>
                  <a:lnTo>
                    <a:pt x="190" y="364"/>
                  </a:lnTo>
                  <a:close/>
                  <a:moveTo>
                    <a:pt x="277" y="153"/>
                  </a:moveTo>
                  <a:lnTo>
                    <a:pt x="190" y="102"/>
                  </a:lnTo>
                  <a:lnTo>
                    <a:pt x="96" y="153"/>
                  </a:lnTo>
                  <a:lnTo>
                    <a:pt x="59" y="131"/>
                  </a:lnTo>
                  <a:lnTo>
                    <a:pt x="190" y="59"/>
                  </a:lnTo>
                  <a:lnTo>
                    <a:pt x="322" y="131"/>
                  </a:lnTo>
                  <a:lnTo>
                    <a:pt x="277" y="15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6" name="Freeform 130"/>
            <p:cNvSpPr>
              <a:spLocks noChangeArrowheads="1"/>
            </p:cNvSpPr>
            <p:nvPr/>
          </p:nvSpPr>
          <p:spPr bwMode="auto">
            <a:xfrm>
              <a:off x="1570" y="2682"/>
              <a:ext cx="378" cy="336"/>
            </a:xfrm>
            <a:custGeom>
              <a:avLst/>
              <a:gdLst>
                <a:gd name="T0" fmla="*/ 1633 w 1670"/>
                <a:gd name="T1" fmla="*/ 649 h 1488"/>
                <a:gd name="T2" fmla="*/ 1633 w 1670"/>
                <a:gd name="T3" fmla="*/ 649 h 1488"/>
                <a:gd name="T4" fmla="*/ 1319 w 1670"/>
                <a:gd name="T5" fmla="*/ 103 h 1488"/>
                <a:gd name="T6" fmla="*/ 1151 w 1670"/>
                <a:gd name="T7" fmla="*/ 0 h 1488"/>
                <a:gd name="T8" fmla="*/ 518 w 1670"/>
                <a:gd name="T9" fmla="*/ 0 h 1488"/>
                <a:gd name="T10" fmla="*/ 350 w 1670"/>
                <a:gd name="T11" fmla="*/ 103 h 1488"/>
                <a:gd name="T12" fmla="*/ 36 w 1670"/>
                <a:gd name="T13" fmla="*/ 649 h 1488"/>
                <a:gd name="T14" fmla="*/ 36 w 1670"/>
                <a:gd name="T15" fmla="*/ 846 h 1488"/>
                <a:gd name="T16" fmla="*/ 350 w 1670"/>
                <a:gd name="T17" fmla="*/ 1393 h 1488"/>
                <a:gd name="T18" fmla="*/ 518 w 1670"/>
                <a:gd name="T19" fmla="*/ 1487 h 1488"/>
                <a:gd name="T20" fmla="*/ 1151 w 1670"/>
                <a:gd name="T21" fmla="*/ 1487 h 1488"/>
                <a:gd name="T22" fmla="*/ 1319 w 1670"/>
                <a:gd name="T23" fmla="*/ 1393 h 1488"/>
                <a:gd name="T24" fmla="*/ 1633 w 1670"/>
                <a:gd name="T25" fmla="*/ 846 h 1488"/>
                <a:gd name="T26" fmla="*/ 1633 w 1670"/>
                <a:gd name="T27" fmla="*/ 649 h 1488"/>
                <a:gd name="T28" fmla="*/ 1392 w 1670"/>
                <a:gd name="T29" fmla="*/ 744 h 1488"/>
                <a:gd name="T30" fmla="*/ 1392 w 1670"/>
                <a:gd name="T31" fmla="*/ 744 h 1488"/>
                <a:gd name="T32" fmla="*/ 1305 w 1670"/>
                <a:gd name="T33" fmla="*/ 795 h 1488"/>
                <a:gd name="T34" fmla="*/ 1305 w 1670"/>
                <a:gd name="T35" fmla="*/ 1043 h 1488"/>
                <a:gd name="T36" fmla="*/ 1297 w 1670"/>
                <a:gd name="T37" fmla="*/ 1050 h 1488"/>
                <a:gd name="T38" fmla="*/ 1086 w 1670"/>
                <a:gd name="T39" fmla="*/ 1174 h 1488"/>
                <a:gd name="T40" fmla="*/ 1086 w 1670"/>
                <a:gd name="T41" fmla="*/ 1276 h 1488"/>
                <a:gd name="T42" fmla="*/ 1071 w 1670"/>
                <a:gd name="T43" fmla="*/ 1291 h 1488"/>
                <a:gd name="T44" fmla="*/ 1035 w 1670"/>
                <a:gd name="T45" fmla="*/ 1291 h 1488"/>
                <a:gd name="T46" fmla="*/ 1021 w 1670"/>
                <a:gd name="T47" fmla="*/ 1276 h 1488"/>
                <a:gd name="T48" fmla="*/ 1021 w 1670"/>
                <a:gd name="T49" fmla="*/ 1174 h 1488"/>
                <a:gd name="T50" fmla="*/ 838 w 1670"/>
                <a:gd name="T51" fmla="*/ 1072 h 1488"/>
                <a:gd name="T52" fmla="*/ 648 w 1670"/>
                <a:gd name="T53" fmla="*/ 1174 h 1488"/>
                <a:gd name="T54" fmla="*/ 648 w 1670"/>
                <a:gd name="T55" fmla="*/ 1276 h 1488"/>
                <a:gd name="T56" fmla="*/ 634 w 1670"/>
                <a:gd name="T57" fmla="*/ 1291 h 1488"/>
                <a:gd name="T58" fmla="*/ 597 w 1670"/>
                <a:gd name="T59" fmla="*/ 1291 h 1488"/>
                <a:gd name="T60" fmla="*/ 583 w 1670"/>
                <a:gd name="T61" fmla="*/ 1276 h 1488"/>
                <a:gd name="T62" fmla="*/ 583 w 1670"/>
                <a:gd name="T63" fmla="*/ 1174 h 1488"/>
                <a:gd name="T64" fmla="*/ 371 w 1670"/>
                <a:gd name="T65" fmla="*/ 1050 h 1488"/>
                <a:gd name="T66" fmla="*/ 364 w 1670"/>
                <a:gd name="T67" fmla="*/ 1043 h 1488"/>
                <a:gd name="T68" fmla="*/ 364 w 1670"/>
                <a:gd name="T69" fmla="*/ 795 h 1488"/>
                <a:gd name="T70" fmla="*/ 277 w 1670"/>
                <a:gd name="T71" fmla="*/ 744 h 1488"/>
                <a:gd name="T72" fmla="*/ 270 w 1670"/>
                <a:gd name="T73" fmla="*/ 736 h 1488"/>
                <a:gd name="T74" fmla="*/ 270 w 1670"/>
                <a:gd name="T75" fmla="*/ 729 h 1488"/>
                <a:gd name="T76" fmla="*/ 292 w 1670"/>
                <a:gd name="T77" fmla="*/ 693 h 1488"/>
                <a:gd name="T78" fmla="*/ 313 w 1670"/>
                <a:gd name="T79" fmla="*/ 693 h 1488"/>
                <a:gd name="T80" fmla="*/ 401 w 1670"/>
                <a:gd name="T81" fmla="*/ 736 h 1488"/>
                <a:gd name="T82" fmla="*/ 583 w 1670"/>
                <a:gd name="T83" fmla="*/ 635 h 1488"/>
                <a:gd name="T84" fmla="*/ 583 w 1670"/>
                <a:gd name="T85" fmla="*/ 387 h 1488"/>
                <a:gd name="T86" fmla="*/ 590 w 1670"/>
                <a:gd name="T87" fmla="*/ 380 h 1488"/>
                <a:gd name="T88" fmla="*/ 802 w 1670"/>
                <a:gd name="T89" fmla="*/ 256 h 1488"/>
                <a:gd name="T90" fmla="*/ 802 w 1670"/>
                <a:gd name="T91" fmla="*/ 154 h 1488"/>
                <a:gd name="T92" fmla="*/ 816 w 1670"/>
                <a:gd name="T93" fmla="*/ 139 h 1488"/>
                <a:gd name="T94" fmla="*/ 853 w 1670"/>
                <a:gd name="T95" fmla="*/ 139 h 1488"/>
                <a:gd name="T96" fmla="*/ 867 w 1670"/>
                <a:gd name="T97" fmla="*/ 154 h 1488"/>
                <a:gd name="T98" fmla="*/ 867 w 1670"/>
                <a:gd name="T99" fmla="*/ 256 h 1488"/>
                <a:gd name="T100" fmla="*/ 1079 w 1670"/>
                <a:gd name="T101" fmla="*/ 380 h 1488"/>
                <a:gd name="T102" fmla="*/ 1086 w 1670"/>
                <a:gd name="T103" fmla="*/ 387 h 1488"/>
                <a:gd name="T104" fmla="*/ 1086 w 1670"/>
                <a:gd name="T105" fmla="*/ 635 h 1488"/>
                <a:gd name="T106" fmla="*/ 1268 w 1670"/>
                <a:gd name="T107" fmla="*/ 736 h 1488"/>
                <a:gd name="T108" fmla="*/ 1356 w 1670"/>
                <a:gd name="T109" fmla="*/ 693 h 1488"/>
                <a:gd name="T110" fmla="*/ 1370 w 1670"/>
                <a:gd name="T111" fmla="*/ 685 h 1488"/>
                <a:gd name="T112" fmla="*/ 1377 w 1670"/>
                <a:gd name="T113" fmla="*/ 693 h 1488"/>
                <a:gd name="T114" fmla="*/ 1399 w 1670"/>
                <a:gd name="T115" fmla="*/ 729 h 1488"/>
                <a:gd name="T116" fmla="*/ 1392 w 1670"/>
                <a:gd name="T117" fmla="*/ 74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0" h="1488">
                  <a:moveTo>
                    <a:pt x="1633" y="649"/>
                  </a:moveTo>
                  <a:lnTo>
                    <a:pt x="1633" y="649"/>
                  </a:lnTo>
                  <a:lnTo>
                    <a:pt x="1319" y="103"/>
                  </a:lnTo>
                  <a:cubicBezTo>
                    <a:pt x="1283" y="44"/>
                    <a:pt x="1217" y="0"/>
                    <a:pt x="1151" y="0"/>
                  </a:cubicBezTo>
                  <a:lnTo>
                    <a:pt x="518" y="0"/>
                  </a:lnTo>
                  <a:cubicBezTo>
                    <a:pt x="452" y="0"/>
                    <a:pt x="386" y="44"/>
                    <a:pt x="350" y="103"/>
                  </a:cubicBezTo>
                  <a:lnTo>
                    <a:pt x="36" y="649"/>
                  </a:lnTo>
                  <a:cubicBezTo>
                    <a:pt x="0" y="708"/>
                    <a:pt x="0" y="787"/>
                    <a:pt x="36" y="846"/>
                  </a:cubicBezTo>
                  <a:lnTo>
                    <a:pt x="350" y="1393"/>
                  </a:lnTo>
                  <a:cubicBezTo>
                    <a:pt x="386" y="1451"/>
                    <a:pt x="452" y="1487"/>
                    <a:pt x="518" y="1487"/>
                  </a:cubicBezTo>
                  <a:lnTo>
                    <a:pt x="1151" y="1487"/>
                  </a:lnTo>
                  <a:cubicBezTo>
                    <a:pt x="1217" y="1487"/>
                    <a:pt x="1283" y="1451"/>
                    <a:pt x="1319" y="1393"/>
                  </a:cubicBezTo>
                  <a:lnTo>
                    <a:pt x="1633" y="846"/>
                  </a:lnTo>
                  <a:cubicBezTo>
                    <a:pt x="1669" y="787"/>
                    <a:pt x="1669" y="708"/>
                    <a:pt x="1633" y="649"/>
                  </a:cubicBezTo>
                  <a:close/>
                  <a:moveTo>
                    <a:pt x="1392" y="744"/>
                  </a:moveTo>
                  <a:lnTo>
                    <a:pt x="1392" y="744"/>
                  </a:lnTo>
                  <a:lnTo>
                    <a:pt x="1305" y="795"/>
                  </a:lnTo>
                  <a:lnTo>
                    <a:pt x="1305" y="1043"/>
                  </a:lnTo>
                  <a:cubicBezTo>
                    <a:pt x="1302" y="1046"/>
                    <a:pt x="1305" y="1050"/>
                    <a:pt x="1297" y="1050"/>
                  </a:cubicBezTo>
                  <a:lnTo>
                    <a:pt x="1086" y="1174"/>
                  </a:lnTo>
                  <a:lnTo>
                    <a:pt x="1086" y="1276"/>
                  </a:lnTo>
                  <a:cubicBezTo>
                    <a:pt x="1086" y="1284"/>
                    <a:pt x="1079" y="1291"/>
                    <a:pt x="1071" y="1291"/>
                  </a:cubicBezTo>
                  <a:cubicBezTo>
                    <a:pt x="1035" y="1291"/>
                    <a:pt x="1047" y="1291"/>
                    <a:pt x="1035" y="1291"/>
                  </a:cubicBezTo>
                  <a:cubicBezTo>
                    <a:pt x="1028" y="1291"/>
                    <a:pt x="1021" y="1284"/>
                    <a:pt x="1021" y="1276"/>
                  </a:cubicBezTo>
                  <a:lnTo>
                    <a:pt x="1021" y="1174"/>
                  </a:lnTo>
                  <a:lnTo>
                    <a:pt x="838" y="1072"/>
                  </a:lnTo>
                  <a:cubicBezTo>
                    <a:pt x="648" y="1174"/>
                    <a:pt x="711" y="1140"/>
                    <a:pt x="648" y="1174"/>
                  </a:cubicBezTo>
                  <a:lnTo>
                    <a:pt x="648" y="1276"/>
                  </a:lnTo>
                  <a:cubicBezTo>
                    <a:pt x="648" y="1284"/>
                    <a:pt x="641" y="1291"/>
                    <a:pt x="634" y="1291"/>
                  </a:cubicBezTo>
                  <a:lnTo>
                    <a:pt x="597" y="1291"/>
                  </a:lnTo>
                  <a:cubicBezTo>
                    <a:pt x="590" y="1291"/>
                    <a:pt x="583" y="1284"/>
                    <a:pt x="583" y="1276"/>
                  </a:cubicBezTo>
                  <a:lnTo>
                    <a:pt x="583" y="1174"/>
                  </a:lnTo>
                  <a:lnTo>
                    <a:pt x="371" y="1050"/>
                  </a:lnTo>
                  <a:cubicBezTo>
                    <a:pt x="364" y="1050"/>
                    <a:pt x="366" y="1046"/>
                    <a:pt x="364" y="1043"/>
                  </a:cubicBezTo>
                  <a:lnTo>
                    <a:pt x="364" y="795"/>
                  </a:lnTo>
                  <a:lnTo>
                    <a:pt x="277" y="744"/>
                  </a:lnTo>
                  <a:cubicBezTo>
                    <a:pt x="275" y="742"/>
                    <a:pt x="270" y="744"/>
                    <a:pt x="270" y="736"/>
                  </a:cubicBezTo>
                  <a:lnTo>
                    <a:pt x="270" y="729"/>
                  </a:lnTo>
                  <a:lnTo>
                    <a:pt x="292" y="693"/>
                  </a:lnTo>
                  <a:cubicBezTo>
                    <a:pt x="299" y="685"/>
                    <a:pt x="306" y="685"/>
                    <a:pt x="313" y="693"/>
                  </a:cubicBezTo>
                  <a:lnTo>
                    <a:pt x="401" y="736"/>
                  </a:lnTo>
                  <a:lnTo>
                    <a:pt x="583" y="635"/>
                  </a:lnTo>
                  <a:lnTo>
                    <a:pt x="583" y="387"/>
                  </a:lnTo>
                  <a:cubicBezTo>
                    <a:pt x="585" y="385"/>
                    <a:pt x="583" y="380"/>
                    <a:pt x="590" y="380"/>
                  </a:cubicBezTo>
                  <a:lnTo>
                    <a:pt x="802" y="256"/>
                  </a:lnTo>
                  <a:lnTo>
                    <a:pt x="802" y="154"/>
                  </a:lnTo>
                  <a:cubicBezTo>
                    <a:pt x="802" y="147"/>
                    <a:pt x="809" y="139"/>
                    <a:pt x="816" y="139"/>
                  </a:cubicBezTo>
                  <a:lnTo>
                    <a:pt x="853" y="139"/>
                  </a:lnTo>
                  <a:cubicBezTo>
                    <a:pt x="860" y="139"/>
                    <a:pt x="867" y="147"/>
                    <a:pt x="867" y="154"/>
                  </a:cubicBezTo>
                  <a:lnTo>
                    <a:pt x="867" y="256"/>
                  </a:lnTo>
                  <a:lnTo>
                    <a:pt x="1079" y="380"/>
                  </a:lnTo>
                  <a:cubicBezTo>
                    <a:pt x="1086" y="380"/>
                    <a:pt x="1084" y="385"/>
                    <a:pt x="1086" y="387"/>
                  </a:cubicBezTo>
                  <a:lnTo>
                    <a:pt x="1086" y="635"/>
                  </a:lnTo>
                  <a:cubicBezTo>
                    <a:pt x="1268" y="736"/>
                    <a:pt x="1207" y="703"/>
                    <a:pt x="1268" y="736"/>
                  </a:cubicBezTo>
                  <a:lnTo>
                    <a:pt x="1356" y="693"/>
                  </a:lnTo>
                  <a:cubicBezTo>
                    <a:pt x="1363" y="685"/>
                    <a:pt x="1363" y="685"/>
                    <a:pt x="1370" y="685"/>
                  </a:cubicBezTo>
                  <a:cubicBezTo>
                    <a:pt x="1370" y="693"/>
                    <a:pt x="1374" y="691"/>
                    <a:pt x="1377" y="693"/>
                  </a:cubicBezTo>
                  <a:lnTo>
                    <a:pt x="1399" y="729"/>
                  </a:lnTo>
                  <a:cubicBezTo>
                    <a:pt x="1399" y="736"/>
                    <a:pt x="1399" y="744"/>
                    <a:pt x="1392" y="744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7" name="Freeform 131"/>
            <p:cNvSpPr>
              <a:spLocks noChangeArrowheads="1"/>
            </p:cNvSpPr>
            <p:nvPr/>
          </p:nvSpPr>
          <p:spPr bwMode="auto">
            <a:xfrm>
              <a:off x="1790" y="2867"/>
              <a:ext cx="39" cy="39"/>
            </a:xfrm>
            <a:custGeom>
              <a:avLst/>
              <a:gdLst>
                <a:gd name="T0" fmla="*/ 87 w 175"/>
                <a:gd name="T1" fmla="*/ 175 h 176"/>
                <a:gd name="T2" fmla="*/ 87 w 175"/>
                <a:gd name="T3" fmla="*/ 175 h 176"/>
                <a:gd name="T4" fmla="*/ 174 w 175"/>
                <a:gd name="T5" fmla="*/ 102 h 176"/>
                <a:gd name="T6" fmla="*/ 116 w 175"/>
                <a:gd name="T7" fmla="*/ 102 h 176"/>
                <a:gd name="T8" fmla="*/ 79 w 175"/>
                <a:gd name="T9" fmla="*/ 102 h 176"/>
                <a:gd name="T10" fmla="*/ 79 w 175"/>
                <a:gd name="T11" fmla="*/ 66 h 176"/>
                <a:gd name="T12" fmla="*/ 79 w 175"/>
                <a:gd name="T13" fmla="*/ 0 h 176"/>
                <a:gd name="T14" fmla="*/ 0 w 175"/>
                <a:gd name="T15" fmla="*/ 87 h 176"/>
                <a:gd name="T16" fmla="*/ 87 w 175"/>
                <a:gd name="T17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6">
                  <a:moveTo>
                    <a:pt x="87" y="175"/>
                  </a:moveTo>
                  <a:lnTo>
                    <a:pt x="87" y="175"/>
                  </a:lnTo>
                  <a:cubicBezTo>
                    <a:pt x="130" y="175"/>
                    <a:pt x="167" y="145"/>
                    <a:pt x="174" y="102"/>
                  </a:cubicBezTo>
                  <a:lnTo>
                    <a:pt x="116" y="102"/>
                  </a:lnTo>
                  <a:lnTo>
                    <a:pt x="79" y="102"/>
                  </a:lnTo>
                  <a:lnTo>
                    <a:pt x="79" y="66"/>
                  </a:lnTo>
                  <a:lnTo>
                    <a:pt x="79" y="0"/>
                  </a:lnTo>
                  <a:cubicBezTo>
                    <a:pt x="36" y="7"/>
                    <a:pt x="0" y="43"/>
                    <a:pt x="0" y="87"/>
                  </a:cubicBezTo>
                  <a:cubicBezTo>
                    <a:pt x="0" y="138"/>
                    <a:pt x="36" y="175"/>
                    <a:pt x="87" y="175"/>
                  </a:cubicBezTo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8" name="Freeform 132"/>
            <p:cNvSpPr>
              <a:spLocks noChangeArrowheads="1"/>
            </p:cNvSpPr>
            <p:nvPr/>
          </p:nvSpPr>
          <p:spPr bwMode="auto">
            <a:xfrm>
              <a:off x="1767" y="2839"/>
              <a:ext cx="84" cy="95"/>
            </a:xfrm>
            <a:custGeom>
              <a:avLst/>
              <a:gdLst>
                <a:gd name="T0" fmla="*/ 0 w 373"/>
                <a:gd name="T1" fmla="*/ 102 h 424"/>
                <a:gd name="T2" fmla="*/ 0 w 373"/>
                <a:gd name="T3" fmla="*/ 102 h 424"/>
                <a:gd name="T4" fmla="*/ 0 w 373"/>
                <a:gd name="T5" fmla="*/ 320 h 424"/>
                <a:gd name="T6" fmla="*/ 182 w 373"/>
                <a:gd name="T7" fmla="*/ 423 h 424"/>
                <a:gd name="T8" fmla="*/ 372 w 373"/>
                <a:gd name="T9" fmla="*/ 320 h 424"/>
                <a:gd name="T10" fmla="*/ 372 w 373"/>
                <a:gd name="T11" fmla="*/ 102 h 424"/>
                <a:gd name="T12" fmla="*/ 182 w 373"/>
                <a:gd name="T13" fmla="*/ 0 h 424"/>
                <a:gd name="T14" fmla="*/ 0 w 373"/>
                <a:gd name="T15" fmla="*/ 102 h 424"/>
                <a:gd name="T16" fmla="*/ 321 w 373"/>
                <a:gd name="T17" fmla="*/ 211 h 424"/>
                <a:gd name="T18" fmla="*/ 321 w 373"/>
                <a:gd name="T19" fmla="*/ 211 h 424"/>
                <a:gd name="T20" fmla="*/ 190 w 373"/>
                <a:gd name="T21" fmla="*/ 342 h 424"/>
                <a:gd name="T22" fmla="*/ 58 w 373"/>
                <a:gd name="T23" fmla="*/ 211 h 424"/>
                <a:gd name="T24" fmla="*/ 190 w 373"/>
                <a:gd name="T25" fmla="*/ 80 h 424"/>
                <a:gd name="T26" fmla="*/ 321 w 373"/>
                <a:gd name="T27" fmla="*/ 21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24">
                  <a:moveTo>
                    <a:pt x="0" y="102"/>
                  </a:moveTo>
                  <a:lnTo>
                    <a:pt x="0" y="102"/>
                  </a:lnTo>
                  <a:lnTo>
                    <a:pt x="0" y="320"/>
                  </a:lnTo>
                  <a:lnTo>
                    <a:pt x="182" y="423"/>
                  </a:lnTo>
                  <a:cubicBezTo>
                    <a:pt x="372" y="320"/>
                    <a:pt x="309" y="355"/>
                    <a:pt x="372" y="320"/>
                  </a:cubicBezTo>
                  <a:lnTo>
                    <a:pt x="372" y="102"/>
                  </a:lnTo>
                  <a:cubicBezTo>
                    <a:pt x="182" y="0"/>
                    <a:pt x="245" y="34"/>
                    <a:pt x="182" y="0"/>
                  </a:cubicBezTo>
                  <a:lnTo>
                    <a:pt x="0" y="102"/>
                  </a:lnTo>
                  <a:close/>
                  <a:moveTo>
                    <a:pt x="321" y="211"/>
                  </a:moveTo>
                  <a:lnTo>
                    <a:pt x="321" y="211"/>
                  </a:lnTo>
                  <a:cubicBezTo>
                    <a:pt x="321" y="284"/>
                    <a:pt x="263" y="342"/>
                    <a:pt x="190" y="342"/>
                  </a:cubicBezTo>
                  <a:cubicBezTo>
                    <a:pt x="117" y="342"/>
                    <a:pt x="58" y="284"/>
                    <a:pt x="58" y="211"/>
                  </a:cubicBezTo>
                  <a:cubicBezTo>
                    <a:pt x="58" y="139"/>
                    <a:pt x="117" y="80"/>
                    <a:pt x="190" y="80"/>
                  </a:cubicBezTo>
                  <a:cubicBezTo>
                    <a:pt x="263" y="80"/>
                    <a:pt x="321" y="139"/>
                    <a:pt x="321" y="211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" name="Freeform 133"/>
            <p:cNvSpPr>
              <a:spLocks noChangeArrowheads="1"/>
            </p:cNvSpPr>
            <p:nvPr/>
          </p:nvSpPr>
          <p:spPr bwMode="auto">
            <a:xfrm>
              <a:off x="1668" y="2839"/>
              <a:ext cx="84" cy="95"/>
            </a:xfrm>
            <a:custGeom>
              <a:avLst/>
              <a:gdLst>
                <a:gd name="T0" fmla="*/ 0 w 373"/>
                <a:gd name="T1" fmla="*/ 102 h 424"/>
                <a:gd name="T2" fmla="*/ 0 w 373"/>
                <a:gd name="T3" fmla="*/ 320 h 424"/>
                <a:gd name="T4" fmla="*/ 190 w 373"/>
                <a:gd name="T5" fmla="*/ 423 h 424"/>
                <a:gd name="T6" fmla="*/ 372 w 373"/>
                <a:gd name="T7" fmla="*/ 320 h 424"/>
                <a:gd name="T8" fmla="*/ 372 w 373"/>
                <a:gd name="T9" fmla="*/ 102 h 424"/>
                <a:gd name="T10" fmla="*/ 190 w 373"/>
                <a:gd name="T11" fmla="*/ 0 h 424"/>
                <a:gd name="T12" fmla="*/ 0 w 373"/>
                <a:gd name="T13" fmla="*/ 102 h 424"/>
                <a:gd name="T14" fmla="*/ 131 w 373"/>
                <a:gd name="T15" fmla="*/ 313 h 424"/>
                <a:gd name="T16" fmla="*/ 80 w 373"/>
                <a:gd name="T17" fmla="*/ 313 h 424"/>
                <a:gd name="T18" fmla="*/ 80 w 373"/>
                <a:gd name="T19" fmla="*/ 160 h 424"/>
                <a:gd name="T20" fmla="*/ 131 w 373"/>
                <a:gd name="T21" fmla="*/ 160 h 424"/>
                <a:gd name="T22" fmla="*/ 131 w 373"/>
                <a:gd name="T23" fmla="*/ 313 h 424"/>
                <a:gd name="T24" fmla="*/ 248 w 373"/>
                <a:gd name="T25" fmla="*/ 102 h 424"/>
                <a:gd name="T26" fmla="*/ 291 w 373"/>
                <a:gd name="T27" fmla="*/ 102 h 424"/>
                <a:gd name="T28" fmla="*/ 291 w 373"/>
                <a:gd name="T29" fmla="*/ 313 h 424"/>
                <a:gd name="T30" fmla="*/ 248 w 373"/>
                <a:gd name="T31" fmla="*/ 313 h 424"/>
                <a:gd name="T32" fmla="*/ 248 w 373"/>
                <a:gd name="T33" fmla="*/ 102 h 424"/>
                <a:gd name="T34" fmla="*/ 211 w 373"/>
                <a:gd name="T35" fmla="*/ 313 h 424"/>
                <a:gd name="T36" fmla="*/ 160 w 373"/>
                <a:gd name="T37" fmla="*/ 313 h 424"/>
                <a:gd name="T38" fmla="*/ 160 w 373"/>
                <a:gd name="T39" fmla="*/ 233 h 424"/>
                <a:gd name="T40" fmla="*/ 211 w 373"/>
                <a:gd name="T41" fmla="*/ 233 h 424"/>
                <a:gd name="T42" fmla="*/ 211 w 373"/>
                <a:gd name="T43" fmla="*/ 3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3" h="424">
                  <a:moveTo>
                    <a:pt x="0" y="102"/>
                  </a:moveTo>
                  <a:lnTo>
                    <a:pt x="0" y="320"/>
                  </a:lnTo>
                  <a:lnTo>
                    <a:pt x="190" y="423"/>
                  </a:lnTo>
                  <a:lnTo>
                    <a:pt x="372" y="320"/>
                  </a:lnTo>
                  <a:lnTo>
                    <a:pt x="372" y="102"/>
                  </a:lnTo>
                  <a:lnTo>
                    <a:pt x="190" y="0"/>
                  </a:lnTo>
                  <a:lnTo>
                    <a:pt x="0" y="102"/>
                  </a:lnTo>
                  <a:close/>
                  <a:moveTo>
                    <a:pt x="131" y="313"/>
                  </a:moveTo>
                  <a:lnTo>
                    <a:pt x="80" y="313"/>
                  </a:lnTo>
                  <a:lnTo>
                    <a:pt x="80" y="160"/>
                  </a:lnTo>
                  <a:lnTo>
                    <a:pt x="131" y="160"/>
                  </a:lnTo>
                  <a:lnTo>
                    <a:pt x="131" y="313"/>
                  </a:lnTo>
                  <a:close/>
                  <a:moveTo>
                    <a:pt x="248" y="102"/>
                  </a:moveTo>
                  <a:lnTo>
                    <a:pt x="291" y="102"/>
                  </a:lnTo>
                  <a:lnTo>
                    <a:pt x="291" y="313"/>
                  </a:lnTo>
                  <a:lnTo>
                    <a:pt x="248" y="313"/>
                  </a:lnTo>
                  <a:lnTo>
                    <a:pt x="248" y="102"/>
                  </a:lnTo>
                  <a:close/>
                  <a:moveTo>
                    <a:pt x="211" y="313"/>
                  </a:moveTo>
                  <a:lnTo>
                    <a:pt x="160" y="313"/>
                  </a:lnTo>
                  <a:lnTo>
                    <a:pt x="160" y="233"/>
                  </a:lnTo>
                  <a:lnTo>
                    <a:pt x="211" y="233"/>
                  </a:lnTo>
                  <a:lnTo>
                    <a:pt x="211" y="31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30" name="Group 134"/>
          <p:cNvGrpSpPr>
            <a:grpSpLocks/>
          </p:cNvGrpSpPr>
          <p:nvPr/>
        </p:nvGrpSpPr>
        <p:grpSpPr bwMode="auto">
          <a:xfrm>
            <a:off x="5903911" y="4127027"/>
            <a:ext cx="592138" cy="531812"/>
            <a:chOff x="2062" y="3115"/>
            <a:chExt cx="373" cy="335"/>
          </a:xfrm>
        </p:grpSpPr>
        <p:sp>
          <p:nvSpPr>
            <p:cNvPr id="4231" name="Freeform 135"/>
            <p:cNvSpPr>
              <a:spLocks noChangeArrowheads="1"/>
            </p:cNvSpPr>
            <p:nvPr/>
          </p:nvSpPr>
          <p:spPr bwMode="auto">
            <a:xfrm>
              <a:off x="2192" y="3280"/>
              <a:ext cx="16" cy="17"/>
            </a:xfrm>
            <a:custGeom>
              <a:avLst/>
              <a:gdLst>
                <a:gd name="T0" fmla="*/ 36 w 73"/>
                <a:gd name="T1" fmla="*/ 0 h 81"/>
                <a:gd name="T2" fmla="*/ 36 w 73"/>
                <a:gd name="T3" fmla="*/ 0 h 81"/>
                <a:gd name="T4" fmla="*/ 0 w 73"/>
                <a:gd name="T5" fmla="*/ 44 h 81"/>
                <a:gd name="T6" fmla="*/ 36 w 73"/>
                <a:gd name="T7" fmla="*/ 80 h 81"/>
                <a:gd name="T8" fmla="*/ 72 w 73"/>
                <a:gd name="T9" fmla="*/ 44 h 81"/>
                <a:gd name="T10" fmla="*/ 36 w 73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1">
                  <a:moveTo>
                    <a:pt x="36" y="0"/>
                  </a:moveTo>
                  <a:lnTo>
                    <a:pt x="36" y="0"/>
                  </a:lnTo>
                  <a:cubicBezTo>
                    <a:pt x="14" y="0"/>
                    <a:pt x="0" y="22"/>
                    <a:pt x="0" y="44"/>
                  </a:cubicBezTo>
                  <a:cubicBezTo>
                    <a:pt x="0" y="66"/>
                    <a:pt x="14" y="80"/>
                    <a:pt x="36" y="80"/>
                  </a:cubicBezTo>
                  <a:cubicBezTo>
                    <a:pt x="58" y="80"/>
                    <a:pt x="72" y="66"/>
                    <a:pt x="72" y="44"/>
                  </a:cubicBezTo>
                  <a:cubicBezTo>
                    <a:pt x="72" y="22"/>
                    <a:pt x="58" y="0"/>
                    <a:pt x="36" y="0"/>
                  </a:cubicBez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" name="Freeform 136"/>
            <p:cNvSpPr>
              <a:spLocks noChangeArrowheads="1"/>
            </p:cNvSpPr>
            <p:nvPr/>
          </p:nvSpPr>
          <p:spPr bwMode="auto">
            <a:xfrm>
              <a:off x="2097" y="3188"/>
              <a:ext cx="52" cy="19"/>
            </a:xfrm>
            <a:custGeom>
              <a:avLst/>
              <a:gdLst>
                <a:gd name="T0" fmla="*/ 233 w 234"/>
                <a:gd name="T1" fmla="*/ 87 h 88"/>
                <a:gd name="T2" fmla="*/ 233 w 234"/>
                <a:gd name="T3" fmla="*/ 58 h 88"/>
                <a:gd name="T4" fmla="*/ 51 w 234"/>
                <a:gd name="T5" fmla="*/ 0 h 88"/>
                <a:gd name="T6" fmla="*/ 0 w 234"/>
                <a:gd name="T7" fmla="*/ 87 h 88"/>
                <a:gd name="T8" fmla="*/ 233 w 234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88">
                  <a:moveTo>
                    <a:pt x="233" y="87"/>
                  </a:moveTo>
                  <a:lnTo>
                    <a:pt x="233" y="58"/>
                  </a:lnTo>
                  <a:lnTo>
                    <a:pt x="51" y="0"/>
                  </a:lnTo>
                  <a:lnTo>
                    <a:pt x="0" y="87"/>
                  </a:lnTo>
                  <a:lnTo>
                    <a:pt x="233" y="87"/>
                  </a:ln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" name="Freeform 137"/>
            <p:cNvSpPr>
              <a:spLocks noChangeArrowheads="1"/>
            </p:cNvSpPr>
            <p:nvPr/>
          </p:nvSpPr>
          <p:spPr bwMode="auto">
            <a:xfrm>
              <a:off x="2193" y="3348"/>
              <a:ext cx="110" cy="67"/>
            </a:xfrm>
            <a:custGeom>
              <a:avLst/>
              <a:gdLst>
                <a:gd name="T0" fmla="*/ 248 w 490"/>
                <a:gd name="T1" fmla="*/ 0 h 299"/>
                <a:gd name="T2" fmla="*/ 248 w 490"/>
                <a:gd name="T3" fmla="*/ 0 h 299"/>
                <a:gd name="T4" fmla="*/ 0 w 490"/>
                <a:gd name="T5" fmla="*/ 160 h 299"/>
                <a:gd name="T6" fmla="*/ 139 w 490"/>
                <a:gd name="T7" fmla="*/ 298 h 299"/>
                <a:gd name="T8" fmla="*/ 358 w 490"/>
                <a:gd name="T9" fmla="*/ 298 h 299"/>
                <a:gd name="T10" fmla="*/ 489 w 490"/>
                <a:gd name="T11" fmla="*/ 160 h 299"/>
                <a:gd name="T12" fmla="*/ 248 w 490"/>
                <a:gd name="T13" fmla="*/ 0 h 299"/>
                <a:gd name="T14" fmla="*/ 190 w 490"/>
                <a:gd name="T15" fmla="*/ 247 h 299"/>
                <a:gd name="T16" fmla="*/ 190 w 490"/>
                <a:gd name="T17" fmla="*/ 247 h 299"/>
                <a:gd name="T18" fmla="*/ 168 w 490"/>
                <a:gd name="T19" fmla="*/ 247 h 299"/>
                <a:gd name="T20" fmla="*/ 248 w 490"/>
                <a:gd name="T21" fmla="*/ 44 h 299"/>
                <a:gd name="T22" fmla="*/ 322 w 490"/>
                <a:gd name="T23" fmla="*/ 247 h 299"/>
                <a:gd name="T24" fmla="*/ 190 w 490"/>
                <a:gd name="T25" fmla="*/ 24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0" h="299">
                  <a:moveTo>
                    <a:pt x="248" y="0"/>
                  </a:moveTo>
                  <a:lnTo>
                    <a:pt x="248" y="0"/>
                  </a:lnTo>
                  <a:cubicBezTo>
                    <a:pt x="139" y="0"/>
                    <a:pt x="45" y="65"/>
                    <a:pt x="0" y="160"/>
                  </a:cubicBezTo>
                  <a:lnTo>
                    <a:pt x="139" y="298"/>
                  </a:lnTo>
                  <a:lnTo>
                    <a:pt x="358" y="298"/>
                  </a:lnTo>
                  <a:lnTo>
                    <a:pt x="489" y="160"/>
                  </a:lnTo>
                  <a:cubicBezTo>
                    <a:pt x="453" y="65"/>
                    <a:pt x="358" y="0"/>
                    <a:pt x="248" y="0"/>
                  </a:cubicBezTo>
                  <a:close/>
                  <a:moveTo>
                    <a:pt x="190" y="247"/>
                  </a:moveTo>
                  <a:lnTo>
                    <a:pt x="190" y="247"/>
                  </a:lnTo>
                  <a:lnTo>
                    <a:pt x="168" y="247"/>
                  </a:lnTo>
                  <a:lnTo>
                    <a:pt x="248" y="44"/>
                  </a:lnTo>
                  <a:lnTo>
                    <a:pt x="322" y="247"/>
                  </a:lnTo>
                  <a:lnTo>
                    <a:pt x="190" y="247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4" name="Freeform 138"/>
            <p:cNvSpPr>
              <a:spLocks noChangeArrowheads="1"/>
            </p:cNvSpPr>
            <p:nvPr/>
          </p:nvSpPr>
          <p:spPr bwMode="auto">
            <a:xfrm>
              <a:off x="2294" y="3191"/>
              <a:ext cx="60" cy="27"/>
            </a:xfrm>
            <a:custGeom>
              <a:avLst/>
              <a:gdLst>
                <a:gd name="T0" fmla="*/ 211 w 270"/>
                <a:gd name="T1" fmla="*/ 21 h 124"/>
                <a:gd name="T2" fmla="*/ 211 w 270"/>
                <a:gd name="T3" fmla="*/ 21 h 124"/>
                <a:gd name="T4" fmla="*/ 189 w 270"/>
                <a:gd name="T5" fmla="*/ 7 h 124"/>
                <a:gd name="T6" fmla="*/ 167 w 270"/>
                <a:gd name="T7" fmla="*/ 0 h 124"/>
                <a:gd name="T8" fmla="*/ 7 w 270"/>
                <a:gd name="T9" fmla="*/ 0 h 124"/>
                <a:gd name="T10" fmla="*/ 0 w 270"/>
                <a:gd name="T11" fmla="*/ 7 h 124"/>
                <a:gd name="T12" fmla="*/ 0 w 270"/>
                <a:gd name="T13" fmla="*/ 123 h 124"/>
                <a:gd name="T14" fmla="*/ 269 w 270"/>
                <a:gd name="T15" fmla="*/ 123 h 124"/>
                <a:gd name="T16" fmla="*/ 211 w 270"/>
                <a:gd name="T17" fmla="*/ 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124">
                  <a:moveTo>
                    <a:pt x="211" y="21"/>
                  </a:moveTo>
                  <a:lnTo>
                    <a:pt x="211" y="21"/>
                  </a:lnTo>
                  <a:cubicBezTo>
                    <a:pt x="203" y="21"/>
                    <a:pt x="196" y="14"/>
                    <a:pt x="189" y="7"/>
                  </a:cubicBezTo>
                  <a:cubicBezTo>
                    <a:pt x="181" y="0"/>
                    <a:pt x="174" y="2"/>
                    <a:pt x="167" y="0"/>
                  </a:cubicBezTo>
                  <a:cubicBezTo>
                    <a:pt x="7" y="0"/>
                    <a:pt x="60" y="0"/>
                    <a:pt x="7" y="0"/>
                  </a:cubicBezTo>
                  <a:cubicBezTo>
                    <a:pt x="0" y="0"/>
                    <a:pt x="2" y="5"/>
                    <a:pt x="0" y="7"/>
                  </a:cubicBezTo>
                  <a:lnTo>
                    <a:pt x="0" y="123"/>
                  </a:lnTo>
                  <a:lnTo>
                    <a:pt x="269" y="123"/>
                  </a:lnTo>
                  <a:lnTo>
                    <a:pt x="211" y="21"/>
                  </a:ln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5" name="Freeform 139"/>
            <p:cNvSpPr>
              <a:spLocks noChangeArrowheads="1"/>
            </p:cNvSpPr>
            <p:nvPr/>
          </p:nvSpPr>
          <p:spPr bwMode="auto">
            <a:xfrm>
              <a:off x="2060" y="3115"/>
              <a:ext cx="377" cy="335"/>
            </a:xfrm>
            <a:custGeom>
              <a:avLst/>
              <a:gdLst>
                <a:gd name="T0" fmla="*/ 1639 w 1669"/>
                <a:gd name="T1" fmla="*/ 641 h 1481"/>
                <a:gd name="T2" fmla="*/ 1151 w 1669"/>
                <a:gd name="T3" fmla="*/ 0 h 1481"/>
                <a:gd name="T4" fmla="*/ 350 w 1669"/>
                <a:gd name="T5" fmla="*/ 95 h 1481"/>
                <a:gd name="T6" fmla="*/ 400 w 1669"/>
                <a:gd name="T7" fmla="*/ 161 h 1481"/>
                <a:gd name="T8" fmla="*/ 925 w 1669"/>
                <a:gd name="T9" fmla="*/ 161 h 1481"/>
                <a:gd name="T10" fmla="*/ 400 w 1669"/>
                <a:gd name="T11" fmla="*/ 532 h 1481"/>
                <a:gd name="T12" fmla="*/ 152 w 1669"/>
                <a:gd name="T13" fmla="*/ 437 h 1481"/>
                <a:gd name="T14" fmla="*/ 36 w 1669"/>
                <a:gd name="T15" fmla="*/ 838 h 1481"/>
                <a:gd name="T16" fmla="*/ 524 w 1669"/>
                <a:gd name="T17" fmla="*/ 1480 h 1481"/>
                <a:gd name="T18" fmla="*/ 1319 w 1669"/>
                <a:gd name="T19" fmla="*/ 1385 h 1481"/>
                <a:gd name="T20" fmla="*/ 1639 w 1669"/>
                <a:gd name="T21" fmla="*/ 641 h 1481"/>
                <a:gd name="T22" fmla="*/ 350 w 1669"/>
                <a:gd name="T23" fmla="*/ 889 h 1481"/>
                <a:gd name="T24" fmla="*/ 269 w 1669"/>
                <a:gd name="T25" fmla="*/ 846 h 1481"/>
                <a:gd name="T26" fmla="*/ 350 w 1669"/>
                <a:gd name="T27" fmla="*/ 889 h 1481"/>
                <a:gd name="T28" fmla="*/ 495 w 1669"/>
                <a:gd name="T29" fmla="*/ 889 h 1481"/>
                <a:gd name="T30" fmla="*/ 415 w 1669"/>
                <a:gd name="T31" fmla="*/ 846 h 1481"/>
                <a:gd name="T32" fmla="*/ 495 w 1669"/>
                <a:gd name="T33" fmla="*/ 889 h 1481"/>
                <a:gd name="T34" fmla="*/ 487 w 1669"/>
                <a:gd name="T35" fmla="*/ 737 h 1481"/>
                <a:gd name="T36" fmla="*/ 335 w 1669"/>
                <a:gd name="T37" fmla="*/ 590 h 1481"/>
                <a:gd name="T38" fmla="*/ 990 w 1669"/>
                <a:gd name="T39" fmla="*/ 343 h 1481"/>
                <a:gd name="T40" fmla="*/ 1202 w 1669"/>
                <a:gd name="T41" fmla="*/ 292 h 1481"/>
                <a:gd name="T42" fmla="*/ 1362 w 1669"/>
                <a:gd name="T43" fmla="*/ 474 h 1481"/>
                <a:gd name="T44" fmla="*/ 1384 w 1669"/>
                <a:gd name="T45" fmla="*/ 685 h 1481"/>
                <a:gd name="T46" fmla="*/ 1304 w 1669"/>
                <a:gd name="T47" fmla="*/ 737 h 1481"/>
                <a:gd name="T48" fmla="*/ 1042 w 1669"/>
                <a:gd name="T49" fmla="*/ 737 h 1481"/>
                <a:gd name="T50" fmla="*/ 750 w 1669"/>
                <a:gd name="T51" fmla="*/ 737 h 1481"/>
                <a:gd name="T52" fmla="*/ 487 w 1669"/>
                <a:gd name="T53" fmla="*/ 737 h 1481"/>
                <a:gd name="T54" fmla="*/ 1137 w 1669"/>
                <a:gd name="T55" fmla="*/ 1210 h 1481"/>
                <a:gd name="T56" fmla="*/ 962 w 1669"/>
                <a:gd name="T57" fmla="*/ 1377 h 1481"/>
                <a:gd name="T58" fmla="*/ 699 w 1669"/>
                <a:gd name="T59" fmla="*/ 1370 h 1481"/>
                <a:gd name="T60" fmla="*/ 531 w 1669"/>
                <a:gd name="T61" fmla="*/ 1196 h 1481"/>
                <a:gd name="T62" fmla="*/ 837 w 1669"/>
                <a:gd name="T63" fmla="*/ 977 h 1481"/>
                <a:gd name="T64" fmla="*/ 1137 w 1669"/>
                <a:gd name="T65" fmla="*/ 1196 h 1481"/>
                <a:gd name="T66" fmla="*/ 1406 w 1669"/>
                <a:gd name="T67" fmla="*/ 889 h 1481"/>
                <a:gd name="T68" fmla="*/ 561 w 1669"/>
                <a:gd name="T69" fmla="*/ 889 h 1481"/>
                <a:gd name="T70" fmla="*/ 568 w 1669"/>
                <a:gd name="T71" fmla="*/ 846 h 1481"/>
                <a:gd name="T72" fmla="*/ 619 w 1669"/>
                <a:gd name="T73" fmla="*/ 678 h 1481"/>
                <a:gd name="T74" fmla="*/ 670 w 1669"/>
                <a:gd name="T75" fmla="*/ 846 h 1481"/>
                <a:gd name="T76" fmla="*/ 1078 w 1669"/>
                <a:gd name="T77" fmla="*/ 773 h 1481"/>
                <a:gd name="T78" fmla="*/ 1261 w 1669"/>
                <a:gd name="T79" fmla="*/ 773 h 1481"/>
                <a:gd name="T80" fmla="*/ 1406 w 1669"/>
                <a:gd name="T81" fmla="*/ 846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9" h="1481">
                  <a:moveTo>
                    <a:pt x="1639" y="641"/>
                  </a:moveTo>
                  <a:lnTo>
                    <a:pt x="1639" y="641"/>
                  </a:lnTo>
                  <a:lnTo>
                    <a:pt x="1319" y="95"/>
                  </a:lnTo>
                  <a:cubicBezTo>
                    <a:pt x="1289" y="36"/>
                    <a:pt x="1224" y="0"/>
                    <a:pt x="1151" y="0"/>
                  </a:cubicBezTo>
                  <a:lnTo>
                    <a:pt x="524" y="0"/>
                  </a:lnTo>
                  <a:cubicBezTo>
                    <a:pt x="451" y="0"/>
                    <a:pt x="386" y="36"/>
                    <a:pt x="350" y="95"/>
                  </a:cubicBezTo>
                  <a:lnTo>
                    <a:pt x="312" y="161"/>
                  </a:lnTo>
                  <a:lnTo>
                    <a:pt x="400" y="161"/>
                  </a:lnTo>
                  <a:lnTo>
                    <a:pt x="400" y="161"/>
                  </a:lnTo>
                  <a:lnTo>
                    <a:pt x="925" y="161"/>
                  </a:lnTo>
                  <a:lnTo>
                    <a:pt x="925" y="532"/>
                  </a:lnTo>
                  <a:lnTo>
                    <a:pt x="400" y="532"/>
                  </a:lnTo>
                  <a:lnTo>
                    <a:pt x="400" y="503"/>
                  </a:lnTo>
                  <a:lnTo>
                    <a:pt x="152" y="437"/>
                  </a:lnTo>
                  <a:lnTo>
                    <a:pt x="36" y="641"/>
                  </a:lnTo>
                  <a:cubicBezTo>
                    <a:pt x="0" y="699"/>
                    <a:pt x="0" y="780"/>
                    <a:pt x="36" y="838"/>
                  </a:cubicBezTo>
                  <a:lnTo>
                    <a:pt x="350" y="1385"/>
                  </a:lnTo>
                  <a:cubicBezTo>
                    <a:pt x="386" y="1443"/>
                    <a:pt x="451" y="1480"/>
                    <a:pt x="524" y="1480"/>
                  </a:cubicBezTo>
                  <a:lnTo>
                    <a:pt x="1151" y="1480"/>
                  </a:lnTo>
                  <a:cubicBezTo>
                    <a:pt x="1224" y="1480"/>
                    <a:pt x="1289" y="1443"/>
                    <a:pt x="1319" y="1385"/>
                  </a:cubicBezTo>
                  <a:lnTo>
                    <a:pt x="1639" y="838"/>
                  </a:lnTo>
                  <a:cubicBezTo>
                    <a:pt x="1668" y="780"/>
                    <a:pt x="1668" y="699"/>
                    <a:pt x="1639" y="641"/>
                  </a:cubicBezTo>
                  <a:close/>
                  <a:moveTo>
                    <a:pt x="350" y="889"/>
                  </a:moveTo>
                  <a:lnTo>
                    <a:pt x="350" y="889"/>
                  </a:lnTo>
                  <a:lnTo>
                    <a:pt x="269" y="889"/>
                  </a:lnTo>
                  <a:lnTo>
                    <a:pt x="269" y="846"/>
                  </a:lnTo>
                  <a:lnTo>
                    <a:pt x="350" y="846"/>
                  </a:lnTo>
                  <a:lnTo>
                    <a:pt x="350" y="889"/>
                  </a:lnTo>
                  <a:close/>
                  <a:moveTo>
                    <a:pt x="495" y="889"/>
                  </a:moveTo>
                  <a:lnTo>
                    <a:pt x="495" y="889"/>
                  </a:lnTo>
                  <a:lnTo>
                    <a:pt x="415" y="889"/>
                  </a:lnTo>
                  <a:lnTo>
                    <a:pt x="415" y="846"/>
                  </a:lnTo>
                  <a:lnTo>
                    <a:pt x="495" y="846"/>
                  </a:lnTo>
                  <a:lnTo>
                    <a:pt x="495" y="889"/>
                  </a:lnTo>
                  <a:close/>
                  <a:moveTo>
                    <a:pt x="487" y="737"/>
                  </a:moveTo>
                  <a:lnTo>
                    <a:pt x="487" y="737"/>
                  </a:lnTo>
                  <a:lnTo>
                    <a:pt x="335" y="737"/>
                  </a:lnTo>
                  <a:lnTo>
                    <a:pt x="335" y="590"/>
                  </a:lnTo>
                  <a:lnTo>
                    <a:pt x="990" y="590"/>
                  </a:lnTo>
                  <a:lnTo>
                    <a:pt x="990" y="343"/>
                  </a:lnTo>
                  <a:cubicBezTo>
                    <a:pt x="990" y="321"/>
                    <a:pt x="1012" y="292"/>
                    <a:pt x="1042" y="292"/>
                  </a:cubicBezTo>
                  <a:cubicBezTo>
                    <a:pt x="1202" y="292"/>
                    <a:pt x="1148" y="292"/>
                    <a:pt x="1202" y="292"/>
                  </a:cubicBezTo>
                  <a:cubicBezTo>
                    <a:pt x="1224" y="292"/>
                    <a:pt x="1261" y="313"/>
                    <a:pt x="1275" y="336"/>
                  </a:cubicBezTo>
                  <a:lnTo>
                    <a:pt x="1362" y="474"/>
                  </a:lnTo>
                  <a:cubicBezTo>
                    <a:pt x="1377" y="496"/>
                    <a:pt x="1384" y="539"/>
                    <a:pt x="1384" y="569"/>
                  </a:cubicBezTo>
                  <a:lnTo>
                    <a:pt x="1384" y="685"/>
                  </a:lnTo>
                  <a:cubicBezTo>
                    <a:pt x="1384" y="707"/>
                    <a:pt x="1362" y="737"/>
                    <a:pt x="1333" y="737"/>
                  </a:cubicBezTo>
                  <a:lnTo>
                    <a:pt x="1304" y="737"/>
                  </a:lnTo>
                  <a:cubicBezTo>
                    <a:pt x="1282" y="678"/>
                    <a:pt x="1231" y="634"/>
                    <a:pt x="1173" y="634"/>
                  </a:cubicBezTo>
                  <a:cubicBezTo>
                    <a:pt x="1107" y="634"/>
                    <a:pt x="1056" y="678"/>
                    <a:pt x="1042" y="737"/>
                  </a:cubicBezTo>
                  <a:lnTo>
                    <a:pt x="1042" y="737"/>
                  </a:lnTo>
                  <a:lnTo>
                    <a:pt x="750" y="737"/>
                  </a:lnTo>
                  <a:cubicBezTo>
                    <a:pt x="736" y="678"/>
                    <a:pt x="685" y="634"/>
                    <a:pt x="619" y="634"/>
                  </a:cubicBezTo>
                  <a:cubicBezTo>
                    <a:pt x="561" y="634"/>
                    <a:pt x="510" y="678"/>
                    <a:pt x="487" y="737"/>
                  </a:cubicBezTo>
                  <a:close/>
                  <a:moveTo>
                    <a:pt x="1137" y="1210"/>
                  </a:moveTo>
                  <a:lnTo>
                    <a:pt x="1137" y="1210"/>
                  </a:lnTo>
                  <a:lnTo>
                    <a:pt x="969" y="1370"/>
                  </a:lnTo>
                  <a:cubicBezTo>
                    <a:pt x="969" y="1377"/>
                    <a:pt x="964" y="1375"/>
                    <a:pt x="962" y="1377"/>
                  </a:cubicBezTo>
                  <a:lnTo>
                    <a:pt x="713" y="1377"/>
                  </a:lnTo>
                  <a:cubicBezTo>
                    <a:pt x="706" y="1377"/>
                    <a:pt x="706" y="1377"/>
                    <a:pt x="699" y="1370"/>
                  </a:cubicBezTo>
                  <a:lnTo>
                    <a:pt x="538" y="1210"/>
                  </a:lnTo>
                  <a:cubicBezTo>
                    <a:pt x="531" y="1203"/>
                    <a:pt x="533" y="1201"/>
                    <a:pt x="531" y="1196"/>
                  </a:cubicBezTo>
                  <a:lnTo>
                    <a:pt x="538" y="1181"/>
                  </a:lnTo>
                  <a:cubicBezTo>
                    <a:pt x="583" y="1057"/>
                    <a:pt x="699" y="977"/>
                    <a:pt x="837" y="977"/>
                  </a:cubicBezTo>
                  <a:cubicBezTo>
                    <a:pt x="969" y="977"/>
                    <a:pt x="1086" y="1057"/>
                    <a:pt x="1137" y="1181"/>
                  </a:cubicBezTo>
                  <a:lnTo>
                    <a:pt x="1137" y="1196"/>
                  </a:lnTo>
                  <a:cubicBezTo>
                    <a:pt x="1144" y="1196"/>
                    <a:pt x="1144" y="1203"/>
                    <a:pt x="1137" y="1210"/>
                  </a:cubicBezTo>
                  <a:close/>
                  <a:moveTo>
                    <a:pt x="1406" y="889"/>
                  </a:moveTo>
                  <a:lnTo>
                    <a:pt x="1406" y="889"/>
                  </a:lnTo>
                  <a:lnTo>
                    <a:pt x="561" y="889"/>
                  </a:lnTo>
                  <a:lnTo>
                    <a:pt x="561" y="846"/>
                  </a:lnTo>
                  <a:lnTo>
                    <a:pt x="568" y="846"/>
                  </a:lnTo>
                  <a:cubicBezTo>
                    <a:pt x="546" y="831"/>
                    <a:pt x="524" y="802"/>
                    <a:pt x="524" y="773"/>
                  </a:cubicBezTo>
                  <a:cubicBezTo>
                    <a:pt x="524" y="722"/>
                    <a:pt x="568" y="678"/>
                    <a:pt x="619" y="678"/>
                  </a:cubicBezTo>
                  <a:cubicBezTo>
                    <a:pt x="670" y="678"/>
                    <a:pt x="713" y="722"/>
                    <a:pt x="713" y="773"/>
                  </a:cubicBezTo>
                  <a:cubicBezTo>
                    <a:pt x="713" y="802"/>
                    <a:pt x="692" y="831"/>
                    <a:pt x="670" y="846"/>
                  </a:cubicBezTo>
                  <a:lnTo>
                    <a:pt x="1122" y="846"/>
                  </a:lnTo>
                  <a:cubicBezTo>
                    <a:pt x="1093" y="831"/>
                    <a:pt x="1078" y="802"/>
                    <a:pt x="1078" y="773"/>
                  </a:cubicBezTo>
                  <a:cubicBezTo>
                    <a:pt x="1078" y="722"/>
                    <a:pt x="1122" y="678"/>
                    <a:pt x="1173" y="678"/>
                  </a:cubicBezTo>
                  <a:cubicBezTo>
                    <a:pt x="1224" y="678"/>
                    <a:pt x="1261" y="722"/>
                    <a:pt x="1261" y="773"/>
                  </a:cubicBezTo>
                  <a:cubicBezTo>
                    <a:pt x="1261" y="802"/>
                    <a:pt x="1246" y="831"/>
                    <a:pt x="1216" y="846"/>
                  </a:cubicBezTo>
                  <a:lnTo>
                    <a:pt x="1406" y="846"/>
                  </a:lnTo>
                  <a:lnTo>
                    <a:pt x="1406" y="889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" name="Freeform 140"/>
            <p:cNvSpPr>
              <a:spLocks noChangeArrowheads="1"/>
            </p:cNvSpPr>
            <p:nvPr/>
          </p:nvSpPr>
          <p:spPr bwMode="auto">
            <a:xfrm>
              <a:off x="2162" y="3163"/>
              <a:ext cx="94" cy="59"/>
            </a:xfrm>
            <a:custGeom>
              <a:avLst/>
              <a:gdLst>
                <a:gd name="T0" fmla="*/ 0 w 417"/>
                <a:gd name="T1" fmla="*/ 0 h 263"/>
                <a:gd name="T2" fmla="*/ 0 w 417"/>
                <a:gd name="T3" fmla="*/ 262 h 263"/>
                <a:gd name="T4" fmla="*/ 416 w 417"/>
                <a:gd name="T5" fmla="*/ 262 h 263"/>
                <a:gd name="T6" fmla="*/ 416 w 417"/>
                <a:gd name="T7" fmla="*/ 0 h 263"/>
                <a:gd name="T8" fmla="*/ 0 w 417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63">
                  <a:moveTo>
                    <a:pt x="0" y="0"/>
                  </a:moveTo>
                  <a:lnTo>
                    <a:pt x="0" y="262"/>
                  </a:lnTo>
                  <a:lnTo>
                    <a:pt x="416" y="262"/>
                  </a:lnTo>
                  <a:lnTo>
                    <a:pt x="416" y="0"/>
                  </a:lnTo>
                  <a:lnTo>
                    <a:pt x="0" y="0"/>
                  </a:ln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7" name="Freeform 141"/>
            <p:cNvSpPr>
              <a:spLocks noChangeArrowheads="1"/>
            </p:cNvSpPr>
            <p:nvPr/>
          </p:nvSpPr>
          <p:spPr bwMode="auto">
            <a:xfrm>
              <a:off x="2316" y="3280"/>
              <a:ext cx="17" cy="17"/>
            </a:xfrm>
            <a:custGeom>
              <a:avLst/>
              <a:gdLst>
                <a:gd name="T0" fmla="*/ 44 w 81"/>
                <a:gd name="T1" fmla="*/ 0 h 81"/>
                <a:gd name="T2" fmla="*/ 44 w 81"/>
                <a:gd name="T3" fmla="*/ 0 h 81"/>
                <a:gd name="T4" fmla="*/ 0 w 81"/>
                <a:gd name="T5" fmla="*/ 44 h 81"/>
                <a:gd name="T6" fmla="*/ 44 w 81"/>
                <a:gd name="T7" fmla="*/ 80 h 81"/>
                <a:gd name="T8" fmla="*/ 80 w 81"/>
                <a:gd name="T9" fmla="*/ 44 h 81"/>
                <a:gd name="T10" fmla="*/ 44 w 8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44" y="0"/>
                  </a:moveTo>
                  <a:lnTo>
                    <a:pt x="44" y="0"/>
                  </a:lnTo>
                  <a:cubicBezTo>
                    <a:pt x="22" y="0"/>
                    <a:pt x="0" y="22"/>
                    <a:pt x="0" y="44"/>
                  </a:cubicBezTo>
                  <a:cubicBezTo>
                    <a:pt x="0" y="66"/>
                    <a:pt x="22" y="80"/>
                    <a:pt x="44" y="80"/>
                  </a:cubicBezTo>
                  <a:cubicBezTo>
                    <a:pt x="66" y="80"/>
                    <a:pt x="80" y="66"/>
                    <a:pt x="80" y="44"/>
                  </a:cubicBezTo>
                  <a:cubicBezTo>
                    <a:pt x="80" y="22"/>
                    <a:pt x="66" y="0"/>
                    <a:pt x="44" y="0"/>
                  </a:cubicBez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8" name="Freeform 142"/>
            <p:cNvSpPr>
              <a:spLocks noChangeArrowheads="1"/>
            </p:cNvSpPr>
            <p:nvPr/>
          </p:nvSpPr>
          <p:spPr bwMode="auto">
            <a:xfrm>
              <a:off x="2114" y="3163"/>
              <a:ext cx="36" cy="16"/>
            </a:xfrm>
            <a:custGeom>
              <a:avLst/>
              <a:gdLst>
                <a:gd name="T0" fmla="*/ 160 w 161"/>
                <a:gd name="T1" fmla="*/ 43 h 74"/>
                <a:gd name="T2" fmla="*/ 44 w 161"/>
                <a:gd name="T3" fmla="*/ 0 h 74"/>
                <a:gd name="T4" fmla="*/ 0 w 161"/>
                <a:gd name="T5" fmla="*/ 73 h 74"/>
                <a:gd name="T6" fmla="*/ 160 w 161"/>
                <a:gd name="T7" fmla="*/ 73 h 74"/>
                <a:gd name="T8" fmla="*/ 160 w 161"/>
                <a:gd name="T9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74">
                  <a:moveTo>
                    <a:pt x="160" y="43"/>
                  </a:moveTo>
                  <a:lnTo>
                    <a:pt x="44" y="0"/>
                  </a:lnTo>
                  <a:lnTo>
                    <a:pt x="0" y="73"/>
                  </a:lnTo>
                  <a:lnTo>
                    <a:pt x="160" y="73"/>
                  </a:lnTo>
                  <a:lnTo>
                    <a:pt x="160" y="43"/>
                  </a:lnTo>
                </a:path>
              </a:pathLst>
            </a:custGeom>
            <a:solidFill>
              <a:srgbClr val="936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0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141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42"/>
          <p:cNvSpPr>
            <a:spLocks noChangeArrowheads="1"/>
          </p:cNvSpPr>
          <p:nvPr/>
        </p:nvSpPr>
        <p:spPr bwMode="auto">
          <a:xfrm>
            <a:off x="539750" y="236626"/>
            <a:ext cx="7056586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КОМПЛЕКС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ОТЕЧЕСТВЕННЫХ ИНТЕЛЛЕКТУАЛЬНЫХ РЕШЕНИЙ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6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7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158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1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3" name="Freeform 94"/>
          <p:cNvSpPr>
            <a:spLocks noChangeArrowheads="1"/>
          </p:cNvSpPr>
          <p:nvPr/>
        </p:nvSpPr>
        <p:spPr bwMode="auto">
          <a:xfrm>
            <a:off x="5403318" y="1342219"/>
            <a:ext cx="536575" cy="479425"/>
          </a:xfrm>
          <a:custGeom>
            <a:avLst/>
            <a:gdLst>
              <a:gd name="T0" fmla="*/ 1178 w 1492"/>
              <a:gd name="T1" fmla="*/ 88 h 1332"/>
              <a:gd name="T2" fmla="*/ 310 w 1492"/>
              <a:gd name="T3" fmla="*/ 88 h 1332"/>
              <a:gd name="T4" fmla="*/ 310 w 1492"/>
              <a:gd name="T5" fmla="*/ 1242 h 1332"/>
              <a:gd name="T6" fmla="*/ 1021 w 1492"/>
              <a:gd name="T7" fmla="*/ 654 h 1332"/>
              <a:gd name="T8" fmla="*/ 780 w 1492"/>
              <a:gd name="T9" fmla="*/ 404 h 1332"/>
              <a:gd name="T10" fmla="*/ 758 w 1492"/>
              <a:gd name="T11" fmla="*/ 650 h 1332"/>
              <a:gd name="T12" fmla="*/ 698 w 1492"/>
              <a:gd name="T13" fmla="*/ 650 h 1332"/>
              <a:gd name="T14" fmla="*/ 628 w 1492"/>
              <a:gd name="T15" fmla="*/ 463 h 1332"/>
              <a:gd name="T16" fmla="*/ 485 w 1492"/>
              <a:gd name="T17" fmla="*/ 475 h 1332"/>
              <a:gd name="T18" fmla="*/ 546 w 1492"/>
              <a:gd name="T19" fmla="*/ 364 h 1332"/>
              <a:gd name="T20" fmla="*/ 350 w 1492"/>
              <a:gd name="T21" fmla="*/ 424 h 1332"/>
              <a:gd name="T22" fmla="*/ 683 w 1492"/>
              <a:gd name="T23" fmla="*/ 174 h 1332"/>
              <a:gd name="T24" fmla="*/ 801 w 1492"/>
              <a:gd name="T25" fmla="*/ 346 h 1332"/>
              <a:gd name="T26" fmla="*/ 1159 w 1492"/>
              <a:gd name="T27" fmla="*/ 556 h 1332"/>
              <a:gd name="T28" fmla="*/ 1178 w 1492"/>
              <a:gd name="T29" fmla="*/ 1242 h 1332"/>
              <a:gd name="T30" fmla="*/ 1459 w 1492"/>
              <a:gd name="T31" fmla="*/ 577 h 1332"/>
              <a:gd name="T32" fmla="*/ 184 w 1492"/>
              <a:gd name="T33" fmla="*/ 967 h 1332"/>
              <a:gd name="T34" fmla="*/ 235 w 1492"/>
              <a:gd name="T35" fmla="*/ 953 h 1332"/>
              <a:gd name="T36" fmla="*/ 238 w 1492"/>
              <a:gd name="T37" fmla="*/ 753 h 1332"/>
              <a:gd name="T38" fmla="*/ 216 w 1492"/>
              <a:gd name="T39" fmla="*/ 683 h 1332"/>
              <a:gd name="T40" fmla="*/ 247 w 1492"/>
              <a:gd name="T41" fmla="*/ 557 h 1332"/>
              <a:gd name="T42" fmla="*/ 195 w 1492"/>
              <a:gd name="T43" fmla="*/ 528 h 1332"/>
              <a:gd name="T44" fmla="*/ 247 w 1492"/>
              <a:gd name="T45" fmla="*/ 557 h 1332"/>
              <a:gd name="T46" fmla="*/ 740 w 1492"/>
              <a:gd name="T47" fmla="*/ 818 h 1332"/>
              <a:gd name="T48" fmla="*/ 700 w 1492"/>
              <a:gd name="T49" fmla="*/ 830 h 1332"/>
              <a:gd name="T50" fmla="*/ 700 w 1492"/>
              <a:gd name="T51" fmla="*/ 1040 h 1332"/>
              <a:gd name="T52" fmla="*/ 712 w 1492"/>
              <a:gd name="T53" fmla="*/ 1081 h 1332"/>
              <a:gd name="T54" fmla="*/ 700 w 1492"/>
              <a:gd name="T55" fmla="*/ 1254 h 1332"/>
              <a:gd name="T56" fmla="*/ 752 w 1492"/>
              <a:gd name="T57" fmla="*/ 1283 h 1332"/>
              <a:gd name="T58" fmla="*/ 700 w 1492"/>
              <a:gd name="T59" fmla="*/ 1254 h 1332"/>
              <a:gd name="T60" fmla="*/ 572 w 1492"/>
              <a:gd name="T61" fmla="*/ 1192 h 1332"/>
              <a:gd name="T62" fmla="*/ 632 w 1492"/>
              <a:gd name="T63" fmla="*/ 1176 h 1332"/>
              <a:gd name="T64" fmla="*/ 631 w 1492"/>
              <a:gd name="T65" fmla="*/ 973 h 1332"/>
              <a:gd name="T66" fmla="*/ 608 w 1492"/>
              <a:gd name="T67" fmla="*/ 891 h 1332"/>
              <a:gd name="T68" fmla="*/ 510 w 1492"/>
              <a:gd name="T69" fmla="*/ 698 h 1332"/>
              <a:gd name="T70" fmla="*/ 626 w 1492"/>
              <a:gd name="T71" fmla="*/ 762 h 1332"/>
              <a:gd name="T72" fmla="*/ 510 w 1492"/>
              <a:gd name="T73" fmla="*/ 698 h 1332"/>
              <a:gd name="T74" fmla="*/ 408 w 1492"/>
              <a:gd name="T75" fmla="*/ 785 h 1332"/>
              <a:gd name="T76" fmla="*/ 333 w 1492"/>
              <a:gd name="T77" fmla="*/ 806 h 1332"/>
              <a:gd name="T78" fmla="*/ 463 w 1492"/>
              <a:gd name="T79" fmla="*/ 1258 h 1332"/>
              <a:gd name="T80" fmla="*/ 450 w 1492"/>
              <a:gd name="T81" fmla="*/ 1207 h 1332"/>
              <a:gd name="T82" fmla="*/ 436 w 1492"/>
              <a:gd name="T83" fmla="*/ 1066 h 1332"/>
              <a:gd name="T84" fmla="*/ 359 w 1492"/>
              <a:gd name="T85" fmla="*/ 1023 h 1332"/>
              <a:gd name="T86" fmla="*/ 436 w 1492"/>
              <a:gd name="T87" fmla="*/ 1066 h 1332"/>
              <a:gd name="T88" fmla="*/ 433 w 1492"/>
              <a:gd name="T89" fmla="*/ 654 h 1332"/>
              <a:gd name="T90" fmla="*/ 410 w 1492"/>
              <a:gd name="T91" fmla="*/ 569 h 1332"/>
              <a:gd name="T92" fmla="*/ 1100 w 1492"/>
              <a:gd name="T93" fmla="*/ 556 h 1332"/>
              <a:gd name="T94" fmla="*/ 1056 w 1492"/>
              <a:gd name="T95" fmla="*/ 510 h 1332"/>
              <a:gd name="T96" fmla="*/ 687 w 1492"/>
              <a:gd name="T97" fmla="*/ 234 h 1332"/>
              <a:gd name="T98" fmla="*/ 720 w 1492"/>
              <a:gd name="T99" fmla="*/ 393 h 1332"/>
              <a:gd name="T100" fmla="*/ 683 w 1492"/>
              <a:gd name="T101" fmla="*/ 23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92" h="1332">
                <a:moveTo>
                  <a:pt x="1459" y="577"/>
                </a:moveTo>
                <a:lnTo>
                  <a:pt x="1459" y="577"/>
                </a:lnTo>
                <a:cubicBezTo>
                  <a:pt x="1365" y="414"/>
                  <a:pt x="1272" y="251"/>
                  <a:pt x="1178" y="88"/>
                </a:cubicBezTo>
                <a:cubicBezTo>
                  <a:pt x="1146" y="34"/>
                  <a:pt x="1088" y="0"/>
                  <a:pt x="1025" y="0"/>
                </a:cubicBezTo>
                <a:cubicBezTo>
                  <a:pt x="838" y="0"/>
                  <a:pt x="652" y="0"/>
                  <a:pt x="465" y="0"/>
                </a:cubicBezTo>
                <a:cubicBezTo>
                  <a:pt x="400" y="0"/>
                  <a:pt x="342" y="32"/>
                  <a:pt x="310" y="88"/>
                </a:cubicBezTo>
                <a:cubicBezTo>
                  <a:pt x="217" y="251"/>
                  <a:pt x="124" y="414"/>
                  <a:pt x="31" y="577"/>
                </a:cubicBezTo>
                <a:cubicBezTo>
                  <a:pt x="0" y="630"/>
                  <a:pt x="0" y="700"/>
                  <a:pt x="31" y="753"/>
                </a:cubicBezTo>
                <a:cubicBezTo>
                  <a:pt x="124" y="916"/>
                  <a:pt x="217" y="1079"/>
                  <a:pt x="310" y="1242"/>
                </a:cubicBezTo>
                <a:cubicBezTo>
                  <a:pt x="342" y="1298"/>
                  <a:pt x="400" y="1331"/>
                  <a:pt x="465" y="1331"/>
                </a:cubicBezTo>
                <a:cubicBezTo>
                  <a:pt x="650" y="1331"/>
                  <a:pt x="836" y="1331"/>
                  <a:pt x="1021" y="1331"/>
                </a:cubicBezTo>
                <a:cubicBezTo>
                  <a:pt x="1021" y="1105"/>
                  <a:pt x="1021" y="880"/>
                  <a:pt x="1021" y="654"/>
                </a:cubicBezTo>
                <a:cubicBezTo>
                  <a:pt x="980" y="639"/>
                  <a:pt x="951" y="601"/>
                  <a:pt x="951" y="556"/>
                </a:cubicBezTo>
                <a:cubicBezTo>
                  <a:pt x="951" y="540"/>
                  <a:pt x="955" y="525"/>
                  <a:pt x="961" y="512"/>
                </a:cubicBezTo>
                <a:cubicBezTo>
                  <a:pt x="901" y="476"/>
                  <a:pt x="840" y="440"/>
                  <a:pt x="780" y="404"/>
                </a:cubicBezTo>
                <a:cubicBezTo>
                  <a:pt x="775" y="416"/>
                  <a:pt x="770" y="428"/>
                  <a:pt x="762" y="440"/>
                </a:cubicBezTo>
                <a:cubicBezTo>
                  <a:pt x="762" y="441"/>
                  <a:pt x="761" y="441"/>
                  <a:pt x="761" y="442"/>
                </a:cubicBezTo>
                <a:cubicBezTo>
                  <a:pt x="760" y="511"/>
                  <a:pt x="759" y="581"/>
                  <a:pt x="758" y="650"/>
                </a:cubicBezTo>
                <a:cubicBezTo>
                  <a:pt x="756" y="667"/>
                  <a:pt x="744" y="680"/>
                  <a:pt x="728" y="680"/>
                </a:cubicBezTo>
                <a:lnTo>
                  <a:pt x="728" y="680"/>
                </a:lnTo>
                <a:cubicBezTo>
                  <a:pt x="712" y="680"/>
                  <a:pt x="698" y="667"/>
                  <a:pt x="698" y="650"/>
                </a:cubicBezTo>
                <a:cubicBezTo>
                  <a:pt x="700" y="584"/>
                  <a:pt x="701" y="517"/>
                  <a:pt x="703" y="451"/>
                </a:cubicBezTo>
                <a:cubicBezTo>
                  <a:pt x="685" y="441"/>
                  <a:pt x="668" y="432"/>
                  <a:pt x="650" y="422"/>
                </a:cubicBezTo>
                <a:cubicBezTo>
                  <a:pt x="643" y="436"/>
                  <a:pt x="635" y="449"/>
                  <a:pt x="628" y="463"/>
                </a:cubicBezTo>
                <a:cubicBezTo>
                  <a:pt x="649" y="491"/>
                  <a:pt x="653" y="528"/>
                  <a:pt x="637" y="560"/>
                </a:cubicBezTo>
                <a:cubicBezTo>
                  <a:pt x="612" y="601"/>
                  <a:pt x="560" y="617"/>
                  <a:pt x="520" y="592"/>
                </a:cubicBezTo>
                <a:cubicBezTo>
                  <a:pt x="478" y="571"/>
                  <a:pt x="463" y="518"/>
                  <a:pt x="485" y="475"/>
                </a:cubicBezTo>
                <a:cubicBezTo>
                  <a:pt x="505" y="443"/>
                  <a:pt x="540" y="428"/>
                  <a:pt x="577" y="434"/>
                </a:cubicBezTo>
                <a:cubicBezTo>
                  <a:pt x="584" y="420"/>
                  <a:pt x="592" y="407"/>
                  <a:pt x="599" y="393"/>
                </a:cubicBezTo>
                <a:cubicBezTo>
                  <a:pt x="581" y="383"/>
                  <a:pt x="564" y="374"/>
                  <a:pt x="546" y="364"/>
                </a:cubicBezTo>
                <a:cubicBezTo>
                  <a:pt x="491" y="400"/>
                  <a:pt x="436" y="436"/>
                  <a:pt x="381" y="472"/>
                </a:cubicBezTo>
                <a:cubicBezTo>
                  <a:pt x="367" y="482"/>
                  <a:pt x="350" y="477"/>
                  <a:pt x="341" y="463"/>
                </a:cubicBezTo>
                <a:cubicBezTo>
                  <a:pt x="331" y="450"/>
                  <a:pt x="336" y="433"/>
                  <a:pt x="350" y="424"/>
                </a:cubicBezTo>
                <a:cubicBezTo>
                  <a:pt x="408" y="386"/>
                  <a:pt x="467" y="347"/>
                  <a:pt x="525" y="309"/>
                </a:cubicBezTo>
                <a:cubicBezTo>
                  <a:pt x="526" y="307"/>
                  <a:pt x="527" y="304"/>
                  <a:pt x="528" y="302"/>
                </a:cubicBezTo>
                <a:cubicBezTo>
                  <a:pt x="572" y="225"/>
                  <a:pt x="634" y="174"/>
                  <a:pt x="683" y="174"/>
                </a:cubicBezTo>
                <a:cubicBezTo>
                  <a:pt x="695" y="174"/>
                  <a:pt x="707" y="176"/>
                  <a:pt x="717" y="183"/>
                </a:cubicBezTo>
                <a:cubicBezTo>
                  <a:pt x="735" y="193"/>
                  <a:pt x="754" y="204"/>
                  <a:pt x="772" y="214"/>
                </a:cubicBezTo>
                <a:cubicBezTo>
                  <a:pt x="810" y="237"/>
                  <a:pt x="815" y="290"/>
                  <a:pt x="801" y="346"/>
                </a:cubicBezTo>
                <a:cubicBezTo>
                  <a:pt x="867" y="386"/>
                  <a:pt x="934" y="426"/>
                  <a:pt x="1000" y="466"/>
                </a:cubicBezTo>
                <a:cubicBezTo>
                  <a:pt x="1016" y="457"/>
                  <a:pt x="1034" y="451"/>
                  <a:pt x="1056" y="451"/>
                </a:cubicBezTo>
                <a:cubicBezTo>
                  <a:pt x="1112" y="451"/>
                  <a:pt x="1159" y="498"/>
                  <a:pt x="1159" y="556"/>
                </a:cubicBezTo>
                <a:cubicBezTo>
                  <a:pt x="1159" y="598"/>
                  <a:pt x="1133" y="636"/>
                  <a:pt x="1094" y="651"/>
                </a:cubicBezTo>
                <a:cubicBezTo>
                  <a:pt x="1094" y="873"/>
                  <a:pt x="1094" y="1094"/>
                  <a:pt x="1094" y="1316"/>
                </a:cubicBezTo>
                <a:cubicBezTo>
                  <a:pt x="1131" y="1301"/>
                  <a:pt x="1159" y="1275"/>
                  <a:pt x="1178" y="1242"/>
                </a:cubicBezTo>
                <a:cubicBezTo>
                  <a:pt x="1272" y="1079"/>
                  <a:pt x="1365" y="916"/>
                  <a:pt x="1459" y="753"/>
                </a:cubicBezTo>
                <a:cubicBezTo>
                  <a:pt x="1491" y="700"/>
                  <a:pt x="1491" y="630"/>
                  <a:pt x="1459" y="577"/>
                </a:cubicBezTo>
                <a:lnTo>
                  <a:pt x="1459" y="577"/>
                </a:lnTo>
                <a:close/>
                <a:moveTo>
                  <a:pt x="235" y="953"/>
                </a:moveTo>
                <a:lnTo>
                  <a:pt x="235" y="953"/>
                </a:lnTo>
                <a:cubicBezTo>
                  <a:pt x="226" y="972"/>
                  <a:pt x="203" y="978"/>
                  <a:pt x="184" y="967"/>
                </a:cubicBezTo>
                <a:cubicBezTo>
                  <a:pt x="167" y="958"/>
                  <a:pt x="160" y="935"/>
                  <a:pt x="170" y="917"/>
                </a:cubicBezTo>
                <a:cubicBezTo>
                  <a:pt x="180" y="899"/>
                  <a:pt x="203" y="893"/>
                  <a:pt x="221" y="902"/>
                </a:cubicBezTo>
                <a:cubicBezTo>
                  <a:pt x="238" y="913"/>
                  <a:pt x="244" y="935"/>
                  <a:pt x="235" y="953"/>
                </a:cubicBezTo>
                <a:lnTo>
                  <a:pt x="235" y="953"/>
                </a:lnTo>
                <a:close/>
                <a:moveTo>
                  <a:pt x="238" y="753"/>
                </a:moveTo>
                <a:lnTo>
                  <a:pt x="238" y="753"/>
                </a:lnTo>
                <a:cubicBezTo>
                  <a:pt x="223" y="777"/>
                  <a:pt x="191" y="787"/>
                  <a:pt x="167" y="773"/>
                </a:cubicBezTo>
                <a:cubicBezTo>
                  <a:pt x="141" y="759"/>
                  <a:pt x="132" y="729"/>
                  <a:pt x="146" y="703"/>
                </a:cubicBezTo>
                <a:cubicBezTo>
                  <a:pt x="161" y="677"/>
                  <a:pt x="192" y="668"/>
                  <a:pt x="216" y="683"/>
                </a:cubicBezTo>
                <a:cubicBezTo>
                  <a:pt x="241" y="697"/>
                  <a:pt x="250" y="729"/>
                  <a:pt x="238" y="753"/>
                </a:cubicBezTo>
                <a:lnTo>
                  <a:pt x="238" y="753"/>
                </a:lnTo>
                <a:close/>
                <a:moveTo>
                  <a:pt x="247" y="557"/>
                </a:moveTo>
                <a:lnTo>
                  <a:pt x="247" y="557"/>
                </a:lnTo>
                <a:cubicBezTo>
                  <a:pt x="238" y="572"/>
                  <a:pt x="221" y="577"/>
                  <a:pt x="207" y="569"/>
                </a:cubicBezTo>
                <a:cubicBezTo>
                  <a:pt x="192" y="560"/>
                  <a:pt x="188" y="542"/>
                  <a:pt x="195" y="528"/>
                </a:cubicBezTo>
                <a:cubicBezTo>
                  <a:pt x="203" y="513"/>
                  <a:pt x="221" y="509"/>
                  <a:pt x="236" y="516"/>
                </a:cubicBezTo>
                <a:cubicBezTo>
                  <a:pt x="249" y="525"/>
                  <a:pt x="255" y="544"/>
                  <a:pt x="247" y="557"/>
                </a:cubicBezTo>
                <a:lnTo>
                  <a:pt x="247" y="557"/>
                </a:lnTo>
                <a:close/>
                <a:moveTo>
                  <a:pt x="700" y="830"/>
                </a:moveTo>
                <a:lnTo>
                  <a:pt x="700" y="830"/>
                </a:lnTo>
                <a:cubicBezTo>
                  <a:pt x="709" y="817"/>
                  <a:pt x="726" y="811"/>
                  <a:pt x="740" y="818"/>
                </a:cubicBezTo>
                <a:cubicBezTo>
                  <a:pt x="755" y="827"/>
                  <a:pt x="759" y="846"/>
                  <a:pt x="752" y="859"/>
                </a:cubicBezTo>
                <a:cubicBezTo>
                  <a:pt x="743" y="874"/>
                  <a:pt x="724" y="879"/>
                  <a:pt x="712" y="871"/>
                </a:cubicBezTo>
                <a:cubicBezTo>
                  <a:pt x="697" y="864"/>
                  <a:pt x="692" y="846"/>
                  <a:pt x="700" y="830"/>
                </a:cubicBezTo>
                <a:lnTo>
                  <a:pt x="700" y="830"/>
                </a:lnTo>
                <a:close/>
                <a:moveTo>
                  <a:pt x="700" y="1040"/>
                </a:moveTo>
                <a:lnTo>
                  <a:pt x="700" y="1040"/>
                </a:lnTo>
                <a:cubicBezTo>
                  <a:pt x="709" y="1028"/>
                  <a:pt x="726" y="1023"/>
                  <a:pt x="740" y="1031"/>
                </a:cubicBezTo>
                <a:cubicBezTo>
                  <a:pt x="755" y="1037"/>
                  <a:pt x="759" y="1055"/>
                  <a:pt x="752" y="1070"/>
                </a:cubicBezTo>
                <a:cubicBezTo>
                  <a:pt x="743" y="1084"/>
                  <a:pt x="724" y="1090"/>
                  <a:pt x="712" y="1081"/>
                </a:cubicBezTo>
                <a:cubicBezTo>
                  <a:pt x="697" y="1073"/>
                  <a:pt x="692" y="1055"/>
                  <a:pt x="700" y="1040"/>
                </a:cubicBezTo>
                <a:lnTo>
                  <a:pt x="700" y="1040"/>
                </a:lnTo>
                <a:close/>
                <a:moveTo>
                  <a:pt x="700" y="1254"/>
                </a:moveTo>
                <a:lnTo>
                  <a:pt x="700" y="1254"/>
                </a:lnTo>
                <a:cubicBezTo>
                  <a:pt x="709" y="1239"/>
                  <a:pt x="726" y="1234"/>
                  <a:pt x="740" y="1242"/>
                </a:cubicBezTo>
                <a:cubicBezTo>
                  <a:pt x="755" y="1251"/>
                  <a:pt x="759" y="1269"/>
                  <a:pt x="752" y="1283"/>
                </a:cubicBezTo>
                <a:cubicBezTo>
                  <a:pt x="743" y="1298"/>
                  <a:pt x="724" y="1302"/>
                  <a:pt x="712" y="1295"/>
                </a:cubicBezTo>
                <a:cubicBezTo>
                  <a:pt x="697" y="1286"/>
                  <a:pt x="692" y="1268"/>
                  <a:pt x="700" y="1254"/>
                </a:cubicBezTo>
                <a:lnTo>
                  <a:pt x="700" y="1254"/>
                </a:lnTo>
                <a:close/>
                <a:moveTo>
                  <a:pt x="632" y="1176"/>
                </a:moveTo>
                <a:lnTo>
                  <a:pt x="632" y="1176"/>
                </a:lnTo>
                <a:cubicBezTo>
                  <a:pt x="620" y="1196"/>
                  <a:pt x="594" y="1204"/>
                  <a:pt x="572" y="1192"/>
                </a:cubicBezTo>
                <a:cubicBezTo>
                  <a:pt x="551" y="1181"/>
                  <a:pt x="543" y="1154"/>
                  <a:pt x="554" y="1132"/>
                </a:cubicBezTo>
                <a:cubicBezTo>
                  <a:pt x="566" y="1111"/>
                  <a:pt x="594" y="1104"/>
                  <a:pt x="615" y="1114"/>
                </a:cubicBezTo>
                <a:cubicBezTo>
                  <a:pt x="637" y="1126"/>
                  <a:pt x="644" y="1154"/>
                  <a:pt x="632" y="1176"/>
                </a:cubicBezTo>
                <a:lnTo>
                  <a:pt x="632" y="1176"/>
                </a:lnTo>
                <a:close/>
                <a:moveTo>
                  <a:pt x="631" y="973"/>
                </a:moveTo>
                <a:lnTo>
                  <a:pt x="631" y="973"/>
                </a:lnTo>
                <a:cubicBezTo>
                  <a:pt x="614" y="1002"/>
                  <a:pt x="578" y="1012"/>
                  <a:pt x="550" y="996"/>
                </a:cubicBezTo>
                <a:cubicBezTo>
                  <a:pt x="522" y="981"/>
                  <a:pt x="511" y="944"/>
                  <a:pt x="528" y="916"/>
                </a:cubicBezTo>
                <a:cubicBezTo>
                  <a:pt x="543" y="888"/>
                  <a:pt x="580" y="877"/>
                  <a:pt x="608" y="891"/>
                </a:cubicBezTo>
                <a:cubicBezTo>
                  <a:pt x="637" y="908"/>
                  <a:pt x="647" y="944"/>
                  <a:pt x="631" y="973"/>
                </a:cubicBezTo>
                <a:lnTo>
                  <a:pt x="631" y="973"/>
                </a:lnTo>
                <a:close/>
                <a:moveTo>
                  <a:pt x="510" y="698"/>
                </a:moveTo>
                <a:lnTo>
                  <a:pt x="510" y="698"/>
                </a:lnTo>
                <a:cubicBezTo>
                  <a:pt x="528" y="667"/>
                  <a:pt x="568" y="654"/>
                  <a:pt x="600" y="673"/>
                </a:cubicBezTo>
                <a:cubicBezTo>
                  <a:pt x="632" y="691"/>
                  <a:pt x="644" y="732"/>
                  <a:pt x="626" y="762"/>
                </a:cubicBezTo>
                <a:cubicBezTo>
                  <a:pt x="608" y="796"/>
                  <a:pt x="568" y="806"/>
                  <a:pt x="537" y="788"/>
                </a:cubicBezTo>
                <a:cubicBezTo>
                  <a:pt x="503" y="770"/>
                  <a:pt x="491" y="730"/>
                  <a:pt x="510" y="698"/>
                </a:cubicBezTo>
                <a:lnTo>
                  <a:pt x="510" y="698"/>
                </a:lnTo>
                <a:close/>
                <a:moveTo>
                  <a:pt x="333" y="806"/>
                </a:moveTo>
                <a:lnTo>
                  <a:pt x="333" y="806"/>
                </a:lnTo>
                <a:cubicBezTo>
                  <a:pt x="348" y="781"/>
                  <a:pt x="382" y="770"/>
                  <a:pt x="408" y="785"/>
                </a:cubicBezTo>
                <a:cubicBezTo>
                  <a:pt x="434" y="800"/>
                  <a:pt x="445" y="833"/>
                  <a:pt x="430" y="861"/>
                </a:cubicBezTo>
                <a:cubicBezTo>
                  <a:pt x="416" y="888"/>
                  <a:pt x="381" y="897"/>
                  <a:pt x="356" y="883"/>
                </a:cubicBezTo>
                <a:cubicBezTo>
                  <a:pt x="328" y="868"/>
                  <a:pt x="318" y="833"/>
                  <a:pt x="333" y="806"/>
                </a:cubicBezTo>
                <a:lnTo>
                  <a:pt x="333" y="806"/>
                </a:lnTo>
                <a:close/>
                <a:moveTo>
                  <a:pt x="463" y="1258"/>
                </a:moveTo>
                <a:lnTo>
                  <a:pt x="463" y="1258"/>
                </a:lnTo>
                <a:cubicBezTo>
                  <a:pt x="454" y="1277"/>
                  <a:pt x="431" y="1283"/>
                  <a:pt x="414" y="1274"/>
                </a:cubicBezTo>
                <a:cubicBezTo>
                  <a:pt x="396" y="1263"/>
                  <a:pt x="388" y="1240"/>
                  <a:pt x="399" y="1222"/>
                </a:cubicBezTo>
                <a:cubicBezTo>
                  <a:pt x="410" y="1204"/>
                  <a:pt x="431" y="1198"/>
                  <a:pt x="450" y="1207"/>
                </a:cubicBezTo>
                <a:cubicBezTo>
                  <a:pt x="468" y="1218"/>
                  <a:pt x="474" y="1240"/>
                  <a:pt x="463" y="1258"/>
                </a:cubicBezTo>
                <a:lnTo>
                  <a:pt x="463" y="1258"/>
                </a:lnTo>
                <a:close/>
                <a:moveTo>
                  <a:pt x="436" y="1066"/>
                </a:moveTo>
                <a:lnTo>
                  <a:pt x="436" y="1066"/>
                </a:lnTo>
                <a:cubicBezTo>
                  <a:pt x="424" y="1087"/>
                  <a:pt x="397" y="1095"/>
                  <a:pt x="376" y="1083"/>
                </a:cubicBezTo>
                <a:cubicBezTo>
                  <a:pt x="356" y="1072"/>
                  <a:pt x="348" y="1045"/>
                  <a:pt x="359" y="1023"/>
                </a:cubicBezTo>
                <a:cubicBezTo>
                  <a:pt x="372" y="1002"/>
                  <a:pt x="399" y="994"/>
                  <a:pt x="419" y="1006"/>
                </a:cubicBezTo>
                <a:cubicBezTo>
                  <a:pt x="441" y="1019"/>
                  <a:pt x="448" y="1045"/>
                  <a:pt x="436" y="1066"/>
                </a:cubicBezTo>
                <a:lnTo>
                  <a:pt x="436" y="1066"/>
                </a:lnTo>
                <a:close/>
                <a:moveTo>
                  <a:pt x="410" y="569"/>
                </a:moveTo>
                <a:lnTo>
                  <a:pt x="410" y="569"/>
                </a:lnTo>
                <a:cubicBezTo>
                  <a:pt x="439" y="587"/>
                  <a:pt x="450" y="624"/>
                  <a:pt x="433" y="654"/>
                </a:cubicBezTo>
                <a:cubicBezTo>
                  <a:pt x="417" y="686"/>
                  <a:pt x="378" y="697"/>
                  <a:pt x="348" y="680"/>
                </a:cubicBezTo>
                <a:cubicBezTo>
                  <a:pt x="318" y="662"/>
                  <a:pt x="306" y="624"/>
                  <a:pt x="324" y="594"/>
                </a:cubicBezTo>
                <a:cubicBezTo>
                  <a:pt x="341" y="563"/>
                  <a:pt x="378" y="553"/>
                  <a:pt x="410" y="569"/>
                </a:cubicBezTo>
                <a:lnTo>
                  <a:pt x="410" y="569"/>
                </a:lnTo>
                <a:close/>
                <a:moveTo>
                  <a:pt x="1100" y="556"/>
                </a:moveTo>
                <a:lnTo>
                  <a:pt x="1100" y="556"/>
                </a:lnTo>
                <a:cubicBezTo>
                  <a:pt x="1100" y="581"/>
                  <a:pt x="1079" y="600"/>
                  <a:pt x="1056" y="600"/>
                </a:cubicBezTo>
                <a:cubicBezTo>
                  <a:pt x="1030" y="600"/>
                  <a:pt x="1011" y="581"/>
                  <a:pt x="1011" y="556"/>
                </a:cubicBezTo>
                <a:cubicBezTo>
                  <a:pt x="1011" y="531"/>
                  <a:pt x="1030" y="510"/>
                  <a:pt x="1056" y="510"/>
                </a:cubicBezTo>
                <a:cubicBezTo>
                  <a:pt x="1079" y="510"/>
                  <a:pt x="1100" y="531"/>
                  <a:pt x="1100" y="556"/>
                </a:cubicBezTo>
                <a:lnTo>
                  <a:pt x="1100" y="556"/>
                </a:lnTo>
                <a:close/>
                <a:moveTo>
                  <a:pt x="687" y="234"/>
                </a:moveTo>
                <a:lnTo>
                  <a:pt x="687" y="234"/>
                </a:lnTo>
                <a:cubicBezTo>
                  <a:pt x="705" y="245"/>
                  <a:pt x="723" y="255"/>
                  <a:pt x="741" y="266"/>
                </a:cubicBezTo>
                <a:cubicBezTo>
                  <a:pt x="753" y="273"/>
                  <a:pt x="755" y="325"/>
                  <a:pt x="720" y="393"/>
                </a:cubicBezTo>
                <a:cubicBezTo>
                  <a:pt x="703" y="383"/>
                  <a:pt x="685" y="373"/>
                  <a:pt x="668" y="363"/>
                </a:cubicBezTo>
                <a:cubicBezTo>
                  <a:pt x="641" y="348"/>
                  <a:pt x="615" y="333"/>
                  <a:pt x="588" y="318"/>
                </a:cubicBezTo>
                <a:cubicBezTo>
                  <a:pt x="625" y="261"/>
                  <a:pt x="665" y="234"/>
                  <a:pt x="683" y="234"/>
                </a:cubicBezTo>
                <a:cubicBezTo>
                  <a:pt x="684" y="234"/>
                  <a:pt x="686" y="234"/>
                  <a:pt x="687" y="234"/>
                </a:cubicBezTo>
                <a:lnTo>
                  <a:pt x="687" y="23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" name="Rectangle 93"/>
          <p:cNvSpPr>
            <a:spLocks noChangeArrowheads="1"/>
          </p:cNvSpPr>
          <p:nvPr/>
        </p:nvSpPr>
        <p:spPr bwMode="auto">
          <a:xfrm>
            <a:off x="5991488" y="1327698"/>
            <a:ext cx="1620837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Светодиодное освещение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85" name="Rectangle 93"/>
          <p:cNvSpPr>
            <a:spLocks noChangeArrowheads="1"/>
          </p:cNvSpPr>
          <p:nvPr/>
        </p:nvSpPr>
        <p:spPr bwMode="auto">
          <a:xfrm>
            <a:off x="6632197" y="1959087"/>
            <a:ext cx="2128537" cy="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истемы  управления освещением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grpSp>
        <p:nvGrpSpPr>
          <p:cNvPr id="187" name="Group 1"/>
          <p:cNvGrpSpPr>
            <a:grpSpLocks/>
          </p:cNvGrpSpPr>
          <p:nvPr/>
        </p:nvGrpSpPr>
        <p:grpSpPr bwMode="auto">
          <a:xfrm>
            <a:off x="6387308" y="3421123"/>
            <a:ext cx="617535" cy="542906"/>
            <a:chOff x="2583" y="1835"/>
            <a:chExt cx="389" cy="342"/>
          </a:xfrm>
        </p:grpSpPr>
        <p:sp>
          <p:nvSpPr>
            <p:cNvPr id="188" name="Freeform 2"/>
            <p:cNvSpPr>
              <a:spLocks noChangeArrowheads="1"/>
            </p:cNvSpPr>
            <p:nvPr/>
          </p:nvSpPr>
          <p:spPr bwMode="auto">
            <a:xfrm>
              <a:off x="2673" y="1924"/>
              <a:ext cx="95" cy="9"/>
            </a:xfrm>
            <a:custGeom>
              <a:avLst/>
              <a:gdLst>
                <a:gd name="T0" fmla="*/ 0 w 424"/>
                <a:gd name="T1" fmla="*/ 42 h 43"/>
                <a:gd name="T2" fmla="*/ 423 w 424"/>
                <a:gd name="T3" fmla="*/ 42 h 43"/>
                <a:gd name="T4" fmla="*/ 423 w 424"/>
                <a:gd name="T5" fmla="*/ 0 h 43"/>
                <a:gd name="T6" fmla="*/ 0 w 424"/>
                <a:gd name="T7" fmla="*/ 0 h 43"/>
                <a:gd name="T8" fmla="*/ 0 w 42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3">
                  <a:moveTo>
                    <a:pt x="0" y="42"/>
                  </a:moveTo>
                  <a:lnTo>
                    <a:pt x="423" y="4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Freeform 3"/>
            <p:cNvSpPr>
              <a:spLocks noChangeArrowheads="1"/>
            </p:cNvSpPr>
            <p:nvPr/>
          </p:nvSpPr>
          <p:spPr bwMode="auto">
            <a:xfrm>
              <a:off x="2583" y="1835"/>
              <a:ext cx="389" cy="342"/>
            </a:xfrm>
            <a:custGeom>
              <a:avLst/>
              <a:gdLst>
                <a:gd name="T0" fmla="*/ 1682 w 1719"/>
                <a:gd name="T1" fmla="*/ 654 h 1511"/>
                <a:gd name="T2" fmla="*/ 1181 w 1719"/>
                <a:gd name="T3" fmla="*/ 0 h 1511"/>
                <a:gd name="T4" fmla="*/ 359 w 1719"/>
                <a:gd name="T5" fmla="*/ 101 h 1511"/>
                <a:gd name="T6" fmla="*/ 36 w 1719"/>
                <a:gd name="T7" fmla="*/ 856 h 1511"/>
                <a:gd name="T8" fmla="*/ 535 w 1719"/>
                <a:gd name="T9" fmla="*/ 1510 h 1511"/>
                <a:gd name="T10" fmla="*/ 1359 w 1719"/>
                <a:gd name="T11" fmla="*/ 1409 h 1511"/>
                <a:gd name="T12" fmla="*/ 1682 w 1719"/>
                <a:gd name="T13" fmla="*/ 654 h 1511"/>
                <a:gd name="T14" fmla="*/ 1021 w 1719"/>
                <a:gd name="T15" fmla="*/ 558 h 1511"/>
                <a:gd name="T16" fmla="*/ 1235 w 1719"/>
                <a:gd name="T17" fmla="*/ 506 h 1511"/>
                <a:gd name="T18" fmla="*/ 1400 w 1719"/>
                <a:gd name="T19" fmla="*/ 685 h 1511"/>
                <a:gd name="T20" fmla="*/ 1428 w 1719"/>
                <a:gd name="T21" fmla="*/ 900 h 1511"/>
                <a:gd name="T22" fmla="*/ 1339 w 1719"/>
                <a:gd name="T23" fmla="*/ 952 h 1511"/>
                <a:gd name="T24" fmla="*/ 1072 w 1719"/>
                <a:gd name="T25" fmla="*/ 952 h 1511"/>
                <a:gd name="T26" fmla="*/ 773 w 1719"/>
                <a:gd name="T27" fmla="*/ 952 h 1511"/>
                <a:gd name="T28" fmla="*/ 506 w 1719"/>
                <a:gd name="T29" fmla="*/ 952 h 1511"/>
                <a:gd name="T30" fmla="*/ 345 w 1719"/>
                <a:gd name="T31" fmla="*/ 809 h 1511"/>
                <a:gd name="T32" fmla="*/ 1021 w 1719"/>
                <a:gd name="T33" fmla="*/ 558 h 1511"/>
                <a:gd name="T34" fmla="*/ 294 w 1719"/>
                <a:gd name="T35" fmla="*/ 379 h 1511"/>
                <a:gd name="T36" fmla="*/ 960 w 1719"/>
                <a:gd name="T37" fmla="*/ 203 h 1511"/>
                <a:gd name="T38" fmla="*/ 856 w 1719"/>
                <a:gd name="T39" fmla="*/ 634 h 1511"/>
                <a:gd name="T40" fmla="*/ 294 w 1719"/>
                <a:gd name="T41" fmla="*/ 379 h 1511"/>
                <a:gd name="T42" fmla="*/ 1449 w 1719"/>
                <a:gd name="T43" fmla="*/ 1110 h 1511"/>
                <a:gd name="T44" fmla="*/ 1236 w 1719"/>
                <a:gd name="T45" fmla="*/ 1358 h 1511"/>
                <a:gd name="T46" fmla="*/ 886 w 1719"/>
                <a:gd name="T47" fmla="*/ 1114 h 1511"/>
                <a:gd name="T48" fmla="*/ 829 w 1719"/>
                <a:gd name="T49" fmla="*/ 1110 h 1511"/>
                <a:gd name="T50" fmla="*/ 522 w 1719"/>
                <a:gd name="T51" fmla="*/ 1401 h 1511"/>
                <a:gd name="T52" fmla="*/ 748 w 1719"/>
                <a:gd name="T53" fmla="*/ 1110 h 1511"/>
                <a:gd name="T54" fmla="*/ 270 w 1719"/>
                <a:gd name="T55" fmla="*/ 1069 h 1511"/>
                <a:gd name="T56" fmla="*/ 544 w 1719"/>
                <a:gd name="T57" fmla="*/ 990 h 1511"/>
                <a:gd name="T58" fmla="*/ 735 w 1719"/>
                <a:gd name="T59" fmla="*/ 990 h 1511"/>
                <a:gd name="T60" fmla="*/ 1156 w 1719"/>
                <a:gd name="T61" fmla="*/ 1069 h 1511"/>
                <a:gd name="T62" fmla="*/ 1206 w 1719"/>
                <a:gd name="T63" fmla="*/ 895 h 1511"/>
                <a:gd name="T64" fmla="*/ 1255 w 1719"/>
                <a:gd name="T65" fmla="*/ 1069 h 1511"/>
                <a:gd name="T66" fmla="*/ 1449 w 1719"/>
                <a:gd name="T67" fmla="*/ 11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9" h="1511">
                  <a:moveTo>
                    <a:pt x="1682" y="654"/>
                  </a:moveTo>
                  <a:lnTo>
                    <a:pt x="1682" y="654"/>
                  </a:lnTo>
                  <a:lnTo>
                    <a:pt x="1359" y="101"/>
                  </a:lnTo>
                  <a:cubicBezTo>
                    <a:pt x="1322" y="38"/>
                    <a:pt x="1254" y="0"/>
                    <a:pt x="1181" y="0"/>
                  </a:cubicBezTo>
                  <a:lnTo>
                    <a:pt x="535" y="0"/>
                  </a:lnTo>
                  <a:cubicBezTo>
                    <a:pt x="463" y="0"/>
                    <a:pt x="396" y="38"/>
                    <a:pt x="359" y="101"/>
                  </a:cubicBezTo>
                  <a:lnTo>
                    <a:pt x="36" y="654"/>
                  </a:lnTo>
                  <a:cubicBezTo>
                    <a:pt x="0" y="717"/>
                    <a:pt x="0" y="793"/>
                    <a:pt x="36" y="856"/>
                  </a:cubicBezTo>
                  <a:lnTo>
                    <a:pt x="359" y="1409"/>
                  </a:lnTo>
                  <a:cubicBezTo>
                    <a:pt x="396" y="1470"/>
                    <a:pt x="463" y="1510"/>
                    <a:pt x="535" y="1510"/>
                  </a:cubicBezTo>
                  <a:lnTo>
                    <a:pt x="1181" y="1510"/>
                  </a:lnTo>
                  <a:cubicBezTo>
                    <a:pt x="1254" y="1510"/>
                    <a:pt x="1322" y="1470"/>
                    <a:pt x="1359" y="1409"/>
                  </a:cubicBezTo>
                  <a:lnTo>
                    <a:pt x="1682" y="856"/>
                  </a:lnTo>
                  <a:cubicBezTo>
                    <a:pt x="1718" y="793"/>
                    <a:pt x="1718" y="717"/>
                    <a:pt x="1682" y="654"/>
                  </a:cubicBezTo>
                  <a:close/>
                  <a:moveTo>
                    <a:pt x="1021" y="558"/>
                  </a:moveTo>
                  <a:lnTo>
                    <a:pt x="1021" y="558"/>
                  </a:lnTo>
                  <a:cubicBezTo>
                    <a:pt x="1021" y="529"/>
                    <a:pt x="1045" y="506"/>
                    <a:pt x="1073" y="506"/>
                  </a:cubicBezTo>
                  <a:lnTo>
                    <a:pt x="1235" y="506"/>
                  </a:lnTo>
                  <a:cubicBezTo>
                    <a:pt x="1264" y="506"/>
                    <a:pt x="1300" y="526"/>
                    <a:pt x="1315" y="550"/>
                  </a:cubicBezTo>
                  <a:lnTo>
                    <a:pt x="1400" y="685"/>
                  </a:lnTo>
                  <a:cubicBezTo>
                    <a:pt x="1416" y="709"/>
                    <a:pt x="1428" y="753"/>
                    <a:pt x="1428" y="781"/>
                  </a:cubicBezTo>
                  <a:lnTo>
                    <a:pt x="1428" y="900"/>
                  </a:lnTo>
                  <a:cubicBezTo>
                    <a:pt x="1428" y="928"/>
                    <a:pt x="1405" y="952"/>
                    <a:pt x="1376" y="952"/>
                  </a:cubicBezTo>
                  <a:lnTo>
                    <a:pt x="1339" y="952"/>
                  </a:lnTo>
                  <a:cubicBezTo>
                    <a:pt x="1322" y="894"/>
                    <a:pt x="1269" y="852"/>
                    <a:pt x="1206" y="852"/>
                  </a:cubicBezTo>
                  <a:cubicBezTo>
                    <a:pt x="1143" y="852"/>
                    <a:pt x="1089" y="894"/>
                    <a:pt x="1072" y="952"/>
                  </a:cubicBezTo>
                  <a:lnTo>
                    <a:pt x="1072" y="952"/>
                  </a:lnTo>
                  <a:lnTo>
                    <a:pt x="773" y="952"/>
                  </a:lnTo>
                  <a:cubicBezTo>
                    <a:pt x="756" y="894"/>
                    <a:pt x="703" y="852"/>
                    <a:pt x="640" y="852"/>
                  </a:cubicBezTo>
                  <a:cubicBezTo>
                    <a:pt x="577" y="852"/>
                    <a:pt x="523" y="894"/>
                    <a:pt x="506" y="952"/>
                  </a:cubicBezTo>
                  <a:lnTo>
                    <a:pt x="345" y="952"/>
                  </a:lnTo>
                  <a:lnTo>
                    <a:pt x="345" y="809"/>
                  </a:lnTo>
                  <a:lnTo>
                    <a:pt x="1021" y="809"/>
                  </a:lnTo>
                  <a:lnTo>
                    <a:pt x="1021" y="558"/>
                  </a:lnTo>
                  <a:close/>
                  <a:moveTo>
                    <a:pt x="294" y="379"/>
                  </a:moveTo>
                  <a:lnTo>
                    <a:pt x="294" y="379"/>
                  </a:lnTo>
                  <a:lnTo>
                    <a:pt x="397" y="203"/>
                  </a:lnTo>
                  <a:lnTo>
                    <a:pt x="960" y="203"/>
                  </a:lnTo>
                  <a:lnTo>
                    <a:pt x="960" y="751"/>
                  </a:lnTo>
                  <a:lnTo>
                    <a:pt x="856" y="634"/>
                  </a:lnTo>
                  <a:lnTo>
                    <a:pt x="294" y="634"/>
                  </a:lnTo>
                  <a:lnTo>
                    <a:pt x="294" y="379"/>
                  </a:lnTo>
                  <a:close/>
                  <a:moveTo>
                    <a:pt x="1449" y="1110"/>
                  </a:moveTo>
                  <a:lnTo>
                    <a:pt x="1449" y="1110"/>
                  </a:lnTo>
                  <a:lnTo>
                    <a:pt x="970" y="1110"/>
                  </a:lnTo>
                  <a:lnTo>
                    <a:pt x="1236" y="1358"/>
                  </a:lnTo>
                  <a:lnTo>
                    <a:pt x="1196" y="1401"/>
                  </a:lnTo>
                  <a:lnTo>
                    <a:pt x="886" y="1114"/>
                  </a:lnTo>
                  <a:lnTo>
                    <a:pt x="889" y="1110"/>
                  </a:lnTo>
                  <a:lnTo>
                    <a:pt x="829" y="1110"/>
                  </a:lnTo>
                  <a:lnTo>
                    <a:pt x="832" y="1114"/>
                  </a:lnTo>
                  <a:lnTo>
                    <a:pt x="522" y="1401"/>
                  </a:lnTo>
                  <a:lnTo>
                    <a:pt x="481" y="1358"/>
                  </a:lnTo>
                  <a:lnTo>
                    <a:pt x="748" y="1110"/>
                  </a:lnTo>
                  <a:lnTo>
                    <a:pt x="270" y="1110"/>
                  </a:lnTo>
                  <a:lnTo>
                    <a:pt x="270" y="1069"/>
                  </a:lnTo>
                  <a:lnTo>
                    <a:pt x="590" y="1069"/>
                  </a:lnTo>
                  <a:cubicBezTo>
                    <a:pt x="562" y="1053"/>
                    <a:pt x="544" y="1024"/>
                    <a:pt x="544" y="990"/>
                  </a:cubicBezTo>
                  <a:cubicBezTo>
                    <a:pt x="544" y="939"/>
                    <a:pt x="588" y="895"/>
                    <a:pt x="640" y="895"/>
                  </a:cubicBezTo>
                  <a:cubicBezTo>
                    <a:pt x="692" y="895"/>
                    <a:pt x="735" y="939"/>
                    <a:pt x="735" y="990"/>
                  </a:cubicBezTo>
                  <a:cubicBezTo>
                    <a:pt x="735" y="1024"/>
                    <a:pt x="716" y="1053"/>
                    <a:pt x="690" y="1069"/>
                  </a:cubicBezTo>
                  <a:lnTo>
                    <a:pt x="1156" y="1069"/>
                  </a:lnTo>
                  <a:cubicBezTo>
                    <a:pt x="1129" y="1053"/>
                    <a:pt x="1111" y="1024"/>
                    <a:pt x="1111" y="990"/>
                  </a:cubicBezTo>
                  <a:cubicBezTo>
                    <a:pt x="1111" y="939"/>
                    <a:pt x="1153" y="895"/>
                    <a:pt x="1206" y="895"/>
                  </a:cubicBezTo>
                  <a:cubicBezTo>
                    <a:pt x="1258" y="895"/>
                    <a:pt x="1302" y="939"/>
                    <a:pt x="1302" y="990"/>
                  </a:cubicBezTo>
                  <a:cubicBezTo>
                    <a:pt x="1302" y="1024"/>
                    <a:pt x="1283" y="1053"/>
                    <a:pt x="1255" y="1069"/>
                  </a:cubicBezTo>
                  <a:lnTo>
                    <a:pt x="1449" y="1069"/>
                  </a:lnTo>
                  <a:lnTo>
                    <a:pt x="1449" y="111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Freeform 4"/>
            <p:cNvSpPr>
              <a:spLocks noChangeArrowheads="1"/>
            </p:cNvSpPr>
            <p:nvPr/>
          </p:nvSpPr>
          <p:spPr bwMode="auto">
            <a:xfrm>
              <a:off x="2686" y="1943"/>
              <a:ext cx="83" cy="9"/>
            </a:xfrm>
            <a:custGeom>
              <a:avLst/>
              <a:gdLst>
                <a:gd name="T0" fmla="*/ 0 w 370"/>
                <a:gd name="T1" fmla="*/ 43 h 44"/>
                <a:gd name="T2" fmla="*/ 369 w 370"/>
                <a:gd name="T3" fmla="*/ 43 h 44"/>
                <a:gd name="T4" fmla="*/ 369 w 370"/>
                <a:gd name="T5" fmla="*/ 0 h 44"/>
                <a:gd name="T6" fmla="*/ 0 w 370"/>
                <a:gd name="T7" fmla="*/ 0 h 44"/>
                <a:gd name="T8" fmla="*/ 0 w 370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">
                  <a:moveTo>
                    <a:pt x="0" y="43"/>
                  </a:moveTo>
                  <a:lnTo>
                    <a:pt x="369" y="43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Freeform 5"/>
            <p:cNvSpPr>
              <a:spLocks noChangeArrowheads="1"/>
            </p:cNvSpPr>
            <p:nvPr/>
          </p:nvSpPr>
          <p:spPr bwMode="auto">
            <a:xfrm>
              <a:off x="2705" y="1906"/>
              <a:ext cx="64" cy="9"/>
            </a:xfrm>
            <a:custGeom>
              <a:avLst/>
              <a:gdLst>
                <a:gd name="T0" fmla="*/ 0 w 285"/>
                <a:gd name="T1" fmla="*/ 42 h 43"/>
                <a:gd name="T2" fmla="*/ 284 w 285"/>
                <a:gd name="T3" fmla="*/ 42 h 43"/>
                <a:gd name="T4" fmla="*/ 284 w 285"/>
                <a:gd name="T5" fmla="*/ 0 h 43"/>
                <a:gd name="T6" fmla="*/ 0 w 285"/>
                <a:gd name="T7" fmla="*/ 0 h 43"/>
                <a:gd name="T8" fmla="*/ 0 w 285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43">
                  <a:moveTo>
                    <a:pt x="0" y="42"/>
                  </a:moveTo>
                  <a:lnTo>
                    <a:pt x="284" y="42"/>
                  </a:lnTo>
                  <a:lnTo>
                    <a:pt x="284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Freeform 6"/>
            <p:cNvSpPr>
              <a:spLocks noChangeArrowheads="1"/>
            </p:cNvSpPr>
            <p:nvPr/>
          </p:nvSpPr>
          <p:spPr bwMode="auto">
            <a:xfrm>
              <a:off x="2824" y="1959"/>
              <a:ext cx="62" cy="27"/>
            </a:xfrm>
            <a:custGeom>
              <a:avLst/>
              <a:gdLst>
                <a:gd name="T0" fmla="*/ 216 w 279"/>
                <a:gd name="T1" fmla="*/ 24 h 125"/>
                <a:gd name="T2" fmla="*/ 216 w 279"/>
                <a:gd name="T3" fmla="*/ 24 h 125"/>
                <a:gd name="T4" fmla="*/ 196 w 279"/>
                <a:gd name="T5" fmla="*/ 7 h 125"/>
                <a:gd name="T6" fmla="*/ 171 w 279"/>
                <a:gd name="T7" fmla="*/ 0 h 125"/>
                <a:gd name="T8" fmla="*/ 9 w 279"/>
                <a:gd name="T9" fmla="*/ 0 h 125"/>
                <a:gd name="T10" fmla="*/ 0 w 279"/>
                <a:gd name="T11" fmla="*/ 11 h 125"/>
                <a:gd name="T12" fmla="*/ 0 w 279"/>
                <a:gd name="T13" fmla="*/ 124 h 125"/>
                <a:gd name="T14" fmla="*/ 278 w 279"/>
                <a:gd name="T15" fmla="*/ 124 h 125"/>
                <a:gd name="T16" fmla="*/ 216 w 279"/>
                <a:gd name="T1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25">
                  <a:moveTo>
                    <a:pt x="216" y="24"/>
                  </a:moveTo>
                  <a:lnTo>
                    <a:pt x="216" y="24"/>
                  </a:lnTo>
                  <a:cubicBezTo>
                    <a:pt x="213" y="21"/>
                    <a:pt x="206" y="13"/>
                    <a:pt x="196" y="7"/>
                  </a:cubicBezTo>
                  <a:cubicBezTo>
                    <a:pt x="185" y="3"/>
                    <a:pt x="177" y="0"/>
                    <a:pt x="171" y="0"/>
                  </a:cubicBezTo>
                  <a:lnTo>
                    <a:pt x="9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124"/>
                  </a:lnTo>
                  <a:lnTo>
                    <a:pt x="278" y="124"/>
                  </a:lnTo>
                  <a:lnTo>
                    <a:pt x="216" y="24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Freeform 7"/>
            <p:cNvSpPr>
              <a:spLocks noChangeArrowheads="1"/>
            </p:cNvSpPr>
            <p:nvPr/>
          </p:nvSpPr>
          <p:spPr bwMode="auto">
            <a:xfrm>
              <a:off x="2848" y="2050"/>
              <a:ext cx="17" cy="17"/>
            </a:xfrm>
            <a:custGeom>
              <a:avLst/>
              <a:gdLst>
                <a:gd name="T0" fmla="*/ 39 w 80"/>
                <a:gd name="T1" fmla="*/ 0 h 79"/>
                <a:gd name="T2" fmla="*/ 39 w 80"/>
                <a:gd name="T3" fmla="*/ 0 h 79"/>
                <a:gd name="T4" fmla="*/ 0 w 80"/>
                <a:gd name="T5" fmla="*/ 39 h 79"/>
                <a:gd name="T6" fmla="*/ 39 w 80"/>
                <a:gd name="T7" fmla="*/ 78 h 79"/>
                <a:gd name="T8" fmla="*/ 79 w 80"/>
                <a:gd name="T9" fmla="*/ 39 h 79"/>
                <a:gd name="T10" fmla="*/ 39 w 8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9">
                  <a:moveTo>
                    <a:pt x="39" y="0"/>
                  </a:moveTo>
                  <a:lnTo>
                    <a:pt x="39" y="0"/>
                  </a:lnTo>
                  <a:cubicBezTo>
                    <a:pt x="17" y="0"/>
                    <a:pt x="0" y="18"/>
                    <a:pt x="0" y="39"/>
                  </a:cubicBezTo>
                  <a:cubicBezTo>
                    <a:pt x="0" y="61"/>
                    <a:pt x="17" y="78"/>
                    <a:pt x="39" y="78"/>
                  </a:cubicBezTo>
                  <a:cubicBezTo>
                    <a:pt x="61" y="78"/>
                    <a:pt x="79" y="61"/>
                    <a:pt x="79" y="39"/>
                  </a:cubicBezTo>
                  <a:cubicBezTo>
                    <a:pt x="79" y="18"/>
                    <a:pt x="61" y="0"/>
                    <a:pt x="39" y="0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Freeform 8"/>
            <p:cNvSpPr>
              <a:spLocks noChangeArrowheads="1"/>
            </p:cNvSpPr>
            <p:nvPr/>
          </p:nvSpPr>
          <p:spPr bwMode="auto">
            <a:xfrm>
              <a:off x="2719" y="2050"/>
              <a:ext cx="17" cy="17"/>
            </a:xfrm>
            <a:custGeom>
              <a:avLst/>
              <a:gdLst>
                <a:gd name="T0" fmla="*/ 40 w 80"/>
                <a:gd name="T1" fmla="*/ 0 h 79"/>
                <a:gd name="T2" fmla="*/ 40 w 80"/>
                <a:gd name="T3" fmla="*/ 0 h 79"/>
                <a:gd name="T4" fmla="*/ 0 w 80"/>
                <a:gd name="T5" fmla="*/ 39 h 79"/>
                <a:gd name="T6" fmla="*/ 40 w 80"/>
                <a:gd name="T7" fmla="*/ 78 h 79"/>
                <a:gd name="T8" fmla="*/ 79 w 80"/>
                <a:gd name="T9" fmla="*/ 39 h 79"/>
                <a:gd name="T10" fmla="*/ 40 w 8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8"/>
                    <a:pt x="40" y="78"/>
                  </a:cubicBezTo>
                  <a:cubicBezTo>
                    <a:pt x="62" y="78"/>
                    <a:pt x="79" y="61"/>
                    <a:pt x="79" y="39"/>
                  </a:cubicBezTo>
                  <a:cubicBezTo>
                    <a:pt x="79" y="18"/>
                    <a:pt x="62" y="0"/>
                    <a:pt x="40" y="0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96" name="Rectangle 85"/>
          <p:cNvSpPr>
            <a:spLocks noChangeArrowheads="1"/>
          </p:cNvSpPr>
          <p:nvPr/>
        </p:nvSpPr>
        <p:spPr bwMode="auto">
          <a:xfrm>
            <a:off x="7023512" y="3443408"/>
            <a:ext cx="1520825" cy="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Система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пределения категории ТС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7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522288" y="5175250"/>
            <a:ext cx="4165600" cy="14288"/>
          </a:xfrm>
          <a:custGeom>
            <a:avLst/>
            <a:gdLst>
              <a:gd name="T0" fmla="*/ 0 w 11571"/>
              <a:gd name="T1" fmla="*/ 34 h 40"/>
              <a:gd name="T2" fmla="*/ 0 w 11571"/>
              <a:gd name="T3" fmla="*/ 17 h 40"/>
              <a:gd name="T4" fmla="*/ 0 w 11571"/>
              <a:gd name="T5" fmla="*/ 0 h 40"/>
              <a:gd name="T6" fmla="*/ 11570 w 11571"/>
              <a:gd name="T7" fmla="*/ 5 h 40"/>
              <a:gd name="T8" fmla="*/ 11570 w 11571"/>
              <a:gd name="T9" fmla="*/ 22 h 40"/>
              <a:gd name="T10" fmla="*/ 11570 w 11571"/>
              <a:gd name="T11" fmla="*/ 39 h 40"/>
              <a:gd name="T12" fmla="*/ 0 w 11571"/>
              <a:gd name="T13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71" h="40">
                <a:moveTo>
                  <a:pt x="0" y="34"/>
                </a:moveTo>
                <a:lnTo>
                  <a:pt x="0" y="17"/>
                </a:lnTo>
                <a:lnTo>
                  <a:pt x="0" y="0"/>
                </a:lnTo>
                <a:lnTo>
                  <a:pt x="11570" y="5"/>
                </a:lnTo>
                <a:lnTo>
                  <a:pt x="11570" y="22"/>
                </a:lnTo>
                <a:lnTo>
                  <a:pt x="11570" y="39"/>
                </a:lnTo>
                <a:lnTo>
                  <a:pt x="0" y="34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>
            <a:off x="1992313" y="6680200"/>
            <a:ext cx="95250" cy="168275"/>
          </a:xfrm>
          <a:custGeom>
            <a:avLst/>
            <a:gdLst>
              <a:gd name="G0" fmla="+- 1082 0 0"/>
              <a:gd name="G1" fmla="*/ G0 1 266"/>
              <a:gd name="G2" fmla="+- 25383 0 0"/>
              <a:gd name="G3" fmla="*/ G2 1 467"/>
              <a:gd name="G4" fmla="+- 1082 0 0"/>
              <a:gd name="G5" fmla="*/ G4 1 266"/>
              <a:gd name="G6" fmla="+- 25383 0 0"/>
              <a:gd name="G7" fmla="*/ G6 1 467"/>
              <a:gd name="G8" fmla="+- 63130 0 0"/>
              <a:gd name="G9" fmla="*/ G8 1 266"/>
              <a:gd name="G10" fmla="+- 42794 0 0"/>
              <a:gd name="G11" fmla="*/ G10 1 467"/>
              <a:gd name="G12" fmla="+- 46278 0 0"/>
              <a:gd name="G13" fmla="*/ G12 1 266"/>
              <a:gd name="G14" fmla="+- 35641 0 0"/>
              <a:gd name="G15" fmla="*/ G14 1 467"/>
              <a:gd name="G16" fmla="+- 5350 0 0"/>
              <a:gd name="G17" fmla="*/ G16 1 266"/>
              <a:gd name="G18" fmla="+- 11025 0 0"/>
              <a:gd name="G19" fmla="*/ G18 1 467"/>
              <a:gd name="G20" fmla="+- 8838 0 0"/>
              <a:gd name="G21" fmla="*/ G20 1 266"/>
              <a:gd name="G22" fmla="+- 30662 0 0"/>
              <a:gd name="G23" fmla="*/ G22 1 467"/>
              <a:gd name="G24" fmla="+- 42010 0 0"/>
              <a:gd name="G25" fmla="*/ G24 1 266"/>
              <a:gd name="G26" fmla="+- 35249 0 0"/>
              <a:gd name="G27" fmla="*/ G26 1 467"/>
              <a:gd name="G28" fmla="+- 9912 0 0"/>
              <a:gd name="G29" fmla="*/ G28 1 266"/>
              <a:gd name="G30" fmla="+- 35249 0 0"/>
              <a:gd name="G31" fmla="*/ G30 1 467"/>
              <a:gd name="G32" fmla="+- 1082 0 0"/>
              <a:gd name="G33" fmla="*/ G32 1 266"/>
              <a:gd name="G34" fmla="+- 25383 0 0"/>
              <a:gd name="G35" fmla="*/ G34 1 467"/>
              <a:gd name="G36" fmla="*/ 1 0 51712"/>
              <a:gd name="G37" fmla="*/ 1 0 51712"/>
              <a:gd name="G38" fmla="*/ 1 0 51712"/>
              <a:gd name="G39" fmla="*/ 1 0 51712"/>
              <a:gd name="G40" fmla="*/ 1 0 51712"/>
              <a:gd name="G41" fmla="*/ 1 0 51712"/>
              <a:gd name="G42" fmla="*/ 1 0 51712"/>
              <a:gd name="G43" fmla="*/ 1 0 51712"/>
              <a:gd name="G44" fmla="*/ 1 0 51712"/>
              <a:gd name="G45" fmla="+- 266 0 0"/>
              <a:gd name="G46" fmla="+- 467 0 0"/>
              <a:gd name="T0" fmla="*/ 225 w 266"/>
              <a:gd name="T1" fmla="*/ 353 h 467"/>
              <a:gd name="T2" fmla="*/ 225 w 266"/>
              <a:gd name="T3" fmla="*/ 353 h 467"/>
              <a:gd name="T4" fmla="*/ 33 w 266"/>
              <a:gd name="T5" fmla="*/ 17 h 467"/>
              <a:gd name="T6" fmla="*/ 17 w 266"/>
              <a:gd name="T7" fmla="*/ 8 h 467"/>
              <a:gd name="T8" fmla="*/ 9 w 266"/>
              <a:gd name="T9" fmla="*/ 32 h 467"/>
              <a:gd name="T10" fmla="*/ 201 w 266"/>
              <a:gd name="T11" fmla="*/ 369 h 467"/>
              <a:gd name="T12" fmla="*/ 233 w 266"/>
              <a:gd name="T13" fmla="*/ 466 h 467"/>
              <a:gd name="T14" fmla="*/ 265 w 266"/>
              <a:gd name="T15" fmla="*/ 466 h 467"/>
              <a:gd name="T16" fmla="*/ 225 w 266"/>
              <a:gd name="T17" fmla="*/ 3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8510588" y="6142038"/>
            <a:ext cx="466725" cy="3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2" charset="0"/>
              </a:rPr>
              <a:t>20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itchFamily="32" charset="0"/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2655888" y="2816225"/>
            <a:ext cx="18589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Платёжная система </a:t>
            </a:r>
            <a:br>
              <a:rPr lang="ru-RU" sz="1400">
                <a:solidFill>
                  <a:srgbClr val="404040"/>
                </a:solidFill>
                <a:latin typeface="Calibri" pitchFamily="32" charset="0"/>
              </a:rPr>
            </a:b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обеспечения проезда</a:t>
            </a:r>
          </a:p>
        </p:txBody>
      </p:sp>
      <p:sp>
        <p:nvSpPr>
          <p:cNvPr id="4142" name="Freeform 46"/>
          <p:cNvSpPr>
            <a:spLocks noChangeArrowheads="1"/>
          </p:cNvSpPr>
          <p:nvPr/>
        </p:nvSpPr>
        <p:spPr bwMode="auto">
          <a:xfrm>
            <a:off x="2051050" y="1798638"/>
            <a:ext cx="541338" cy="468312"/>
          </a:xfrm>
          <a:custGeom>
            <a:avLst/>
            <a:gdLst>
              <a:gd name="T0" fmla="*/ 494 w 1503"/>
              <a:gd name="T1" fmla="*/ 678 h 1303"/>
              <a:gd name="T2" fmla="*/ 1470 w 1503"/>
              <a:gd name="T3" fmla="*/ 562 h 1303"/>
              <a:gd name="T4" fmla="*/ 1032 w 1503"/>
              <a:gd name="T5" fmla="*/ 1302 h 1303"/>
              <a:gd name="T6" fmla="*/ 233 w 1503"/>
              <a:gd name="T7" fmla="*/ 1080 h 1303"/>
              <a:gd name="T8" fmla="*/ 457 w 1503"/>
              <a:gd name="T9" fmla="*/ 1012 h 1303"/>
              <a:gd name="T10" fmla="*/ 826 w 1503"/>
              <a:gd name="T11" fmla="*/ 874 h 1303"/>
              <a:gd name="T12" fmla="*/ 1064 w 1503"/>
              <a:gd name="T13" fmla="*/ 634 h 1303"/>
              <a:gd name="T14" fmla="*/ 1228 w 1503"/>
              <a:gd name="T15" fmla="*/ 652 h 1303"/>
              <a:gd name="T16" fmla="*/ 1064 w 1503"/>
              <a:gd name="T17" fmla="*/ 388 h 1303"/>
              <a:gd name="T18" fmla="*/ 375 w 1503"/>
              <a:gd name="T19" fmla="*/ 388 h 1303"/>
              <a:gd name="T20" fmla="*/ 398 w 1503"/>
              <a:gd name="T21" fmla="*/ 874 h 1303"/>
              <a:gd name="T22" fmla="*/ 357 w 1503"/>
              <a:gd name="T23" fmla="*/ 1012 h 1303"/>
              <a:gd name="T24" fmla="*/ 32 w 1503"/>
              <a:gd name="T25" fmla="*/ 562 h 1303"/>
              <a:gd name="T26" fmla="*/ 1032 w 1503"/>
              <a:gd name="T27" fmla="*/ 0 h 1303"/>
              <a:gd name="T28" fmla="*/ 489 w 1503"/>
              <a:gd name="T29" fmla="*/ 353 h 1303"/>
              <a:gd name="T30" fmla="*/ 452 w 1503"/>
              <a:gd name="T31" fmla="*/ 312 h 1303"/>
              <a:gd name="T32" fmla="*/ 631 w 1503"/>
              <a:gd name="T33" fmla="*/ 277 h 1303"/>
              <a:gd name="T34" fmla="*/ 580 w 1503"/>
              <a:gd name="T35" fmla="*/ 299 h 1303"/>
              <a:gd name="T36" fmla="*/ 731 w 1503"/>
              <a:gd name="T37" fmla="*/ 205 h 1303"/>
              <a:gd name="T38" fmla="*/ 840 w 1503"/>
              <a:gd name="T39" fmla="*/ 272 h 1303"/>
              <a:gd name="T40" fmla="*/ 789 w 1503"/>
              <a:gd name="T41" fmla="*/ 205 h 1303"/>
              <a:gd name="T42" fmla="*/ 940 w 1503"/>
              <a:gd name="T43" fmla="*/ 308 h 1303"/>
              <a:gd name="T44" fmla="*/ 890 w 1503"/>
              <a:gd name="T45" fmla="*/ 286 h 1303"/>
              <a:gd name="T46" fmla="*/ 1064 w 1503"/>
              <a:gd name="T47" fmla="*/ 325 h 1303"/>
              <a:gd name="T48" fmla="*/ 1027 w 1503"/>
              <a:gd name="T49" fmla="*/ 366 h 1303"/>
              <a:gd name="T50" fmla="*/ 558 w 1503"/>
              <a:gd name="T51" fmla="*/ 1012 h 1303"/>
              <a:gd name="T52" fmla="*/ 709 w 1503"/>
              <a:gd name="T53" fmla="*/ 1111 h 1303"/>
              <a:gd name="T54" fmla="*/ 658 w 1503"/>
              <a:gd name="T55" fmla="*/ 1048 h 1303"/>
              <a:gd name="T56" fmla="*/ 767 w 1503"/>
              <a:gd name="T57" fmla="*/ 1111 h 1303"/>
              <a:gd name="T58" fmla="*/ 767 w 1503"/>
              <a:gd name="T59" fmla="*/ 1057 h 1303"/>
              <a:gd name="T60" fmla="*/ 945 w 1503"/>
              <a:gd name="T61" fmla="*/ 1071 h 1303"/>
              <a:gd name="T62" fmla="*/ 885 w 1503"/>
              <a:gd name="T63" fmla="*/ 1093 h 1303"/>
              <a:gd name="T64" fmla="*/ 1009 w 1503"/>
              <a:gd name="T65" fmla="*/ 964 h 1303"/>
              <a:gd name="T66" fmla="*/ 1091 w 1503"/>
              <a:gd name="T67" fmla="*/ 968 h 1303"/>
              <a:gd name="T68" fmla="*/ 1050 w 1503"/>
              <a:gd name="T69" fmla="*/ 928 h 1303"/>
              <a:gd name="T70" fmla="*/ 1187 w 1503"/>
              <a:gd name="T71" fmla="*/ 816 h 1303"/>
              <a:gd name="T72" fmla="*/ 1160 w 1503"/>
              <a:gd name="T73" fmla="*/ 870 h 1303"/>
              <a:gd name="T74" fmla="*/ 1155 w 1503"/>
              <a:gd name="T75" fmla="*/ 695 h 1303"/>
              <a:gd name="T76" fmla="*/ 1201 w 1503"/>
              <a:gd name="T77" fmla="*/ 758 h 1303"/>
              <a:gd name="T78" fmla="*/ 425 w 1503"/>
              <a:gd name="T79" fmla="*/ 923 h 1303"/>
              <a:gd name="T80" fmla="*/ 908 w 1503"/>
              <a:gd name="T81" fmla="*/ 709 h 1303"/>
              <a:gd name="T82" fmla="*/ 306 w 1503"/>
              <a:gd name="T83" fmla="*/ 447 h 1303"/>
              <a:gd name="T84" fmla="*/ 908 w 1503"/>
              <a:gd name="T85" fmla="*/ 576 h 1303"/>
              <a:gd name="T86" fmla="*/ 780 w 1503"/>
              <a:gd name="T87" fmla="*/ 527 h 1303"/>
              <a:gd name="T88" fmla="*/ 780 w 1503"/>
              <a:gd name="T89" fmla="*/ 736 h 1303"/>
              <a:gd name="T90" fmla="*/ 1095 w 1503"/>
              <a:gd name="T91" fmla="*/ 580 h 1303"/>
              <a:gd name="T92" fmla="*/ 1169 w 1503"/>
              <a:gd name="T93" fmla="*/ 428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3" h="1303">
                <a:moveTo>
                  <a:pt x="718" y="585"/>
                </a:moveTo>
                <a:lnTo>
                  <a:pt x="718" y="678"/>
                </a:lnTo>
                <a:lnTo>
                  <a:pt x="494" y="678"/>
                </a:lnTo>
                <a:lnTo>
                  <a:pt x="494" y="585"/>
                </a:lnTo>
                <a:lnTo>
                  <a:pt x="718" y="585"/>
                </a:lnTo>
                <a:close/>
                <a:moveTo>
                  <a:pt x="1470" y="562"/>
                </a:moveTo>
                <a:cubicBezTo>
                  <a:pt x="1502" y="616"/>
                  <a:pt x="1502" y="682"/>
                  <a:pt x="1470" y="736"/>
                </a:cubicBezTo>
                <a:lnTo>
                  <a:pt x="1187" y="1213"/>
                </a:lnTo>
                <a:cubicBezTo>
                  <a:pt x="1155" y="1267"/>
                  <a:pt x="1095" y="1302"/>
                  <a:pt x="1032" y="1302"/>
                </a:cubicBezTo>
                <a:lnTo>
                  <a:pt x="471" y="1302"/>
                </a:lnTo>
                <a:cubicBezTo>
                  <a:pt x="407" y="1302"/>
                  <a:pt x="348" y="1267"/>
                  <a:pt x="315" y="1213"/>
                </a:cubicBezTo>
                <a:lnTo>
                  <a:pt x="233" y="1080"/>
                </a:lnTo>
                <a:lnTo>
                  <a:pt x="370" y="1080"/>
                </a:lnTo>
                <a:cubicBezTo>
                  <a:pt x="393" y="1052"/>
                  <a:pt x="370" y="1080"/>
                  <a:pt x="439" y="995"/>
                </a:cubicBezTo>
                <a:lnTo>
                  <a:pt x="457" y="1012"/>
                </a:lnTo>
                <a:lnTo>
                  <a:pt x="480" y="1026"/>
                </a:lnTo>
                <a:lnTo>
                  <a:pt x="599" y="874"/>
                </a:lnTo>
                <a:lnTo>
                  <a:pt x="826" y="874"/>
                </a:lnTo>
                <a:lnTo>
                  <a:pt x="968" y="736"/>
                </a:lnTo>
                <a:lnTo>
                  <a:pt x="968" y="634"/>
                </a:lnTo>
                <a:lnTo>
                  <a:pt x="1064" y="634"/>
                </a:lnTo>
                <a:lnTo>
                  <a:pt x="1132" y="652"/>
                </a:lnTo>
                <a:lnTo>
                  <a:pt x="1137" y="652"/>
                </a:lnTo>
                <a:lnTo>
                  <a:pt x="1228" y="652"/>
                </a:lnTo>
                <a:lnTo>
                  <a:pt x="1228" y="370"/>
                </a:lnTo>
                <a:lnTo>
                  <a:pt x="1137" y="370"/>
                </a:lnTo>
                <a:lnTo>
                  <a:pt x="1064" y="388"/>
                </a:lnTo>
                <a:lnTo>
                  <a:pt x="452" y="388"/>
                </a:lnTo>
                <a:lnTo>
                  <a:pt x="407" y="353"/>
                </a:lnTo>
                <a:cubicBezTo>
                  <a:pt x="398" y="361"/>
                  <a:pt x="389" y="375"/>
                  <a:pt x="375" y="388"/>
                </a:cubicBezTo>
                <a:lnTo>
                  <a:pt x="247" y="388"/>
                </a:lnTo>
                <a:lnTo>
                  <a:pt x="247" y="874"/>
                </a:lnTo>
                <a:lnTo>
                  <a:pt x="398" y="874"/>
                </a:lnTo>
                <a:lnTo>
                  <a:pt x="352" y="932"/>
                </a:lnTo>
                <a:lnTo>
                  <a:pt x="393" y="964"/>
                </a:lnTo>
                <a:lnTo>
                  <a:pt x="357" y="1012"/>
                </a:lnTo>
                <a:lnTo>
                  <a:pt x="197" y="1012"/>
                </a:lnTo>
                <a:lnTo>
                  <a:pt x="32" y="736"/>
                </a:lnTo>
                <a:cubicBezTo>
                  <a:pt x="0" y="682"/>
                  <a:pt x="0" y="616"/>
                  <a:pt x="32" y="562"/>
                </a:cubicBezTo>
                <a:lnTo>
                  <a:pt x="315" y="84"/>
                </a:lnTo>
                <a:cubicBezTo>
                  <a:pt x="348" y="31"/>
                  <a:pt x="407" y="0"/>
                  <a:pt x="471" y="0"/>
                </a:cubicBezTo>
                <a:lnTo>
                  <a:pt x="1032" y="0"/>
                </a:lnTo>
                <a:cubicBezTo>
                  <a:pt x="1095" y="0"/>
                  <a:pt x="1155" y="31"/>
                  <a:pt x="1187" y="84"/>
                </a:cubicBezTo>
                <a:lnTo>
                  <a:pt x="1470" y="562"/>
                </a:lnTo>
                <a:close/>
                <a:moveTo>
                  <a:pt x="489" y="353"/>
                </a:moveTo>
                <a:cubicBezTo>
                  <a:pt x="503" y="344"/>
                  <a:pt x="517" y="330"/>
                  <a:pt x="530" y="321"/>
                </a:cubicBezTo>
                <a:lnTo>
                  <a:pt x="503" y="277"/>
                </a:lnTo>
                <a:cubicBezTo>
                  <a:pt x="484" y="286"/>
                  <a:pt x="466" y="299"/>
                  <a:pt x="452" y="312"/>
                </a:cubicBezTo>
                <a:cubicBezTo>
                  <a:pt x="464" y="325"/>
                  <a:pt x="452" y="312"/>
                  <a:pt x="489" y="353"/>
                </a:cubicBezTo>
                <a:close/>
                <a:moveTo>
                  <a:pt x="580" y="299"/>
                </a:moveTo>
                <a:cubicBezTo>
                  <a:pt x="594" y="290"/>
                  <a:pt x="613" y="286"/>
                  <a:pt x="631" y="277"/>
                </a:cubicBezTo>
                <a:lnTo>
                  <a:pt x="613" y="228"/>
                </a:lnTo>
                <a:cubicBezTo>
                  <a:pt x="594" y="232"/>
                  <a:pt x="571" y="236"/>
                  <a:pt x="553" y="245"/>
                </a:cubicBezTo>
                <a:lnTo>
                  <a:pt x="580" y="299"/>
                </a:lnTo>
                <a:close/>
                <a:moveTo>
                  <a:pt x="681" y="268"/>
                </a:moveTo>
                <a:cubicBezTo>
                  <a:pt x="699" y="263"/>
                  <a:pt x="718" y="263"/>
                  <a:pt x="736" y="259"/>
                </a:cubicBezTo>
                <a:cubicBezTo>
                  <a:pt x="734" y="241"/>
                  <a:pt x="736" y="259"/>
                  <a:pt x="731" y="205"/>
                </a:cubicBezTo>
                <a:cubicBezTo>
                  <a:pt x="713" y="205"/>
                  <a:pt x="690" y="209"/>
                  <a:pt x="672" y="209"/>
                </a:cubicBezTo>
                <a:lnTo>
                  <a:pt x="681" y="268"/>
                </a:lnTo>
                <a:close/>
                <a:moveTo>
                  <a:pt x="840" y="272"/>
                </a:moveTo>
                <a:lnTo>
                  <a:pt x="854" y="214"/>
                </a:lnTo>
                <a:lnTo>
                  <a:pt x="849" y="214"/>
                </a:lnTo>
                <a:cubicBezTo>
                  <a:pt x="831" y="209"/>
                  <a:pt x="812" y="209"/>
                  <a:pt x="789" y="205"/>
                </a:cubicBezTo>
                <a:lnTo>
                  <a:pt x="785" y="263"/>
                </a:lnTo>
                <a:cubicBezTo>
                  <a:pt x="803" y="263"/>
                  <a:pt x="822" y="268"/>
                  <a:pt x="840" y="272"/>
                </a:cubicBezTo>
                <a:close/>
                <a:moveTo>
                  <a:pt x="940" y="308"/>
                </a:moveTo>
                <a:lnTo>
                  <a:pt x="963" y="259"/>
                </a:lnTo>
                <a:cubicBezTo>
                  <a:pt x="950" y="250"/>
                  <a:pt x="927" y="241"/>
                  <a:pt x="908" y="232"/>
                </a:cubicBezTo>
                <a:cubicBezTo>
                  <a:pt x="902" y="250"/>
                  <a:pt x="908" y="232"/>
                  <a:pt x="890" y="286"/>
                </a:cubicBezTo>
                <a:cubicBezTo>
                  <a:pt x="908" y="290"/>
                  <a:pt x="922" y="299"/>
                  <a:pt x="940" y="308"/>
                </a:cubicBezTo>
                <a:close/>
                <a:moveTo>
                  <a:pt x="1027" y="366"/>
                </a:moveTo>
                <a:lnTo>
                  <a:pt x="1064" y="325"/>
                </a:lnTo>
                <a:cubicBezTo>
                  <a:pt x="1050" y="312"/>
                  <a:pt x="1032" y="299"/>
                  <a:pt x="1018" y="290"/>
                </a:cubicBezTo>
                <a:lnTo>
                  <a:pt x="986" y="335"/>
                </a:lnTo>
                <a:cubicBezTo>
                  <a:pt x="999" y="344"/>
                  <a:pt x="1014" y="353"/>
                  <a:pt x="1027" y="366"/>
                </a:cubicBezTo>
                <a:close/>
                <a:moveTo>
                  <a:pt x="590" y="1084"/>
                </a:moveTo>
                <a:lnTo>
                  <a:pt x="608" y="1030"/>
                </a:lnTo>
                <a:cubicBezTo>
                  <a:pt x="594" y="1026"/>
                  <a:pt x="576" y="1021"/>
                  <a:pt x="558" y="1012"/>
                </a:cubicBezTo>
                <a:lnTo>
                  <a:pt x="535" y="1062"/>
                </a:lnTo>
                <a:cubicBezTo>
                  <a:pt x="553" y="1071"/>
                  <a:pt x="571" y="1080"/>
                  <a:pt x="590" y="1084"/>
                </a:cubicBezTo>
                <a:close/>
                <a:moveTo>
                  <a:pt x="709" y="1111"/>
                </a:moveTo>
                <a:lnTo>
                  <a:pt x="713" y="1057"/>
                </a:lnTo>
                <a:cubicBezTo>
                  <a:pt x="694" y="1053"/>
                  <a:pt x="676" y="1053"/>
                  <a:pt x="663" y="1048"/>
                </a:cubicBezTo>
                <a:cubicBezTo>
                  <a:pt x="661" y="1048"/>
                  <a:pt x="663" y="1048"/>
                  <a:pt x="658" y="1048"/>
                </a:cubicBezTo>
                <a:cubicBezTo>
                  <a:pt x="655" y="1066"/>
                  <a:pt x="658" y="1048"/>
                  <a:pt x="649" y="1102"/>
                </a:cubicBezTo>
                <a:cubicBezTo>
                  <a:pt x="667" y="1106"/>
                  <a:pt x="686" y="1111"/>
                  <a:pt x="709" y="1111"/>
                </a:cubicBezTo>
                <a:close/>
                <a:moveTo>
                  <a:pt x="767" y="1111"/>
                </a:moveTo>
                <a:cubicBezTo>
                  <a:pt x="785" y="1111"/>
                  <a:pt x="808" y="1111"/>
                  <a:pt x="826" y="1106"/>
                </a:cubicBezTo>
                <a:lnTo>
                  <a:pt x="817" y="1053"/>
                </a:lnTo>
                <a:cubicBezTo>
                  <a:pt x="799" y="1053"/>
                  <a:pt x="780" y="1057"/>
                  <a:pt x="767" y="1057"/>
                </a:cubicBezTo>
                <a:lnTo>
                  <a:pt x="767" y="1111"/>
                </a:lnTo>
                <a:close/>
                <a:moveTo>
                  <a:pt x="885" y="1093"/>
                </a:moveTo>
                <a:cubicBezTo>
                  <a:pt x="904" y="1088"/>
                  <a:pt x="927" y="1080"/>
                  <a:pt x="945" y="1071"/>
                </a:cubicBezTo>
                <a:lnTo>
                  <a:pt x="918" y="1021"/>
                </a:lnTo>
                <a:cubicBezTo>
                  <a:pt x="904" y="1026"/>
                  <a:pt x="885" y="1035"/>
                  <a:pt x="872" y="1039"/>
                </a:cubicBezTo>
                <a:cubicBezTo>
                  <a:pt x="877" y="1057"/>
                  <a:pt x="872" y="1039"/>
                  <a:pt x="885" y="1093"/>
                </a:cubicBezTo>
                <a:close/>
                <a:moveTo>
                  <a:pt x="995" y="1044"/>
                </a:moveTo>
                <a:cubicBezTo>
                  <a:pt x="1014" y="1030"/>
                  <a:pt x="1032" y="1021"/>
                  <a:pt x="1046" y="1008"/>
                </a:cubicBezTo>
                <a:lnTo>
                  <a:pt x="1009" y="964"/>
                </a:lnTo>
                <a:cubicBezTo>
                  <a:pt x="995" y="977"/>
                  <a:pt x="981" y="986"/>
                  <a:pt x="968" y="995"/>
                </a:cubicBezTo>
                <a:cubicBezTo>
                  <a:pt x="977" y="1012"/>
                  <a:pt x="968" y="995"/>
                  <a:pt x="995" y="1044"/>
                </a:cubicBezTo>
                <a:close/>
                <a:moveTo>
                  <a:pt x="1091" y="968"/>
                </a:moveTo>
                <a:cubicBezTo>
                  <a:pt x="1105" y="955"/>
                  <a:pt x="1118" y="936"/>
                  <a:pt x="1128" y="923"/>
                </a:cubicBezTo>
                <a:lnTo>
                  <a:pt x="1082" y="888"/>
                </a:lnTo>
                <a:cubicBezTo>
                  <a:pt x="1073" y="905"/>
                  <a:pt x="1059" y="919"/>
                  <a:pt x="1050" y="928"/>
                </a:cubicBezTo>
                <a:lnTo>
                  <a:pt x="1091" y="968"/>
                </a:lnTo>
                <a:close/>
                <a:moveTo>
                  <a:pt x="1160" y="870"/>
                </a:moveTo>
                <a:cubicBezTo>
                  <a:pt x="1169" y="851"/>
                  <a:pt x="1178" y="834"/>
                  <a:pt x="1187" y="816"/>
                </a:cubicBezTo>
                <a:lnTo>
                  <a:pt x="1132" y="798"/>
                </a:lnTo>
                <a:cubicBezTo>
                  <a:pt x="1128" y="812"/>
                  <a:pt x="1118" y="829"/>
                  <a:pt x="1109" y="843"/>
                </a:cubicBezTo>
                <a:cubicBezTo>
                  <a:pt x="1126" y="852"/>
                  <a:pt x="1109" y="843"/>
                  <a:pt x="1160" y="870"/>
                </a:cubicBezTo>
                <a:close/>
                <a:moveTo>
                  <a:pt x="1201" y="758"/>
                </a:moveTo>
                <a:cubicBezTo>
                  <a:pt x="1205" y="740"/>
                  <a:pt x="1210" y="718"/>
                  <a:pt x="1214" y="700"/>
                </a:cubicBezTo>
                <a:lnTo>
                  <a:pt x="1155" y="695"/>
                </a:lnTo>
                <a:cubicBezTo>
                  <a:pt x="1155" y="714"/>
                  <a:pt x="1150" y="727"/>
                  <a:pt x="1146" y="744"/>
                </a:cubicBezTo>
                <a:lnTo>
                  <a:pt x="1146" y="749"/>
                </a:lnTo>
                <a:lnTo>
                  <a:pt x="1201" y="758"/>
                </a:lnTo>
                <a:close/>
                <a:moveTo>
                  <a:pt x="535" y="874"/>
                </a:moveTo>
                <a:lnTo>
                  <a:pt x="471" y="955"/>
                </a:lnTo>
                <a:lnTo>
                  <a:pt x="425" y="923"/>
                </a:lnTo>
                <a:lnTo>
                  <a:pt x="466" y="874"/>
                </a:lnTo>
                <a:lnTo>
                  <a:pt x="535" y="874"/>
                </a:lnTo>
                <a:close/>
                <a:moveTo>
                  <a:pt x="908" y="709"/>
                </a:moveTo>
                <a:lnTo>
                  <a:pt x="799" y="816"/>
                </a:lnTo>
                <a:lnTo>
                  <a:pt x="306" y="816"/>
                </a:lnTo>
                <a:lnTo>
                  <a:pt x="306" y="447"/>
                </a:lnTo>
                <a:lnTo>
                  <a:pt x="1036" y="447"/>
                </a:lnTo>
                <a:lnTo>
                  <a:pt x="1036" y="576"/>
                </a:lnTo>
                <a:lnTo>
                  <a:pt x="908" y="576"/>
                </a:lnTo>
                <a:lnTo>
                  <a:pt x="908" y="709"/>
                </a:lnTo>
                <a:close/>
                <a:moveTo>
                  <a:pt x="780" y="736"/>
                </a:moveTo>
                <a:lnTo>
                  <a:pt x="780" y="527"/>
                </a:lnTo>
                <a:lnTo>
                  <a:pt x="434" y="527"/>
                </a:lnTo>
                <a:lnTo>
                  <a:pt x="434" y="736"/>
                </a:lnTo>
                <a:lnTo>
                  <a:pt x="780" y="736"/>
                </a:lnTo>
                <a:close/>
                <a:moveTo>
                  <a:pt x="1169" y="594"/>
                </a:moveTo>
                <a:lnTo>
                  <a:pt x="1141" y="594"/>
                </a:lnTo>
                <a:lnTo>
                  <a:pt x="1095" y="580"/>
                </a:lnTo>
                <a:lnTo>
                  <a:pt x="1095" y="442"/>
                </a:lnTo>
                <a:lnTo>
                  <a:pt x="1141" y="428"/>
                </a:lnTo>
                <a:lnTo>
                  <a:pt x="1169" y="428"/>
                </a:lnTo>
                <a:lnTo>
                  <a:pt x="1169" y="594"/>
                </a:lnTo>
                <a:close/>
              </a:path>
            </a:pathLst>
          </a:custGeom>
          <a:solidFill>
            <a:srgbClr val="1D71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655888" y="1689100"/>
            <a:ext cx="1639887" cy="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404040"/>
                </a:solidFill>
                <a:latin typeface="Calibri" pitchFamily="32" charset="0"/>
              </a:rPr>
              <a:t>Интеллектуальная </a:t>
            </a:r>
            <a:endParaRPr lang="ru-RU" sz="1400" dirty="0">
              <a:solidFill>
                <a:srgbClr val="404040"/>
              </a:solidFill>
              <a:latin typeface="Calibri" pitchFamily="32" charset="0"/>
            </a:endParaRP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404040"/>
                </a:solidFill>
                <a:latin typeface="Calibri" pitchFamily="32" charset="0"/>
              </a:rPr>
              <a:t>система </a:t>
            </a:r>
            <a:endParaRPr lang="ru-RU" sz="1400" dirty="0">
              <a:solidFill>
                <a:srgbClr val="404040"/>
              </a:solidFill>
              <a:latin typeface="Calibri" pitchFamily="32" charset="0"/>
            </a:endParaRP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404040"/>
                </a:solidFill>
                <a:latin typeface="Calibri" pitchFamily="32" charset="0"/>
              </a:rPr>
              <a:t>видеонаблюдения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7270750" y="3440113"/>
            <a:ext cx="1795463" cy="89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Интеллектуальная система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управления освещением</a:t>
            </a:r>
          </a:p>
        </p:txBody>
      </p:sp>
      <p:sp>
        <p:nvSpPr>
          <p:cNvPr id="4146" name="Freeform 50"/>
          <p:cNvSpPr>
            <a:spLocks noChangeArrowheads="1"/>
          </p:cNvSpPr>
          <p:nvPr/>
        </p:nvSpPr>
        <p:spPr bwMode="auto">
          <a:xfrm>
            <a:off x="6732588" y="1949450"/>
            <a:ext cx="536575" cy="479425"/>
          </a:xfrm>
          <a:custGeom>
            <a:avLst/>
            <a:gdLst>
              <a:gd name="T0" fmla="*/ 479 w 1491"/>
              <a:gd name="T1" fmla="*/ 468 h 1332"/>
              <a:gd name="T2" fmla="*/ 789 w 1491"/>
              <a:gd name="T3" fmla="*/ 953 h 1332"/>
              <a:gd name="T4" fmla="*/ 1195 w 1491"/>
              <a:gd name="T5" fmla="*/ 891 h 1332"/>
              <a:gd name="T6" fmla="*/ 789 w 1491"/>
              <a:gd name="T7" fmla="*/ 953 h 1332"/>
              <a:gd name="T8" fmla="*/ 988 w 1491"/>
              <a:gd name="T9" fmla="*/ 926 h 1332"/>
              <a:gd name="T10" fmla="*/ 988 w 1491"/>
              <a:gd name="T11" fmla="*/ 697 h 1332"/>
              <a:gd name="T12" fmla="*/ 978 w 1491"/>
              <a:gd name="T13" fmla="*/ 736 h 1332"/>
              <a:gd name="T14" fmla="*/ 1011 w 1491"/>
              <a:gd name="T15" fmla="*/ 819 h 1332"/>
              <a:gd name="T16" fmla="*/ 987 w 1491"/>
              <a:gd name="T17" fmla="*/ 877 h 1332"/>
              <a:gd name="T18" fmla="*/ 1022 w 1491"/>
              <a:gd name="T19" fmla="*/ 775 h 1332"/>
              <a:gd name="T20" fmla="*/ 714 w 1491"/>
              <a:gd name="T21" fmla="*/ 313 h 1332"/>
              <a:gd name="T22" fmla="*/ 304 w 1491"/>
              <a:gd name="T23" fmla="*/ 374 h 1332"/>
              <a:gd name="T24" fmla="*/ 714 w 1491"/>
              <a:gd name="T25" fmla="*/ 313 h 1332"/>
              <a:gd name="T26" fmla="*/ 436 w 1491"/>
              <a:gd name="T27" fmla="*/ 374 h 1332"/>
              <a:gd name="T28" fmla="*/ 586 w 1491"/>
              <a:gd name="T29" fmla="*/ 521 h 1332"/>
              <a:gd name="T30" fmla="*/ 713 w 1491"/>
              <a:gd name="T31" fmla="*/ 1090 h 1332"/>
              <a:gd name="T32" fmla="*/ 1195 w 1491"/>
              <a:gd name="T33" fmla="*/ 374 h 1332"/>
              <a:gd name="T34" fmla="*/ 789 w 1491"/>
              <a:gd name="T35" fmla="*/ 313 h 1332"/>
              <a:gd name="T36" fmla="*/ 1195 w 1491"/>
              <a:gd name="T37" fmla="*/ 374 h 1332"/>
              <a:gd name="T38" fmla="*/ 978 w 1491"/>
              <a:gd name="T39" fmla="*/ 395 h 1332"/>
              <a:gd name="T40" fmla="*/ 846 w 1491"/>
              <a:gd name="T41" fmla="*/ 356 h 1332"/>
              <a:gd name="T42" fmla="*/ 912 w 1491"/>
              <a:gd name="T43" fmla="*/ 465 h 1332"/>
              <a:gd name="T44" fmla="*/ 846 w 1491"/>
              <a:gd name="T45" fmla="*/ 426 h 1332"/>
              <a:gd name="T46" fmla="*/ 846 w 1491"/>
              <a:gd name="T47" fmla="*/ 496 h 1332"/>
              <a:gd name="T48" fmla="*/ 1040 w 1491"/>
              <a:gd name="T49" fmla="*/ 534 h 1332"/>
              <a:gd name="T50" fmla="*/ 714 w 1491"/>
              <a:gd name="T51" fmla="*/ 671 h 1332"/>
              <a:gd name="T52" fmla="*/ 304 w 1491"/>
              <a:gd name="T53" fmla="*/ 891 h 1332"/>
              <a:gd name="T54" fmla="*/ 604 w 1491"/>
              <a:gd name="T55" fmla="*/ 900 h 1332"/>
              <a:gd name="T56" fmla="*/ 604 w 1491"/>
              <a:gd name="T57" fmla="*/ 790 h 1332"/>
              <a:gd name="T58" fmla="*/ 524 w 1491"/>
              <a:gd name="T59" fmla="*/ 900 h 1332"/>
              <a:gd name="T60" fmla="*/ 524 w 1491"/>
              <a:gd name="T61" fmla="*/ 736 h 1332"/>
              <a:gd name="T62" fmla="*/ 449 w 1491"/>
              <a:gd name="T63" fmla="*/ 900 h 1332"/>
              <a:gd name="T64" fmla="*/ 449 w 1491"/>
              <a:gd name="T65" fmla="*/ 701 h 1332"/>
              <a:gd name="T66" fmla="*/ 374 w 1491"/>
              <a:gd name="T67" fmla="*/ 900 h 1332"/>
              <a:gd name="T68" fmla="*/ 374 w 1491"/>
              <a:gd name="T69" fmla="*/ 794 h 1332"/>
              <a:gd name="T70" fmla="*/ 1458 w 1491"/>
              <a:gd name="T71" fmla="*/ 751 h 1332"/>
              <a:gd name="T72" fmla="*/ 1100 w 1491"/>
              <a:gd name="T73" fmla="*/ 1148 h 1332"/>
              <a:gd name="T74" fmla="*/ 850 w 1491"/>
              <a:gd name="T75" fmla="*/ 1016 h 1332"/>
              <a:gd name="T76" fmla="*/ 1259 w 1491"/>
              <a:gd name="T77" fmla="*/ 373 h 1332"/>
              <a:gd name="T78" fmla="*/ 231 w 1491"/>
              <a:gd name="T79" fmla="*/ 373 h 1332"/>
              <a:gd name="T80" fmla="*/ 638 w 1491"/>
              <a:gd name="T81" fmla="*/ 1016 h 1332"/>
              <a:gd name="T82" fmla="*/ 394 w 1491"/>
              <a:gd name="T83" fmla="*/ 1148 h 1332"/>
              <a:gd name="T84" fmla="*/ 32 w 1491"/>
              <a:gd name="T85" fmla="*/ 751 h 1332"/>
              <a:gd name="T86" fmla="*/ 466 w 1491"/>
              <a:gd name="T87" fmla="*/ 0 h 1332"/>
              <a:gd name="T88" fmla="*/ 1458 w 1491"/>
              <a:gd name="T89" fmla="*/ 574 h 1332"/>
              <a:gd name="T90" fmla="*/ 1132 w 1491"/>
              <a:gd name="T91" fmla="*/ 1297 h 1332"/>
              <a:gd name="T92" fmla="*/ 365 w 1491"/>
              <a:gd name="T93" fmla="*/ 1297 h 1332"/>
              <a:gd name="T94" fmla="*/ 962 w 1491"/>
              <a:gd name="T95" fmla="*/ 1168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91" h="1332">
                <a:moveTo>
                  <a:pt x="532" y="424"/>
                </a:moveTo>
                <a:lnTo>
                  <a:pt x="532" y="468"/>
                </a:lnTo>
                <a:lnTo>
                  <a:pt x="479" y="468"/>
                </a:lnTo>
                <a:lnTo>
                  <a:pt x="479" y="424"/>
                </a:lnTo>
                <a:lnTo>
                  <a:pt x="532" y="424"/>
                </a:lnTo>
                <a:close/>
                <a:moveTo>
                  <a:pt x="789" y="953"/>
                </a:moveTo>
                <a:lnTo>
                  <a:pt x="789" y="671"/>
                </a:lnTo>
                <a:lnTo>
                  <a:pt x="1195" y="671"/>
                </a:lnTo>
                <a:lnTo>
                  <a:pt x="1195" y="891"/>
                </a:lnTo>
                <a:cubicBezTo>
                  <a:pt x="1195" y="926"/>
                  <a:pt x="1168" y="953"/>
                  <a:pt x="1133" y="953"/>
                </a:cubicBezTo>
                <a:lnTo>
                  <a:pt x="789" y="953"/>
                </a:lnTo>
                <a:lnTo>
                  <a:pt x="789" y="953"/>
                </a:lnTo>
                <a:close/>
                <a:moveTo>
                  <a:pt x="988" y="697"/>
                </a:moveTo>
                <a:cubicBezTo>
                  <a:pt x="925" y="697"/>
                  <a:pt x="873" y="750"/>
                  <a:pt x="873" y="812"/>
                </a:cubicBezTo>
                <a:cubicBezTo>
                  <a:pt x="873" y="873"/>
                  <a:pt x="925" y="926"/>
                  <a:pt x="988" y="926"/>
                </a:cubicBezTo>
                <a:cubicBezTo>
                  <a:pt x="1049" y="926"/>
                  <a:pt x="1102" y="873"/>
                  <a:pt x="1102" y="812"/>
                </a:cubicBezTo>
                <a:cubicBezTo>
                  <a:pt x="1102" y="750"/>
                  <a:pt x="1049" y="697"/>
                  <a:pt x="988" y="697"/>
                </a:cubicBezTo>
                <a:lnTo>
                  <a:pt x="988" y="697"/>
                </a:lnTo>
                <a:close/>
                <a:moveTo>
                  <a:pt x="987" y="877"/>
                </a:moveTo>
                <a:cubicBezTo>
                  <a:pt x="949" y="877"/>
                  <a:pt x="916" y="843"/>
                  <a:pt x="916" y="806"/>
                </a:cubicBezTo>
                <a:cubicBezTo>
                  <a:pt x="916" y="769"/>
                  <a:pt x="945" y="740"/>
                  <a:pt x="978" y="736"/>
                </a:cubicBezTo>
                <a:lnTo>
                  <a:pt x="978" y="786"/>
                </a:lnTo>
                <a:lnTo>
                  <a:pt x="978" y="819"/>
                </a:lnTo>
                <a:lnTo>
                  <a:pt x="1011" y="819"/>
                </a:lnTo>
                <a:lnTo>
                  <a:pt x="1057" y="819"/>
                </a:lnTo>
                <a:cubicBezTo>
                  <a:pt x="1048" y="851"/>
                  <a:pt x="1020" y="877"/>
                  <a:pt x="987" y="877"/>
                </a:cubicBezTo>
                <a:lnTo>
                  <a:pt x="987" y="877"/>
                </a:lnTo>
                <a:close/>
                <a:moveTo>
                  <a:pt x="1022" y="740"/>
                </a:moveTo>
                <a:cubicBezTo>
                  <a:pt x="1037" y="746"/>
                  <a:pt x="1050" y="759"/>
                  <a:pt x="1053" y="775"/>
                </a:cubicBezTo>
                <a:lnTo>
                  <a:pt x="1022" y="775"/>
                </a:lnTo>
                <a:lnTo>
                  <a:pt x="1022" y="740"/>
                </a:lnTo>
                <a:lnTo>
                  <a:pt x="1022" y="740"/>
                </a:lnTo>
                <a:close/>
                <a:moveTo>
                  <a:pt x="714" y="313"/>
                </a:moveTo>
                <a:lnTo>
                  <a:pt x="714" y="587"/>
                </a:lnTo>
                <a:lnTo>
                  <a:pt x="304" y="587"/>
                </a:lnTo>
                <a:lnTo>
                  <a:pt x="304" y="374"/>
                </a:lnTo>
                <a:cubicBezTo>
                  <a:pt x="304" y="339"/>
                  <a:pt x="330" y="313"/>
                  <a:pt x="365" y="313"/>
                </a:cubicBezTo>
                <a:lnTo>
                  <a:pt x="714" y="313"/>
                </a:lnTo>
                <a:lnTo>
                  <a:pt x="714" y="313"/>
                </a:lnTo>
                <a:close/>
                <a:moveTo>
                  <a:pt x="586" y="521"/>
                </a:moveTo>
                <a:lnTo>
                  <a:pt x="586" y="374"/>
                </a:lnTo>
                <a:lnTo>
                  <a:pt x="436" y="374"/>
                </a:lnTo>
                <a:lnTo>
                  <a:pt x="436" y="521"/>
                </a:lnTo>
                <a:lnTo>
                  <a:pt x="586" y="521"/>
                </a:lnTo>
                <a:lnTo>
                  <a:pt x="586" y="521"/>
                </a:lnTo>
                <a:close/>
                <a:moveTo>
                  <a:pt x="784" y="1032"/>
                </a:moveTo>
                <a:lnTo>
                  <a:pt x="784" y="1090"/>
                </a:lnTo>
                <a:lnTo>
                  <a:pt x="713" y="1090"/>
                </a:lnTo>
                <a:lnTo>
                  <a:pt x="713" y="1032"/>
                </a:lnTo>
                <a:lnTo>
                  <a:pt x="784" y="1032"/>
                </a:lnTo>
                <a:close/>
                <a:moveTo>
                  <a:pt x="1195" y="374"/>
                </a:moveTo>
                <a:lnTo>
                  <a:pt x="1195" y="587"/>
                </a:lnTo>
                <a:lnTo>
                  <a:pt x="789" y="587"/>
                </a:lnTo>
                <a:lnTo>
                  <a:pt x="789" y="313"/>
                </a:lnTo>
                <a:lnTo>
                  <a:pt x="1133" y="313"/>
                </a:lnTo>
                <a:cubicBezTo>
                  <a:pt x="1168" y="313"/>
                  <a:pt x="1195" y="339"/>
                  <a:pt x="1195" y="374"/>
                </a:cubicBezTo>
                <a:lnTo>
                  <a:pt x="1195" y="374"/>
                </a:lnTo>
                <a:close/>
                <a:moveTo>
                  <a:pt x="846" y="356"/>
                </a:moveTo>
                <a:lnTo>
                  <a:pt x="846" y="395"/>
                </a:lnTo>
                <a:lnTo>
                  <a:pt x="978" y="395"/>
                </a:lnTo>
                <a:lnTo>
                  <a:pt x="978" y="356"/>
                </a:lnTo>
                <a:lnTo>
                  <a:pt x="846" y="356"/>
                </a:lnTo>
                <a:lnTo>
                  <a:pt x="846" y="356"/>
                </a:lnTo>
                <a:close/>
                <a:moveTo>
                  <a:pt x="846" y="426"/>
                </a:moveTo>
                <a:lnTo>
                  <a:pt x="846" y="465"/>
                </a:lnTo>
                <a:lnTo>
                  <a:pt x="912" y="465"/>
                </a:lnTo>
                <a:lnTo>
                  <a:pt x="912" y="426"/>
                </a:lnTo>
                <a:lnTo>
                  <a:pt x="846" y="426"/>
                </a:lnTo>
                <a:lnTo>
                  <a:pt x="846" y="426"/>
                </a:lnTo>
                <a:close/>
                <a:moveTo>
                  <a:pt x="1040" y="534"/>
                </a:moveTo>
                <a:lnTo>
                  <a:pt x="1040" y="496"/>
                </a:lnTo>
                <a:lnTo>
                  <a:pt x="846" y="496"/>
                </a:lnTo>
                <a:lnTo>
                  <a:pt x="846" y="534"/>
                </a:lnTo>
                <a:lnTo>
                  <a:pt x="1040" y="534"/>
                </a:lnTo>
                <a:lnTo>
                  <a:pt x="1040" y="534"/>
                </a:lnTo>
                <a:close/>
                <a:moveTo>
                  <a:pt x="304" y="891"/>
                </a:moveTo>
                <a:lnTo>
                  <a:pt x="304" y="671"/>
                </a:lnTo>
                <a:lnTo>
                  <a:pt x="714" y="671"/>
                </a:lnTo>
                <a:lnTo>
                  <a:pt x="714" y="953"/>
                </a:lnTo>
                <a:lnTo>
                  <a:pt x="365" y="953"/>
                </a:lnTo>
                <a:cubicBezTo>
                  <a:pt x="330" y="953"/>
                  <a:pt x="304" y="926"/>
                  <a:pt x="304" y="891"/>
                </a:cubicBezTo>
                <a:lnTo>
                  <a:pt x="304" y="891"/>
                </a:lnTo>
                <a:close/>
                <a:moveTo>
                  <a:pt x="604" y="790"/>
                </a:moveTo>
                <a:lnTo>
                  <a:pt x="604" y="900"/>
                </a:lnTo>
                <a:lnTo>
                  <a:pt x="639" y="900"/>
                </a:lnTo>
                <a:lnTo>
                  <a:pt x="639" y="790"/>
                </a:lnTo>
                <a:lnTo>
                  <a:pt x="604" y="790"/>
                </a:lnTo>
                <a:lnTo>
                  <a:pt x="604" y="790"/>
                </a:lnTo>
                <a:close/>
                <a:moveTo>
                  <a:pt x="524" y="736"/>
                </a:moveTo>
                <a:lnTo>
                  <a:pt x="524" y="900"/>
                </a:lnTo>
                <a:lnTo>
                  <a:pt x="564" y="900"/>
                </a:lnTo>
                <a:lnTo>
                  <a:pt x="564" y="736"/>
                </a:lnTo>
                <a:lnTo>
                  <a:pt x="524" y="736"/>
                </a:lnTo>
                <a:lnTo>
                  <a:pt x="524" y="736"/>
                </a:lnTo>
                <a:close/>
                <a:moveTo>
                  <a:pt x="449" y="701"/>
                </a:moveTo>
                <a:lnTo>
                  <a:pt x="449" y="900"/>
                </a:lnTo>
                <a:lnTo>
                  <a:pt x="484" y="900"/>
                </a:lnTo>
                <a:lnTo>
                  <a:pt x="484" y="701"/>
                </a:lnTo>
                <a:lnTo>
                  <a:pt x="449" y="701"/>
                </a:lnTo>
                <a:lnTo>
                  <a:pt x="449" y="701"/>
                </a:lnTo>
                <a:close/>
                <a:moveTo>
                  <a:pt x="374" y="794"/>
                </a:moveTo>
                <a:lnTo>
                  <a:pt x="374" y="900"/>
                </a:lnTo>
                <a:lnTo>
                  <a:pt x="409" y="900"/>
                </a:lnTo>
                <a:lnTo>
                  <a:pt x="409" y="794"/>
                </a:lnTo>
                <a:lnTo>
                  <a:pt x="374" y="794"/>
                </a:lnTo>
                <a:lnTo>
                  <a:pt x="374" y="794"/>
                </a:lnTo>
                <a:close/>
                <a:moveTo>
                  <a:pt x="1458" y="574"/>
                </a:moveTo>
                <a:cubicBezTo>
                  <a:pt x="1490" y="629"/>
                  <a:pt x="1490" y="697"/>
                  <a:pt x="1458" y="751"/>
                </a:cubicBezTo>
                <a:cubicBezTo>
                  <a:pt x="1364" y="914"/>
                  <a:pt x="1458" y="751"/>
                  <a:pt x="1177" y="1239"/>
                </a:cubicBezTo>
                <a:cubicBezTo>
                  <a:pt x="1177" y="1244"/>
                  <a:pt x="1177" y="1244"/>
                  <a:pt x="1172" y="1244"/>
                </a:cubicBezTo>
                <a:cubicBezTo>
                  <a:pt x="1149" y="1212"/>
                  <a:pt x="1172" y="1244"/>
                  <a:pt x="1100" y="1148"/>
                </a:cubicBezTo>
                <a:cubicBezTo>
                  <a:pt x="1068" y="1112"/>
                  <a:pt x="1014" y="1088"/>
                  <a:pt x="960" y="1088"/>
                </a:cubicBezTo>
                <a:lnTo>
                  <a:pt x="850" y="1088"/>
                </a:lnTo>
                <a:lnTo>
                  <a:pt x="850" y="1016"/>
                </a:lnTo>
                <a:lnTo>
                  <a:pt x="1131" y="1016"/>
                </a:lnTo>
                <a:cubicBezTo>
                  <a:pt x="1204" y="1016"/>
                  <a:pt x="1259" y="961"/>
                  <a:pt x="1259" y="888"/>
                </a:cubicBezTo>
                <a:lnTo>
                  <a:pt x="1259" y="373"/>
                </a:lnTo>
                <a:cubicBezTo>
                  <a:pt x="1259" y="300"/>
                  <a:pt x="1204" y="245"/>
                  <a:pt x="1131" y="245"/>
                </a:cubicBezTo>
                <a:lnTo>
                  <a:pt x="357" y="245"/>
                </a:lnTo>
                <a:cubicBezTo>
                  <a:pt x="285" y="245"/>
                  <a:pt x="231" y="300"/>
                  <a:pt x="231" y="373"/>
                </a:cubicBezTo>
                <a:lnTo>
                  <a:pt x="231" y="888"/>
                </a:lnTo>
                <a:cubicBezTo>
                  <a:pt x="231" y="961"/>
                  <a:pt x="285" y="1016"/>
                  <a:pt x="357" y="1016"/>
                </a:cubicBezTo>
                <a:lnTo>
                  <a:pt x="638" y="1016"/>
                </a:lnTo>
                <a:lnTo>
                  <a:pt x="638" y="1088"/>
                </a:lnTo>
                <a:lnTo>
                  <a:pt x="534" y="1088"/>
                </a:lnTo>
                <a:cubicBezTo>
                  <a:pt x="475" y="1088"/>
                  <a:pt x="421" y="1112"/>
                  <a:pt x="394" y="1148"/>
                </a:cubicBezTo>
                <a:cubicBezTo>
                  <a:pt x="368" y="1180"/>
                  <a:pt x="394" y="1148"/>
                  <a:pt x="317" y="1244"/>
                </a:cubicBezTo>
                <a:cubicBezTo>
                  <a:pt x="312" y="1244"/>
                  <a:pt x="312" y="1244"/>
                  <a:pt x="312" y="1239"/>
                </a:cubicBezTo>
                <a:cubicBezTo>
                  <a:pt x="219" y="1076"/>
                  <a:pt x="312" y="1239"/>
                  <a:pt x="32" y="751"/>
                </a:cubicBezTo>
                <a:cubicBezTo>
                  <a:pt x="0" y="697"/>
                  <a:pt x="0" y="629"/>
                  <a:pt x="32" y="574"/>
                </a:cubicBezTo>
                <a:cubicBezTo>
                  <a:pt x="125" y="411"/>
                  <a:pt x="32" y="574"/>
                  <a:pt x="312" y="86"/>
                </a:cubicBezTo>
                <a:cubicBezTo>
                  <a:pt x="344" y="31"/>
                  <a:pt x="402" y="0"/>
                  <a:pt x="466" y="0"/>
                </a:cubicBezTo>
                <a:lnTo>
                  <a:pt x="1023" y="0"/>
                </a:lnTo>
                <a:cubicBezTo>
                  <a:pt x="1086" y="0"/>
                  <a:pt x="1146" y="31"/>
                  <a:pt x="1177" y="86"/>
                </a:cubicBezTo>
                <a:cubicBezTo>
                  <a:pt x="1271" y="248"/>
                  <a:pt x="1177" y="86"/>
                  <a:pt x="1458" y="574"/>
                </a:cubicBezTo>
                <a:lnTo>
                  <a:pt x="1458" y="574"/>
                </a:lnTo>
                <a:close/>
                <a:moveTo>
                  <a:pt x="1051" y="1202"/>
                </a:moveTo>
                <a:cubicBezTo>
                  <a:pt x="1078" y="1233"/>
                  <a:pt x="1105" y="1266"/>
                  <a:pt x="1132" y="1297"/>
                </a:cubicBezTo>
                <a:cubicBezTo>
                  <a:pt x="1105" y="1318"/>
                  <a:pt x="1065" y="1331"/>
                  <a:pt x="1024" y="1331"/>
                </a:cubicBezTo>
                <a:lnTo>
                  <a:pt x="473" y="1331"/>
                </a:lnTo>
                <a:cubicBezTo>
                  <a:pt x="432" y="1331"/>
                  <a:pt x="396" y="1318"/>
                  <a:pt x="365" y="1297"/>
                </a:cubicBezTo>
                <a:cubicBezTo>
                  <a:pt x="392" y="1266"/>
                  <a:pt x="365" y="1297"/>
                  <a:pt x="446" y="1202"/>
                </a:cubicBezTo>
                <a:cubicBezTo>
                  <a:pt x="463" y="1181"/>
                  <a:pt x="500" y="1168"/>
                  <a:pt x="540" y="1168"/>
                </a:cubicBezTo>
                <a:lnTo>
                  <a:pt x="962" y="1168"/>
                </a:lnTo>
                <a:cubicBezTo>
                  <a:pt x="997" y="1168"/>
                  <a:pt x="1033" y="1181"/>
                  <a:pt x="1051" y="1202"/>
                </a:cubicBezTo>
                <a:lnTo>
                  <a:pt x="1051" y="1202"/>
                </a:ln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7270750" y="1949450"/>
            <a:ext cx="1311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2" charset="0"/>
              </a:rPr>
              <a:t>Ситуационный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2" charset="0"/>
              </a:rPr>
              <a:t>центр</a:t>
            </a:r>
          </a:p>
        </p:txBody>
      </p:sp>
      <p:sp>
        <p:nvSpPr>
          <p:cNvPr id="4148" name="Freeform 52"/>
          <p:cNvSpPr>
            <a:spLocks noChangeArrowheads="1"/>
          </p:cNvSpPr>
          <p:nvPr/>
        </p:nvSpPr>
        <p:spPr bwMode="auto">
          <a:xfrm>
            <a:off x="6732588" y="2727325"/>
            <a:ext cx="536575" cy="473075"/>
          </a:xfrm>
          <a:custGeom>
            <a:avLst/>
            <a:gdLst>
              <a:gd name="T0" fmla="*/ 878 w 1491"/>
              <a:gd name="T1" fmla="*/ 666 h 1312"/>
              <a:gd name="T2" fmla="*/ 600 w 1491"/>
              <a:gd name="T3" fmla="*/ 666 h 1312"/>
              <a:gd name="T4" fmla="*/ 258 w 1491"/>
              <a:gd name="T5" fmla="*/ 619 h 1312"/>
              <a:gd name="T6" fmla="*/ 202 w 1491"/>
              <a:gd name="T7" fmla="*/ 669 h 1312"/>
              <a:gd name="T8" fmla="*/ 931 w 1491"/>
              <a:gd name="T9" fmla="*/ 264 h 1312"/>
              <a:gd name="T10" fmla="*/ 979 w 1491"/>
              <a:gd name="T11" fmla="*/ 319 h 1312"/>
              <a:gd name="T12" fmla="*/ 931 w 1491"/>
              <a:gd name="T13" fmla="*/ 264 h 1312"/>
              <a:gd name="T14" fmla="*/ 32 w 1491"/>
              <a:gd name="T15" fmla="*/ 744 h 1312"/>
              <a:gd name="T16" fmla="*/ 465 w 1491"/>
              <a:gd name="T17" fmla="*/ 0 h 1312"/>
              <a:gd name="T18" fmla="*/ 1265 w 1491"/>
              <a:gd name="T19" fmla="*/ 247 h 1312"/>
              <a:gd name="T20" fmla="*/ 854 w 1491"/>
              <a:gd name="T21" fmla="*/ 265 h 1312"/>
              <a:gd name="T22" fmla="*/ 740 w 1491"/>
              <a:gd name="T23" fmla="*/ 457 h 1312"/>
              <a:gd name="T24" fmla="*/ 601 w 1491"/>
              <a:gd name="T25" fmla="*/ 255 h 1312"/>
              <a:gd name="T26" fmla="*/ 501 w 1491"/>
              <a:gd name="T27" fmla="*/ 350 h 1312"/>
              <a:gd name="T28" fmla="*/ 532 w 1491"/>
              <a:gd name="T29" fmla="*/ 637 h 1312"/>
              <a:gd name="T30" fmla="*/ 140 w 1491"/>
              <a:gd name="T31" fmla="*/ 668 h 1312"/>
              <a:gd name="T32" fmla="*/ 537 w 1491"/>
              <a:gd name="T33" fmla="*/ 700 h 1312"/>
              <a:gd name="T34" fmla="*/ 537 w 1491"/>
              <a:gd name="T35" fmla="*/ 888 h 1312"/>
              <a:gd name="T36" fmla="*/ 410 w 1491"/>
              <a:gd name="T37" fmla="*/ 979 h 1312"/>
              <a:gd name="T38" fmla="*/ 538 w 1491"/>
              <a:gd name="T39" fmla="*/ 254 h 1312"/>
              <a:gd name="T40" fmla="*/ 471 w 1491"/>
              <a:gd name="T41" fmla="*/ 254 h 1312"/>
              <a:gd name="T42" fmla="*/ 995 w 1491"/>
              <a:gd name="T43" fmla="*/ 1144 h 1312"/>
              <a:gd name="T44" fmla="*/ 1037 w 1491"/>
              <a:gd name="T45" fmla="*/ 1102 h 1312"/>
              <a:gd name="T46" fmla="*/ 1292 w 1491"/>
              <a:gd name="T47" fmla="*/ 667 h 1312"/>
              <a:gd name="T48" fmla="*/ 1225 w 1491"/>
              <a:gd name="T49" fmla="*/ 605 h 1312"/>
              <a:gd name="T50" fmla="*/ 1292 w 1491"/>
              <a:gd name="T51" fmla="*/ 667 h 1312"/>
              <a:gd name="T52" fmla="*/ 609 w 1491"/>
              <a:gd name="T53" fmla="*/ 1021 h 1312"/>
              <a:gd name="T54" fmla="*/ 477 w 1491"/>
              <a:gd name="T55" fmla="*/ 1021 h 1312"/>
              <a:gd name="T56" fmla="*/ 1457 w 1491"/>
              <a:gd name="T57" fmla="*/ 743 h 1312"/>
              <a:gd name="T58" fmla="*/ 692 w 1491"/>
              <a:gd name="T59" fmla="*/ 1310 h 1312"/>
              <a:gd name="T60" fmla="*/ 633 w 1491"/>
              <a:gd name="T61" fmla="*/ 928 h 1312"/>
              <a:gd name="T62" fmla="*/ 819 w 1491"/>
              <a:gd name="T63" fmla="*/ 856 h 1312"/>
              <a:gd name="T64" fmla="*/ 987 w 1491"/>
              <a:gd name="T65" fmla="*/ 1206 h 1312"/>
              <a:gd name="T66" fmla="*/ 969 w 1491"/>
              <a:gd name="T67" fmla="*/ 987 h 1312"/>
              <a:gd name="T68" fmla="*/ 1090 w 1491"/>
              <a:gd name="T69" fmla="*/ 699 h 1312"/>
              <a:gd name="T70" fmla="*/ 1222 w 1491"/>
              <a:gd name="T71" fmla="*/ 537 h 1312"/>
              <a:gd name="T72" fmla="*/ 878 w 1491"/>
              <a:gd name="T73" fmla="*/ 506 h 1312"/>
              <a:gd name="T74" fmla="*/ 1090 w 1491"/>
              <a:gd name="T75" fmla="*/ 309 h 1312"/>
              <a:gd name="T76" fmla="*/ 1457 w 1491"/>
              <a:gd name="T77" fmla="*/ 569 h 1312"/>
              <a:gd name="T78" fmla="*/ 621 w 1491"/>
              <a:gd name="T79" fmla="*/ 1311 h 1312"/>
              <a:gd name="T80" fmla="*/ 202 w 1491"/>
              <a:gd name="T81" fmla="*/ 1047 h 1312"/>
              <a:gd name="T82" fmla="*/ 557 w 1491"/>
              <a:gd name="T83" fmla="*/ 1153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1" h="1312">
                <a:moveTo>
                  <a:pt x="600" y="666"/>
                </a:moveTo>
                <a:cubicBezTo>
                  <a:pt x="600" y="592"/>
                  <a:pt x="661" y="530"/>
                  <a:pt x="740" y="530"/>
                </a:cubicBezTo>
                <a:cubicBezTo>
                  <a:pt x="816" y="530"/>
                  <a:pt x="878" y="592"/>
                  <a:pt x="878" y="666"/>
                </a:cubicBezTo>
                <a:cubicBezTo>
                  <a:pt x="878" y="744"/>
                  <a:pt x="816" y="807"/>
                  <a:pt x="740" y="807"/>
                </a:cubicBezTo>
                <a:cubicBezTo>
                  <a:pt x="661" y="807"/>
                  <a:pt x="600" y="744"/>
                  <a:pt x="600" y="666"/>
                </a:cubicBezTo>
                <a:lnTo>
                  <a:pt x="600" y="666"/>
                </a:lnTo>
                <a:lnTo>
                  <a:pt x="600" y="666"/>
                </a:lnTo>
                <a:close/>
                <a:moveTo>
                  <a:pt x="202" y="669"/>
                </a:moveTo>
                <a:cubicBezTo>
                  <a:pt x="202" y="644"/>
                  <a:pt x="227" y="619"/>
                  <a:pt x="258" y="619"/>
                </a:cubicBezTo>
                <a:cubicBezTo>
                  <a:pt x="287" y="619"/>
                  <a:pt x="313" y="644"/>
                  <a:pt x="313" y="669"/>
                </a:cubicBezTo>
                <a:cubicBezTo>
                  <a:pt x="313" y="699"/>
                  <a:pt x="287" y="725"/>
                  <a:pt x="258" y="725"/>
                </a:cubicBezTo>
                <a:cubicBezTo>
                  <a:pt x="227" y="725"/>
                  <a:pt x="202" y="699"/>
                  <a:pt x="202" y="669"/>
                </a:cubicBezTo>
                <a:lnTo>
                  <a:pt x="202" y="669"/>
                </a:lnTo>
                <a:lnTo>
                  <a:pt x="202" y="669"/>
                </a:lnTo>
                <a:close/>
                <a:moveTo>
                  <a:pt x="931" y="264"/>
                </a:moveTo>
                <a:cubicBezTo>
                  <a:pt x="931" y="234"/>
                  <a:pt x="951" y="209"/>
                  <a:pt x="979" y="209"/>
                </a:cubicBezTo>
                <a:cubicBezTo>
                  <a:pt x="1009" y="209"/>
                  <a:pt x="1033" y="234"/>
                  <a:pt x="1033" y="264"/>
                </a:cubicBezTo>
                <a:cubicBezTo>
                  <a:pt x="1033" y="293"/>
                  <a:pt x="1009" y="319"/>
                  <a:pt x="979" y="319"/>
                </a:cubicBezTo>
                <a:cubicBezTo>
                  <a:pt x="951" y="319"/>
                  <a:pt x="931" y="293"/>
                  <a:pt x="931" y="264"/>
                </a:cubicBezTo>
                <a:lnTo>
                  <a:pt x="931" y="264"/>
                </a:lnTo>
                <a:lnTo>
                  <a:pt x="931" y="264"/>
                </a:lnTo>
                <a:close/>
                <a:moveTo>
                  <a:pt x="410" y="979"/>
                </a:moveTo>
                <a:lnTo>
                  <a:pt x="166" y="979"/>
                </a:lnTo>
                <a:cubicBezTo>
                  <a:pt x="121" y="900"/>
                  <a:pt x="166" y="979"/>
                  <a:pt x="32" y="744"/>
                </a:cubicBezTo>
                <a:cubicBezTo>
                  <a:pt x="0" y="692"/>
                  <a:pt x="0" y="624"/>
                  <a:pt x="32" y="569"/>
                </a:cubicBezTo>
                <a:lnTo>
                  <a:pt x="311" y="89"/>
                </a:lnTo>
                <a:cubicBezTo>
                  <a:pt x="343" y="35"/>
                  <a:pt x="402" y="0"/>
                  <a:pt x="465" y="0"/>
                </a:cubicBezTo>
                <a:lnTo>
                  <a:pt x="1020" y="0"/>
                </a:lnTo>
                <a:cubicBezTo>
                  <a:pt x="1084" y="0"/>
                  <a:pt x="1143" y="35"/>
                  <a:pt x="1174" y="89"/>
                </a:cubicBezTo>
                <a:lnTo>
                  <a:pt x="1265" y="247"/>
                </a:lnTo>
                <a:lnTo>
                  <a:pt x="1097" y="247"/>
                </a:lnTo>
                <a:cubicBezTo>
                  <a:pt x="1088" y="188"/>
                  <a:pt x="1039" y="143"/>
                  <a:pt x="975" y="143"/>
                </a:cubicBezTo>
                <a:cubicBezTo>
                  <a:pt x="908" y="143"/>
                  <a:pt x="854" y="197"/>
                  <a:pt x="854" y="265"/>
                </a:cubicBezTo>
                <a:cubicBezTo>
                  <a:pt x="854" y="299"/>
                  <a:pt x="871" y="331"/>
                  <a:pt x="894" y="350"/>
                </a:cubicBezTo>
                <a:lnTo>
                  <a:pt x="817" y="476"/>
                </a:lnTo>
                <a:cubicBezTo>
                  <a:pt x="795" y="466"/>
                  <a:pt x="767" y="457"/>
                  <a:pt x="740" y="457"/>
                </a:cubicBezTo>
                <a:cubicBezTo>
                  <a:pt x="713" y="457"/>
                  <a:pt x="686" y="462"/>
                  <a:pt x="663" y="470"/>
                </a:cubicBezTo>
                <a:lnTo>
                  <a:pt x="574" y="318"/>
                </a:lnTo>
                <a:cubicBezTo>
                  <a:pt x="591" y="299"/>
                  <a:pt x="601" y="278"/>
                  <a:pt x="601" y="255"/>
                </a:cubicBezTo>
                <a:cubicBezTo>
                  <a:pt x="601" y="197"/>
                  <a:pt x="555" y="156"/>
                  <a:pt x="501" y="156"/>
                </a:cubicBezTo>
                <a:cubicBezTo>
                  <a:pt x="447" y="156"/>
                  <a:pt x="402" y="197"/>
                  <a:pt x="402" y="255"/>
                </a:cubicBezTo>
                <a:cubicBezTo>
                  <a:pt x="402" y="309"/>
                  <a:pt x="447" y="350"/>
                  <a:pt x="501" y="350"/>
                </a:cubicBezTo>
                <a:lnTo>
                  <a:pt x="519" y="350"/>
                </a:lnTo>
                <a:lnTo>
                  <a:pt x="609" y="507"/>
                </a:lnTo>
                <a:cubicBezTo>
                  <a:pt x="568" y="538"/>
                  <a:pt x="542" y="583"/>
                  <a:pt x="532" y="637"/>
                </a:cubicBezTo>
                <a:lnTo>
                  <a:pt x="379" y="637"/>
                </a:lnTo>
                <a:cubicBezTo>
                  <a:pt x="361" y="588"/>
                  <a:pt x="316" y="552"/>
                  <a:pt x="262" y="552"/>
                </a:cubicBezTo>
                <a:cubicBezTo>
                  <a:pt x="194" y="552"/>
                  <a:pt x="140" y="605"/>
                  <a:pt x="140" y="668"/>
                </a:cubicBezTo>
                <a:cubicBezTo>
                  <a:pt x="140" y="736"/>
                  <a:pt x="194" y="789"/>
                  <a:pt x="262" y="789"/>
                </a:cubicBezTo>
                <a:cubicBezTo>
                  <a:pt x="320" y="789"/>
                  <a:pt x="365" y="753"/>
                  <a:pt x="379" y="700"/>
                </a:cubicBezTo>
                <a:lnTo>
                  <a:pt x="537" y="700"/>
                </a:lnTo>
                <a:cubicBezTo>
                  <a:pt x="546" y="753"/>
                  <a:pt x="574" y="799"/>
                  <a:pt x="614" y="830"/>
                </a:cubicBezTo>
                <a:lnTo>
                  <a:pt x="574" y="892"/>
                </a:lnTo>
                <a:cubicBezTo>
                  <a:pt x="564" y="892"/>
                  <a:pt x="551" y="888"/>
                  <a:pt x="537" y="888"/>
                </a:cubicBezTo>
                <a:cubicBezTo>
                  <a:pt x="478" y="888"/>
                  <a:pt x="429" y="924"/>
                  <a:pt x="410" y="979"/>
                </a:cubicBezTo>
                <a:lnTo>
                  <a:pt x="410" y="979"/>
                </a:lnTo>
                <a:lnTo>
                  <a:pt x="410" y="979"/>
                </a:lnTo>
                <a:close/>
                <a:moveTo>
                  <a:pt x="471" y="254"/>
                </a:moveTo>
                <a:cubicBezTo>
                  <a:pt x="471" y="234"/>
                  <a:pt x="487" y="222"/>
                  <a:pt x="504" y="222"/>
                </a:cubicBezTo>
                <a:cubicBezTo>
                  <a:pt x="521" y="222"/>
                  <a:pt x="538" y="234"/>
                  <a:pt x="538" y="254"/>
                </a:cubicBezTo>
                <a:cubicBezTo>
                  <a:pt x="538" y="272"/>
                  <a:pt x="521" y="284"/>
                  <a:pt x="504" y="284"/>
                </a:cubicBezTo>
                <a:cubicBezTo>
                  <a:pt x="487" y="284"/>
                  <a:pt x="471" y="272"/>
                  <a:pt x="471" y="254"/>
                </a:cubicBezTo>
                <a:lnTo>
                  <a:pt x="471" y="254"/>
                </a:lnTo>
                <a:lnTo>
                  <a:pt x="471" y="254"/>
                </a:lnTo>
                <a:close/>
                <a:moveTo>
                  <a:pt x="1037" y="1102"/>
                </a:moveTo>
                <a:cubicBezTo>
                  <a:pt x="1037" y="1127"/>
                  <a:pt x="1019" y="1144"/>
                  <a:pt x="995" y="1144"/>
                </a:cubicBezTo>
                <a:cubicBezTo>
                  <a:pt x="969" y="1144"/>
                  <a:pt x="953" y="1127"/>
                  <a:pt x="953" y="1102"/>
                </a:cubicBezTo>
                <a:cubicBezTo>
                  <a:pt x="953" y="1080"/>
                  <a:pt x="969" y="1060"/>
                  <a:pt x="995" y="1060"/>
                </a:cubicBezTo>
                <a:cubicBezTo>
                  <a:pt x="1019" y="1060"/>
                  <a:pt x="1037" y="1080"/>
                  <a:pt x="1037" y="1102"/>
                </a:cubicBezTo>
                <a:lnTo>
                  <a:pt x="1037" y="1102"/>
                </a:lnTo>
                <a:lnTo>
                  <a:pt x="1037" y="1102"/>
                </a:lnTo>
                <a:close/>
                <a:moveTo>
                  <a:pt x="1292" y="667"/>
                </a:moveTo>
                <a:cubicBezTo>
                  <a:pt x="1292" y="705"/>
                  <a:pt x="1261" y="732"/>
                  <a:pt x="1225" y="732"/>
                </a:cubicBezTo>
                <a:cubicBezTo>
                  <a:pt x="1185" y="732"/>
                  <a:pt x="1159" y="705"/>
                  <a:pt x="1159" y="667"/>
                </a:cubicBezTo>
                <a:cubicBezTo>
                  <a:pt x="1159" y="634"/>
                  <a:pt x="1185" y="605"/>
                  <a:pt x="1225" y="605"/>
                </a:cubicBezTo>
                <a:cubicBezTo>
                  <a:pt x="1261" y="605"/>
                  <a:pt x="1292" y="634"/>
                  <a:pt x="1292" y="667"/>
                </a:cubicBezTo>
                <a:lnTo>
                  <a:pt x="1292" y="667"/>
                </a:lnTo>
                <a:lnTo>
                  <a:pt x="1292" y="667"/>
                </a:lnTo>
                <a:close/>
                <a:moveTo>
                  <a:pt x="477" y="1021"/>
                </a:moveTo>
                <a:cubicBezTo>
                  <a:pt x="477" y="987"/>
                  <a:pt x="507" y="962"/>
                  <a:pt x="542" y="962"/>
                </a:cubicBezTo>
                <a:cubicBezTo>
                  <a:pt x="578" y="962"/>
                  <a:pt x="609" y="987"/>
                  <a:pt x="609" y="1021"/>
                </a:cubicBezTo>
                <a:cubicBezTo>
                  <a:pt x="609" y="1059"/>
                  <a:pt x="578" y="1085"/>
                  <a:pt x="542" y="1085"/>
                </a:cubicBezTo>
                <a:cubicBezTo>
                  <a:pt x="507" y="1085"/>
                  <a:pt x="477" y="1059"/>
                  <a:pt x="477" y="1021"/>
                </a:cubicBezTo>
                <a:lnTo>
                  <a:pt x="477" y="1021"/>
                </a:lnTo>
                <a:lnTo>
                  <a:pt x="477" y="1021"/>
                </a:lnTo>
                <a:close/>
                <a:moveTo>
                  <a:pt x="1457" y="569"/>
                </a:moveTo>
                <a:cubicBezTo>
                  <a:pt x="1490" y="623"/>
                  <a:pt x="1490" y="691"/>
                  <a:pt x="1457" y="743"/>
                </a:cubicBezTo>
                <a:lnTo>
                  <a:pt x="1177" y="1224"/>
                </a:lnTo>
                <a:cubicBezTo>
                  <a:pt x="1145" y="1278"/>
                  <a:pt x="1086" y="1310"/>
                  <a:pt x="1023" y="1310"/>
                </a:cubicBezTo>
                <a:lnTo>
                  <a:pt x="692" y="1310"/>
                </a:lnTo>
                <a:lnTo>
                  <a:pt x="621" y="1121"/>
                </a:lnTo>
                <a:cubicBezTo>
                  <a:pt x="652" y="1099"/>
                  <a:pt x="670" y="1062"/>
                  <a:pt x="670" y="1018"/>
                </a:cubicBezTo>
                <a:cubicBezTo>
                  <a:pt x="670" y="982"/>
                  <a:pt x="656" y="950"/>
                  <a:pt x="633" y="928"/>
                </a:cubicBezTo>
                <a:lnTo>
                  <a:pt x="675" y="861"/>
                </a:lnTo>
                <a:cubicBezTo>
                  <a:pt x="697" y="866"/>
                  <a:pt x="720" y="870"/>
                  <a:pt x="741" y="870"/>
                </a:cubicBezTo>
                <a:cubicBezTo>
                  <a:pt x="769" y="870"/>
                  <a:pt x="792" y="866"/>
                  <a:pt x="819" y="856"/>
                </a:cubicBezTo>
                <a:lnTo>
                  <a:pt x="910" y="1018"/>
                </a:lnTo>
                <a:cubicBezTo>
                  <a:pt x="887" y="1035"/>
                  <a:pt x="878" y="1067"/>
                  <a:pt x="878" y="1094"/>
                </a:cubicBezTo>
                <a:cubicBezTo>
                  <a:pt x="878" y="1158"/>
                  <a:pt x="928" y="1206"/>
                  <a:pt x="987" y="1206"/>
                </a:cubicBezTo>
                <a:cubicBezTo>
                  <a:pt x="1045" y="1206"/>
                  <a:pt x="1095" y="1158"/>
                  <a:pt x="1095" y="1094"/>
                </a:cubicBezTo>
                <a:cubicBezTo>
                  <a:pt x="1095" y="1035"/>
                  <a:pt x="1045" y="987"/>
                  <a:pt x="987" y="987"/>
                </a:cubicBezTo>
                <a:lnTo>
                  <a:pt x="969" y="987"/>
                </a:lnTo>
                <a:lnTo>
                  <a:pt x="873" y="825"/>
                </a:lnTo>
                <a:cubicBezTo>
                  <a:pt x="910" y="793"/>
                  <a:pt x="937" y="748"/>
                  <a:pt x="946" y="699"/>
                </a:cubicBezTo>
                <a:lnTo>
                  <a:pt x="1090" y="699"/>
                </a:lnTo>
                <a:cubicBezTo>
                  <a:pt x="1104" y="757"/>
                  <a:pt x="1159" y="802"/>
                  <a:pt x="1222" y="802"/>
                </a:cubicBezTo>
                <a:cubicBezTo>
                  <a:pt x="1295" y="802"/>
                  <a:pt x="1354" y="743"/>
                  <a:pt x="1354" y="667"/>
                </a:cubicBezTo>
                <a:cubicBezTo>
                  <a:pt x="1354" y="595"/>
                  <a:pt x="1295" y="537"/>
                  <a:pt x="1222" y="537"/>
                </a:cubicBezTo>
                <a:cubicBezTo>
                  <a:pt x="1159" y="537"/>
                  <a:pt x="1109" y="578"/>
                  <a:pt x="1090" y="636"/>
                </a:cubicBezTo>
                <a:lnTo>
                  <a:pt x="946" y="636"/>
                </a:lnTo>
                <a:cubicBezTo>
                  <a:pt x="942" y="583"/>
                  <a:pt x="913" y="537"/>
                  <a:pt x="878" y="506"/>
                </a:cubicBezTo>
                <a:lnTo>
                  <a:pt x="951" y="380"/>
                </a:lnTo>
                <a:cubicBezTo>
                  <a:pt x="960" y="385"/>
                  <a:pt x="969" y="385"/>
                  <a:pt x="977" y="385"/>
                </a:cubicBezTo>
                <a:cubicBezTo>
                  <a:pt x="1027" y="385"/>
                  <a:pt x="1073" y="353"/>
                  <a:pt x="1090" y="309"/>
                </a:cubicBezTo>
                <a:lnTo>
                  <a:pt x="1309" y="309"/>
                </a:lnTo>
                <a:lnTo>
                  <a:pt x="1457" y="569"/>
                </a:lnTo>
                <a:lnTo>
                  <a:pt x="1457" y="569"/>
                </a:lnTo>
                <a:lnTo>
                  <a:pt x="1457" y="569"/>
                </a:lnTo>
                <a:close/>
                <a:moveTo>
                  <a:pt x="557" y="1153"/>
                </a:moveTo>
                <a:lnTo>
                  <a:pt x="621" y="1311"/>
                </a:lnTo>
                <a:lnTo>
                  <a:pt x="463" y="1311"/>
                </a:lnTo>
                <a:cubicBezTo>
                  <a:pt x="400" y="1311"/>
                  <a:pt x="341" y="1279"/>
                  <a:pt x="310" y="1227"/>
                </a:cubicBezTo>
                <a:lnTo>
                  <a:pt x="202" y="1047"/>
                </a:lnTo>
                <a:lnTo>
                  <a:pt x="405" y="1047"/>
                </a:lnTo>
                <a:cubicBezTo>
                  <a:pt x="413" y="1109"/>
                  <a:pt x="467" y="1157"/>
                  <a:pt x="535" y="1157"/>
                </a:cubicBezTo>
                <a:cubicBezTo>
                  <a:pt x="543" y="1157"/>
                  <a:pt x="548" y="1157"/>
                  <a:pt x="557" y="1153"/>
                </a:cubicBezTo>
                <a:lnTo>
                  <a:pt x="557" y="1153"/>
                </a:lnTo>
                <a:lnTo>
                  <a:pt x="557" y="1153"/>
                </a:lnTo>
                <a:close/>
              </a:path>
            </a:pathLst>
          </a:custGeom>
          <a:solidFill>
            <a:srgbClr val="79C6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7270750" y="2592388"/>
            <a:ext cx="11874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2" charset="0"/>
              </a:rPr>
              <a:t>База знаний</a:t>
            </a:r>
            <a:br>
              <a:rPr lang="ru-RU" sz="140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1400">
                <a:solidFill>
                  <a:srgbClr val="000000"/>
                </a:solidFill>
                <a:latin typeface="Calibri" pitchFamily="32" charset="0"/>
              </a:rPr>
              <a:t>проблемных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2" charset="0"/>
              </a:rPr>
              <a:t>ситуаций</a:t>
            </a:r>
          </a:p>
        </p:txBody>
      </p:sp>
      <p:sp>
        <p:nvSpPr>
          <p:cNvPr id="4150" name="Freeform 54"/>
          <p:cNvSpPr>
            <a:spLocks noChangeArrowheads="1"/>
          </p:cNvSpPr>
          <p:nvPr/>
        </p:nvSpPr>
        <p:spPr bwMode="auto">
          <a:xfrm>
            <a:off x="2049463" y="3770313"/>
            <a:ext cx="534987" cy="477837"/>
          </a:xfrm>
          <a:custGeom>
            <a:avLst/>
            <a:gdLst>
              <a:gd name="T0" fmla="*/ 1451 w 1484"/>
              <a:gd name="T1" fmla="*/ 749 h 1327"/>
              <a:gd name="T2" fmla="*/ 1099 w 1484"/>
              <a:gd name="T3" fmla="*/ 994 h 1327"/>
              <a:gd name="T4" fmla="*/ 1063 w 1484"/>
              <a:gd name="T5" fmla="*/ 1044 h 1327"/>
              <a:gd name="T6" fmla="*/ 1072 w 1484"/>
              <a:gd name="T7" fmla="*/ 1058 h 1327"/>
              <a:gd name="T8" fmla="*/ 1275 w 1484"/>
              <a:gd name="T9" fmla="*/ 1058 h 1327"/>
              <a:gd name="T10" fmla="*/ 1018 w 1484"/>
              <a:gd name="T11" fmla="*/ 1326 h 1327"/>
              <a:gd name="T12" fmla="*/ 311 w 1484"/>
              <a:gd name="T13" fmla="*/ 1235 h 1327"/>
              <a:gd name="T14" fmla="*/ 32 w 1484"/>
              <a:gd name="T15" fmla="*/ 573 h 1327"/>
              <a:gd name="T16" fmla="*/ 131 w 1484"/>
              <a:gd name="T17" fmla="*/ 446 h 1327"/>
              <a:gd name="T18" fmla="*/ 392 w 1484"/>
              <a:gd name="T19" fmla="*/ 609 h 1327"/>
              <a:gd name="T20" fmla="*/ 401 w 1484"/>
              <a:gd name="T21" fmla="*/ 605 h 1327"/>
              <a:gd name="T22" fmla="*/ 374 w 1484"/>
              <a:gd name="T23" fmla="*/ 550 h 1327"/>
              <a:gd name="T24" fmla="*/ 293 w 1484"/>
              <a:gd name="T25" fmla="*/ 545 h 1327"/>
              <a:gd name="T26" fmla="*/ 198 w 1484"/>
              <a:gd name="T27" fmla="*/ 286 h 1327"/>
              <a:gd name="T28" fmla="*/ 464 w 1484"/>
              <a:gd name="T29" fmla="*/ 0 h 1327"/>
              <a:gd name="T30" fmla="*/ 1171 w 1484"/>
              <a:gd name="T31" fmla="*/ 86 h 1327"/>
              <a:gd name="T32" fmla="*/ 1451 w 1484"/>
              <a:gd name="T33" fmla="*/ 573 h 1327"/>
              <a:gd name="T34" fmla="*/ 329 w 1484"/>
              <a:gd name="T35" fmla="*/ 332 h 1327"/>
              <a:gd name="T36" fmla="*/ 469 w 1484"/>
              <a:gd name="T37" fmla="*/ 609 h 1327"/>
              <a:gd name="T38" fmla="*/ 609 w 1484"/>
              <a:gd name="T39" fmla="*/ 332 h 1327"/>
              <a:gd name="T40" fmla="*/ 329 w 1484"/>
              <a:gd name="T41" fmla="*/ 332 h 1327"/>
              <a:gd name="T42" fmla="*/ 329 w 1484"/>
              <a:gd name="T43" fmla="*/ 332 h 1327"/>
              <a:gd name="T44" fmla="*/ 919 w 1484"/>
              <a:gd name="T45" fmla="*/ 1044 h 1327"/>
              <a:gd name="T46" fmla="*/ 883 w 1484"/>
              <a:gd name="T47" fmla="*/ 994 h 1327"/>
              <a:gd name="T48" fmla="*/ 388 w 1484"/>
              <a:gd name="T49" fmla="*/ 894 h 1327"/>
              <a:gd name="T50" fmla="*/ 483 w 1484"/>
              <a:gd name="T51" fmla="*/ 786 h 1327"/>
              <a:gd name="T52" fmla="*/ 708 w 1484"/>
              <a:gd name="T53" fmla="*/ 676 h 1327"/>
              <a:gd name="T54" fmla="*/ 599 w 1484"/>
              <a:gd name="T55" fmla="*/ 545 h 1327"/>
              <a:gd name="T56" fmla="*/ 559 w 1484"/>
              <a:gd name="T57" fmla="*/ 550 h 1327"/>
              <a:gd name="T58" fmla="*/ 532 w 1484"/>
              <a:gd name="T59" fmla="*/ 605 h 1327"/>
              <a:gd name="T60" fmla="*/ 599 w 1484"/>
              <a:gd name="T61" fmla="*/ 609 h 1327"/>
              <a:gd name="T62" fmla="*/ 645 w 1484"/>
              <a:gd name="T63" fmla="*/ 676 h 1327"/>
              <a:gd name="T64" fmla="*/ 483 w 1484"/>
              <a:gd name="T65" fmla="*/ 722 h 1327"/>
              <a:gd name="T66" fmla="*/ 320 w 1484"/>
              <a:gd name="T67" fmla="*/ 894 h 1327"/>
              <a:gd name="T68" fmla="*/ 910 w 1484"/>
              <a:gd name="T69" fmla="*/ 1058 h 1327"/>
              <a:gd name="T70" fmla="*/ 919 w 1484"/>
              <a:gd name="T71" fmla="*/ 1053 h 1327"/>
              <a:gd name="T72" fmla="*/ 919 w 1484"/>
              <a:gd name="T73" fmla="*/ 1053 h 1327"/>
              <a:gd name="T74" fmla="*/ 1217 w 1484"/>
              <a:gd name="T75" fmla="*/ 591 h 1327"/>
              <a:gd name="T76" fmla="*/ 761 w 1484"/>
              <a:gd name="T77" fmla="*/ 591 h 1327"/>
              <a:gd name="T78" fmla="*/ 986 w 1484"/>
              <a:gd name="T79" fmla="*/ 1063 h 1327"/>
              <a:gd name="T80" fmla="*/ 1014 w 1484"/>
              <a:gd name="T81" fmla="*/ 1044 h 1327"/>
              <a:gd name="T82" fmla="*/ 986 w 1484"/>
              <a:gd name="T83" fmla="*/ 541 h 1327"/>
              <a:gd name="T84" fmla="*/ 986 w 1484"/>
              <a:gd name="T85" fmla="*/ 641 h 1327"/>
              <a:gd name="T86" fmla="*/ 986 w 1484"/>
              <a:gd name="T87" fmla="*/ 541 h 1327"/>
              <a:gd name="T88" fmla="*/ 986 w 1484"/>
              <a:gd name="T89" fmla="*/ 541 h 1327"/>
              <a:gd name="T90" fmla="*/ 469 w 1484"/>
              <a:gd name="T91" fmla="*/ 509 h 1327"/>
              <a:gd name="T92" fmla="*/ 469 w 1484"/>
              <a:gd name="T93" fmla="*/ 255 h 1327"/>
              <a:gd name="T94" fmla="*/ 545 w 1484"/>
              <a:gd name="T95" fmla="*/ 332 h 1327"/>
              <a:gd name="T96" fmla="*/ 437 w 1484"/>
              <a:gd name="T97" fmla="*/ 341 h 1327"/>
              <a:gd name="T98" fmla="*/ 478 w 1484"/>
              <a:gd name="T99" fmla="*/ 363 h 1327"/>
              <a:gd name="T100" fmla="*/ 460 w 1484"/>
              <a:gd name="T101" fmla="*/ 300 h 1327"/>
              <a:gd name="T102" fmla="*/ 437 w 1484"/>
              <a:gd name="T103" fmla="*/ 341 h 1327"/>
              <a:gd name="T104" fmla="*/ 986 w 1484"/>
              <a:gd name="T105" fmla="*/ 427 h 1327"/>
              <a:gd name="T106" fmla="*/ 986 w 1484"/>
              <a:gd name="T107" fmla="*/ 967 h 1327"/>
              <a:gd name="T108" fmla="*/ 986 w 1484"/>
              <a:gd name="T109" fmla="*/ 427 h 1327"/>
              <a:gd name="T110" fmla="*/ 986 w 1484"/>
              <a:gd name="T111" fmla="*/ 427 h 1327"/>
              <a:gd name="T112" fmla="*/ 1104 w 1484"/>
              <a:gd name="T113" fmla="*/ 591 h 1327"/>
              <a:gd name="T114" fmla="*/ 874 w 1484"/>
              <a:gd name="T115" fmla="*/ 591 h 1327"/>
              <a:gd name="T116" fmla="*/ 986 w 1484"/>
              <a:gd name="T117" fmla="*/ 70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84" h="1327">
                <a:moveTo>
                  <a:pt x="1451" y="573"/>
                </a:moveTo>
                <a:cubicBezTo>
                  <a:pt x="1483" y="627"/>
                  <a:pt x="1483" y="695"/>
                  <a:pt x="1451" y="749"/>
                </a:cubicBezTo>
                <a:lnTo>
                  <a:pt x="1311" y="994"/>
                </a:lnTo>
                <a:cubicBezTo>
                  <a:pt x="1241" y="994"/>
                  <a:pt x="1311" y="994"/>
                  <a:pt x="1099" y="994"/>
                </a:cubicBezTo>
                <a:cubicBezTo>
                  <a:pt x="1095" y="994"/>
                  <a:pt x="1095" y="999"/>
                  <a:pt x="1090" y="999"/>
                </a:cubicBezTo>
                <a:cubicBezTo>
                  <a:pt x="1077" y="1022"/>
                  <a:pt x="1072" y="1036"/>
                  <a:pt x="1063" y="1044"/>
                </a:cubicBezTo>
                <a:lnTo>
                  <a:pt x="1063" y="1053"/>
                </a:lnTo>
                <a:cubicBezTo>
                  <a:pt x="1063" y="1058"/>
                  <a:pt x="1068" y="1058"/>
                  <a:pt x="1072" y="1058"/>
                </a:cubicBezTo>
                <a:lnTo>
                  <a:pt x="1072" y="1058"/>
                </a:lnTo>
                <a:lnTo>
                  <a:pt x="1275" y="1058"/>
                </a:lnTo>
                <a:lnTo>
                  <a:pt x="1171" y="1235"/>
                </a:lnTo>
                <a:cubicBezTo>
                  <a:pt x="1140" y="1290"/>
                  <a:pt x="1081" y="1326"/>
                  <a:pt x="1018" y="1326"/>
                </a:cubicBezTo>
                <a:lnTo>
                  <a:pt x="464" y="1326"/>
                </a:lnTo>
                <a:cubicBezTo>
                  <a:pt x="401" y="1326"/>
                  <a:pt x="343" y="1290"/>
                  <a:pt x="311" y="1235"/>
                </a:cubicBezTo>
                <a:lnTo>
                  <a:pt x="32" y="749"/>
                </a:lnTo>
                <a:cubicBezTo>
                  <a:pt x="0" y="695"/>
                  <a:pt x="0" y="627"/>
                  <a:pt x="32" y="573"/>
                </a:cubicBezTo>
                <a:lnTo>
                  <a:pt x="131" y="400"/>
                </a:lnTo>
                <a:lnTo>
                  <a:pt x="131" y="446"/>
                </a:lnTo>
                <a:cubicBezTo>
                  <a:pt x="131" y="536"/>
                  <a:pt x="207" y="609"/>
                  <a:pt x="293" y="609"/>
                </a:cubicBezTo>
                <a:lnTo>
                  <a:pt x="392" y="609"/>
                </a:lnTo>
                <a:lnTo>
                  <a:pt x="397" y="609"/>
                </a:lnTo>
                <a:lnTo>
                  <a:pt x="401" y="605"/>
                </a:lnTo>
                <a:lnTo>
                  <a:pt x="401" y="595"/>
                </a:lnTo>
                <a:cubicBezTo>
                  <a:pt x="397" y="582"/>
                  <a:pt x="388" y="568"/>
                  <a:pt x="374" y="550"/>
                </a:cubicBezTo>
                <a:cubicBezTo>
                  <a:pt x="374" y="545"/>
                  <a:pt x="370" y="545"/>
                  <a:pt x="365" y="545"/>
                </a:cubicBezTo>
                <a:lnTo>
                  <a:pt x="293" y="545"/>
                </a:lnTo>
                <a:cubicBezTo>
                  <a:pt x="239" y="545"/>
                  <a:pt x="198" y="500"/>
                  <a:pt x="198" y="446"/>
                </a:cubicBezTo>
                <a:lnTo>
                  <a:pt x="198" y="286"/>
                </a:lnTo>
                <a:lnTo>
                  <a:pt x="311" y="86"/>
                </a:lnTo>
                <a:cubicBezTo>
                  <a:pt x="343" y="32"/>
                  <a:pt x="401" y="0"/>
                  <a:pt x="464" y="0"/>
                </a:cubicBezTo>
                <a:lnTo>
                  <a:pt x="1018" y="0"/>
                </a:lnTo>
                <a:cubicBezTo>
                  <a:pt x="1081" y="0"/>
                  <a:pt x="1140" y="32"/>
                  <a:pt x="1171" y="86"/>
                </a:cubicBezTo>
                <a:lnTo>
                  <a:pt x="1451" y="573"/>
                </a:lnTo>
                <a:lnTo>
                  <a:pt x="1451" y="573"/>
                </a:lnTo>
                <a:lnTo>
                  <a:pt x="1451" y="573"/>
                </a:lnTo>
                <a:close/>
                <a:moveTo>
                  <a:pt x="329" y="332"/>
                </a:moveTo>
                <a:cubicBezTo>
                  <a:pt x="329" y="400"/>
                  <a:pt x="424" y="559"/>
                  <a:pt x="442" y="591"/>
                </a:cubicBezTo>
                <a:cubicBezTo>
                  <a:pt x="446" y="605"/>
                  <a:pt x="460" y="609"/>
                  <a:pt x="469" y="609"/>
                </a:cubicBezTo>
                <a:cubicBezTo>
                  <a:pt x="483" y="609"/>
                  <a:pt x="491" y="605"/>
                  <a:pt x="496" y="591"/>
                </a:cubicBezTo>
                <a:cubicBezTo>
                  <a:pt x="514" y="559"/>
                  <a:pt x="609" y="400"/>
                  <a:pt x="609" y="332"/>
                </a:cubicBezTo>
                <a:cubicBezTo>
                  <a:pt x="609" y="255"/>
                  <a:pt x="545" y="191"/>
                  <a:pt x="469" y="191"/>
                </a:cubicBezTo>
                <a:cubicBezTo>
                  <a:pt x="392" y="191"/>
                  <a:pt x="329" y="255"/>
                  <a:pt x="329" y="332"/>
                </a:cubicBezTo>
                <a:lnTo>
                  <a:pt x="329" y="332"/>
                </a:lnTo>
                <a:lnTo>
                  <a:pt x="329" y="332"/>
                </a:lnTo>
                <a:close/>
                <a:moveTo>
                  <a:pt x="919" y="1053"/>
                </a:moveTo>
                <a:lnTo>
                  <a:pt x="919" y="1044"/>
                </a:lnTo>
                <a:cubicBezTo>
                  <a:pt x="914" y="1036"/>
                  <a:pt x="906" y="1022"/>
                  <a:pt x="892" y="999"/>
                </a:cubicBezTo>
                <a:cubicBezTo>
                  <a:pt x="889" y="998"/>
                  <a:pt x="887" y="994"/>
                  <a:pt x="883" y="994"/>
                </a:cubicBezTo>
                <a:lnTo>
                  <a:pt x="483" y="994"/>
                </a:lnTo>
                <a:cubicBezTo>
                  <a:pt x="428" y="994"/>
                  <a:pt x="388" y="949"/>
                  <a:pt x="388" y="894"/>
                </a:cubicBezTo>
                <a:lnTo>
                  <a:pt x="388" y="885"/>
                </a:lnTo>
                <a:cubicBezTo>
                  <a:pt x="388" y="831"/>
                  <a:pt x="428" y="786"/>
                  <a:pt x="483" y="786"/>
                </a:cubicBezTo>
                <a:lnTo>
                  <a:pt x="599" y="786"/>
                </a:lnTo>
                <a:cubicBezTo>
                  <a:pt x="659" y="786"/>
                  <a:pt x="708" y="735"/>
                  <a:pt x="708" y="676"/>
                </a:cubicBezTo>
                <a:lnTo>
                  <a:pt x="708" y="650"/>
                </a:lnTo>
                <a:cubicBezTo>
                  <a:pt x="708" y="591"/>
                  <a:pt x="659" y="545"/>
                  <a:pt x="599" y="545"/>
                </a:cubicBezTo>
                <a:cubicBezTo>
                  <a:pt x="588" y="545"/>
                  <a:pt x="599" y="545"/>
                  <a:pt x="568" y="545"/>
                </a:cubicBezTo>
                <a:cubicBezTo>
                  <a:pt x="564" y="545"/>
                  <a:pt x="564" y="545"/>
                  <a:pt x="559" y="550"/>
                </a:cubicBezTo>
                <a:cubicBezTo>
                  <a:pt x="550" y="563"/>
                  <a:pt x="541" y="582"/>
                  <a:pt x="532" y="595"/>
                </a:cubicBezTo>
                <a:lnTo>
                  <a:pt x="532" y="605"/>
                </a:lnTo>
                <a:cubicBezTo>
                  <a:pt x="535" y="606"/>
                  <a:pt x="537" y="609"/>
                  <a:pt x="541" y="609"/>
                </a:cubicBezTo>
                <a:lnTo>
                  <a:pt x="599" y="609"/>
                </a:lnTo>
                <a:cubicBezTo>
                  <a:pt x="622" y="609"/>
                  <a:pt x="645" y="627"/>
                  <a:pt x="645" y="650"/>
                </a:cubicBezTo>
                <a:lnTo>
                  <a:pt x="645" y="676"/>
                </a:lnTo>
                <a:cubicBezTo>
                  <a:pt x="645" y="699"/>
                  <a:pt x="622" y="722"/>
                  <a:pt x="599" y="722"/>
                </a:cubicBezTo>
                <a:lnTo>
                  <a:pt x="483" y="722"/>
                </a:lnTo>
                <a:cubicBezTo>
                  <a:pt x="397" y="722"/>
                  <a:pt x="320" y="794"/>
                  <a:pt x="320" y="885"/>
                </a:cubicBezTo>
                <a:lnTo>
                  <a:pt x="320" y="894"/>
                </a:lnTo>
                <a:cubicBezTo>
                  <a:pt x="320" y="985"/>
                  <a:pt x="397" y="1058"/>
                  <a:pt x="483" y="1058"/>
                </a:cubicBezTo>
                <a:lnTo>
                  <a:pt x="910" y="1058"/>
                </a:lnTo>
                <a:lnTo>
                  <a:pt x="910" y="1058"/>
                </a:lnTo>
                <a:cubicBezTo>
                  <a:pt x="914" y="1058"/>
                  <a:pt x="919" y="1058"/>
                  <a:pt x="919" y="1053"/>
                </a:cubicBezTo>
                <a:lnTo>
                  <a:pt x="919" y="1053"/>
                </a:lnTo>
                <a:lnTo>
                  <a:pt x="919" y="1053"/>
                </a:lnTo>
                <a:close/>
                <a:moveTo>
                  <a:pt x="1014" y="1044"/>
                </a:moveTo>
                <a:cubicBezTo>
                  <a:pt x="1049" y="990"/>
                  <a:pt x="1217" y="703"/>
                  <a:pt x="1217" y="591"/>
                </a:cubicBezTo>
                <a:cubicBezTo>
                  <a:pt x="1217" y="463"/>
                  <a:pt x="1113" y="363"/>
                  <a:pt x="986" y="363"/>
                </a:cubicBezTo>
                <a:cubicBezTo>
                  <a:pt x="865" y="363"/>
                  <a:pt x="761" y="463"/>
                  <a:pt x="761" y="591"/>
                </a:cubicBezTo>
                <a:cubicBezTo>
                  <a:pt x="761" y="703"/>
                  <a:pt x="942" y="1013"/>
                  <a:pt x="960" y="1044"/>
                </a:cubicBezTo>
                <a:cubicBezTo>
                  <a:pt x="964" y="1058"/>
                  <a:pt x="977" y="1063"/>
                  <a:pt x="986" y="1063"/>
                </a:cubicBezTo>
                <a:cubicBezTo>
                  <a:pt x="1000" y="1063"/>
                  <a:pt x="1009" y="1058"/>
                  <a:pt x="1014" y="1044"/>
                </a:cubicBezTo>
                <a:lnTo>
                  <a:pt x="1014" y="1044"/>
                </a:lnTo>
                <a:lnTo>
                  <a:pt x="1014" y="1044"/>
                </a:lnTo>
                <a:close/>
                <a:moveTo>
                  <a:pt x="986" y="541"/>
                </a:moveTo>
                <a:cubicBezTo>
                  <a:pt x="1018" y="541"/>
                  <a:pt x="1041" y="563"/>
                  <a:pt x="1041" y="591"/>
                </a:cubicBezTo>
                <a:cubicBezTo>
                  <a:pt x="1041" y="618"/>
                  <a:pt x="1018" y="641"/>
                  <a:pt x="986" y="641"/>
                </a:cubicBezTo>
                <a:cubicBezTo>
                  <a:pt x="960" y="641"/>
                  <a:pt x="937" y="618"/>
                  <a:pt x="937" y="591"/>
                </a:cubicBezTo>
                <a:cubicBezTo>
                  <a:pt x="937" y="563"/>
                  <a:pt x="960" y="541"/>
                  <a:pt x="986" y="541"/>
                </a:cubicBezTo>
                <a:lnTo>
                  <a:pt x="986" y="541"/>
                </a:lnTo>
                <a:lnTo>
                  <a:pt x="986" y="541"/>
                </a:lnTo>
                <a:close/>
                <a:moveTo>
                  <a:pt x="545" y="332"/>
                </a:moveTo>
                <a:cubicBezTo>
                  <a:pt x="545" y="359"/>
                  <a:pt x="514" y="427"/>
                  <a:pt x="469" y="509"/>
                </a:cubicBezTo>
                <a:cubicBezTo>
                  <a:pt x="424" y="427"/>
                  <a:pt x="392" y="359"/>
                  <a:pt x="392" y="332"/>
                </a:cubicBezTo>
                <a:cubicBezTo>
                  <a:pt x="392" y="291"/>
                  <a:pt x="428" y="255"/>
                  <a:pt x="469" y="255"/>
                </a:cubicBezTo>
                <a:cubicBezTo>
                  <a:pt x="509" y="255"/>
                  <a:pt x="545" y="291"/>
                  <a:pt x="545" y="332"/>
                </a:cubicBezTo>
                <a:lnTo>
                  <a:pt x="545" y="332"/>
                </a:lnTo>
                <a:lnTo>
                  <a:pt x="545" y="332"/>
                </a:lnTo>
                <a:close/>
                <a:moveTo>
                  <a:pt x="437" y="341"/>
                </a:moveTo>
                <a:cubicBezTo>
                  <a:pt x="442" y="355"/>
                  <a:pt x="456" y="363"/>
                  <a:pt x="469" y="363"/>
                </a:cubicBezTo>
                <a:lnTo>
                  <a:pt x="478" y="363"/>
                </a:lnTo>
                <a:cubicBezTo>
                  <a:pt x="496" y="355"/>
                  <a:pt x="505" y="336"/>
                  <a:pt x="500" y="323"/>
                </a:cubicBezTo>
                <a:cubicBezTo>
                  <a:pt x="496" y="305"/>
                  <a:pt x="474" y="295"/>
                  <a:pt x="460" y="300"/>
                </a:cubicBezTo>
                <a:cubicBezTo>
                  <a:pt x="442" y="309"/>
                  <a:pt x="433" y="327"/>
                  <a:pt x="437" y="341"/>
                </a:cubicBezTo>
                <a:lnTo>
                  <a:pt x="437" y="341"/>
                </a:lnTo>
                <a:lnTo>
                  <a:pt x="437" y="341"/>
                </a:lnTo>
                <a:close/>
                <a:moveTo>
                  <a:pt x="986" y="427"/>
                </a:moveTo>
                <a:cubicBezTo>
                  <a:pt x="1077" y="427"/>
                  <a:pt x="1149" y="500"/>
                  <a:pt x="1149" y="591"/>
                </a:cubicBezTo>
                <a:cubicBezTo>
                  <a:pt x="1149" y="655"/>
                  <a:pt x="1063" y="826"/>
                  <a:pt x="986" y="967"/>
                </a:cubicBezTo>
                <a:cubicBezTo>
                  <a:pt x="910" y="826"/>
                  <a:pt x="824" y="655"/>
                  <a:pt x="824" y="591"/>
                </a:cubicBezTo>
                <a:cubicBezTo>
                  <a:pt x="824" y="500"/>
                  <a:pt x="896" y="427"/>
                  <a:pt x="986" y="427"/>
                </a:cubicBezTo>
                <a:lnTo>
                  <a:pt x="986" y="427"/>
                </a:lnTo>
                <a:lnTo>
                  <a:pt x="986" y="427"/>
                </a:lnTo>
                <a:close/>
                <a:moveTo>
                  <a:pt x="986" y="708"/>
                </a:moveTo>
                <a:cubicBezTo>
                  <a:pt x="1049" y="708"/>
                  <a:pt x="1104" y="655"/>
                  <a:pt x="1104" y="591"/>
                </a:cubicBezTo>
                <a:cubicBezTo>
                  <a:pt x="1104" y="527"/>
                  <a:pt x="1049" y="478"/>
                  <a:pt x="986" y="478"/>
                </a:cubicBezTo>
                <a:cubicBezTo>
                  <a:pt x="923" y="478"/>
                  <a:pt x="874" y="527"/>
                  <a:pt x="874" y="591"/>
                </a:cubicBezTo>
                <a:cubicBezTo>
                  <a:pt x="874" y="655"/>
                  <a:pt x="923" y="708"/>
                  <a:pt x="986" y="708"/>
                </a:cubicBezTo>
                <a:lnTo>
                  <a:pt x="986" y="708"/>
                </a:lnTo>
                <a:lnTo>
                  <a:pt x="986" y="708"/>
                </a:lnTo>
                <a:close/>
              </a:path>
            </a:pathLst>
          </a:custGeom>
          <a:solidFill>
            <a:srgbClr val="36A9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655888" y="3644900"/>
            <a:ext cx="202088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Система мониторинга протяженных 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объектов</a:t>
            </a:r>
          </a:p>
        </p:txBody>
      </p:sp>
      <p:sp>
        <p:nvSpPr>
          <p:cNvPr id="4152" name="Freeform 56"/>
          <p:cNvSpPr>
            <a:spLocks noChangeArrowheads="1"/>
          </p:cNvSpPr>
          <p:nvPr/>
        </p:nvSpPr>
        <p:spPr bwMode="auto">
          <a:xfrm>
            <a:off x="2052638" y="4500563"/>
            <a:ext cx="536575" cy="479425"/>
          </a:xfrm>
          <a:custGeom>
            <a:avLst/>
            <a:gdLst>
              <a:gd name="T0" fmla="*/ 974 w 1491"/>
              <a:gd name="T1" fmla="*/ 781 h 1332"/>
              <a:gd name="T2" fmla="*/ 908 w 1491"/>
              <a:gd name="T3" fmla="*/ 375 h 1332"/>
              <a:gd name="T4" fmla="*/ 586 w 1491"/>
              <a:gd name="T5" fmla="*/ 560 h 1332"/>
              <a:gd name="T6" fmla="*/ 908 w 1491"/>
              <a:gd name="T7" fmla="*/ 375 h 1332"/>
              <a:gd name="T8" fmla="*/ 828 w 1491"/>
              <a:gd name="T9" fmla="*/ 516 h 1332"/>
              <a:gd name="T10" fmla="*/ 629 w 1491"/>
              <a:gd name="T11" fmla="*/ 533 h 1332"/>
              <a:gd name="T12" fmla="*/ 859 w 1491"/>
              <a:gd name="T13" fmla="*/ 397 h 1332"/>
              <a:gd name="T14" fmla="*/ 665 w 1491"/>
              <a:gd name="T15" fmla="*/ 419 h 1332"/>
              <a:gd name="T16" fmla="*/ 1458 w 1491"/>
              <a:gd name="T17" fmla="*/ 575 h 1332"/>
              <a:gd name="T18" fmla="*/ 1023 w 1491"/>
              <a:gd name="T19" fmla="*/ 1331 h 1332"/>
              <a:gd name="T20" fmla="*/ 32 w 1491"/>
              <a:gd name="T21" fmla="*/ 756 h 1332"/>
              <a:gd name="T22" fmla="*/ 462 w 1491"/>
              <a:gd name="T23" fmla="*/ 0 h 1332"/>
              <a:gd name="T24" fmla="*/ 1458 w 1491"/>
              <a:gd name="T25" fmla="*/ 575 h 1332"/>
              <a:gd name="T26" fmla="*/ 1245 w 1491"/>
              <a:gd name="T27" fmla="*/ 647 h 1332"/>
              <a:gd name="T28" fmla="*/ 1208 w 1491"/>
              <a:gd name="T29" fmla="*/ 615 h 1332"/>
              <a:gd name="T30" fmla="*/ 968 w 1491"/>
              <a:gd name="T31" fmla="*/ 347 h 1332"/>
              <a:gd name="T32" fmla="*/ 773 w 1491"/>
              <a:gd name="T33" fmla="*/ 137 h 1332"/>
              <a:gd name="T34" fmla="*/ 715 w 1491"/>
              <a:gd name="T35" fmla="*/ 137 h 1332"/>
              <a:gd name="T36" fmla="*/ 520 w 1491"/>
              <a:gd name="T37" fmla="*/ 347 h 1332"/>
              <a:gd name="T38" fmla="*/ 276 w 1491"/>
              <a:gd name="T39" fmla="*/ 615 h 1332"/>
              <a:gd name="T40" fmla="*/ 240 w 1491"/>
              <a:gd name="T41" fmla="*/ 657 h 1332"/>
              <a:gd name="T42" fmla="*/ 326 w 1491"/>
              <a:gd name="T43" fmla="*/ 929 h 1332"/>
              <a:gd name="T44" fmla="*/ 520 w 1491"/>
              <a:gd name="T45" fmla="*/ 1139 h 1332"/>
              <a:gd name="T46" fmla="*/ 580 w 1491"/>
              <a:gd name="T47" fmla="*/ 1139 h 1332"/>
              <a:gd name="T48" fmla="*/ 910 w 1491"/>
              <a:gd name="T49" fmla="*/ 1053 h 1332"/>
              <a:gd name="T50" fmla="*/ 955 w 1491"/>
              <a:gd name="T51" fmla="*/ 1153 h 1332"/>
              <a:gd name="T52" fmla="*/ 1154 w 1491"/>
              <a:gd name="T53" fmla="*/ 943 h 1332"/>
              <a:gd name="T54" fmla="*/ 1240 w 1491"/>
              <a:gd name="T55" fmla="*/ 666 h 1332"/>
              <a:gd name="T56" fmla="*/ 872 w 1491"/>
              <a:gd name="T57" fmla="*/ 806 h 1332"/>
              <a:gd name="T58" fmla="*/ 934 w 1491"/>
              <a:gd name="T59" fmla="*/ 819 h 1332"/>
              <a:gd name="T60" fmla="*/ 942 w 1491"/>
              <a:gd name="T61" fmla="*/ 877 h 1332"/>
              <a:gd name="T62" fmla="*/ 935 w 1491"/>
              <a:gd name="T63" fmla="*/ 627 h 1332"/>
              <a:gd name="T64" fmla="*/ 935 w 1491"/>
              <a:gd name="T65" fmla="*/ 997 h 1332"/>
              <a:gd name="T66" fmla="*/ 776 w 1491"/>
              <a:gd name="T67" fmla="*/ 719 h 1332"/>
              <a:gd name="T68" fmla="*/ 825 w 1491"/>
              <a:gd name="T69" fmla="*/ 811 h 1332"/>
              <a:gd name="T70" fmla="*/ 1050 w 1491"/>
              <a:gd name="T71" fmla="*/ 811 h 1332"/>
              <a:gd name="T72" fmla="*/ 704 w 1491"/>
              <a:gd name="T73" fmla="*/ 719 h 1332"/>
              <a:gd name="T74" fmla="*/ 387 w 1491"/>
              <a:gd name="T75" fmla="*/ 905 h 1332"/>
              <a:gd name="T76" fmla="*/ 495 w 1491"/>
              <a:gd name="T77" fmla="*/ 767 h 1332"/>
              <a:gd name="T78" fmla="*/ 495 w 1491"/>
              <a:gd name="T79" fmla="*/ 900 h 1332"/>
              <a:gd name="T80" fmla="*/ 635 w 1491"/>
              <a:gd name="T81" fmla="*/ 900 h 1332"/>
              <a:gd name="T82" fmla="*/ 565 w 1491"/>
              <a:gd name="T83" fmla="*/ 900 h 1332"/>
              <a:gd name="T84" fmla="*/ 526 w 1491"/>
              <a:gd name="T85" fmla="*/ 90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1" h="1332">
                <a:moveTo>
                  <a:pt x="974" y="741"/>
                </a:moveTo>
                <a:cubicBezTo>
                  <a:pt x="993" y="748"/>
                  <a:pt x="1007" y="761"/>
                  <a:pt x="1010" y="781"/>
                </a:cubicBezTo>
                <a:lnTo>
                  <a:pt x="974" y="781"/>
                </a:lnTo>
                <a:lnTo>
                  <a:pt x="974" y="741"/>
                </a:lnTo>
                <a:lnTo>
                  <a:pt x="974" y="741"/>
                </a:lnTo>
                <a:close/>
                <a:moveTo>
                  <a:pt x="908" y="375"/>
                </a:moveTo>
                <a:lnTo>
                  <a:pt x="908" y="560"/>
                </a:lnTo>
                <a:cubicBezTo>
                  <a:pt x="854" y="591"/>
                  <a:pt x="799" y="622"/>
                  <a:pt x="744" y="653"/>
                </a:cubicBezTo>
                <a:cubicBezTo>
                  <a:pt x="691" y="622"/>
                  <a:pt x="638" y="591"/>
                  <a:pt x="586" y="560"/>
                </a:cubicBezTo>
                <a:lnTo>
                  <a:pt x="586" y="375"/>
                </a:lnTo>
                <a:cubicBezTo>
                  <a:pt x="638" y="344"/>
                  <a:pt x="691" y="313"/>
                  <a:pt x="744" y="283"/>
                </a:cubicBezTo>
                <a:cubicBezTo>
                  <a:pt x="799" y="313"/>
                  <a:pt x="854" y="344"/>
                  <a:pt x="908" y="375"/>
                </a:cubicBezTo>
                <a:close/>
                <a:moveTo>
                  <a:pt x="744" y="600"/>
                </a:moveTo>
                <a:cubicBezTo>
                  <a:pt x="783" y="577"/>
                  <a:pt x="821" y="555"/>
                  <a:pt x="859" y="533"/>
                </a:cubicBezTo>
                <a:cubicBezTo>
                  <a:pt x="849" y="527"/>
                  <a:pt x="838" y="522"/>
                  <a:pt x="828" y="516"/>
                </a:cubicBezTo>
                <a:cubicBezTo>
                  <a:pt x="800" y="530"/>
                  <a:pt x="772" y="545"/>
                  <a:pt x="744" y="560"/>
                </a:cubicBezTo>
                <a:cubicBezTo>
                  <a:pt x="718" y="545"/>
                  <a:pt x="691" y="530"/>
                  <a:pt x="665" y="516"/>
                </a:cubicBezTo>
                <a:cubicBezTo>
                  <a:pt x="653" y="522"/>
                  <a:pt x="641" y="527"/>
                  <a:pt x="629" y="533"/>
                </a:cubicBezTo>
                <a:cubicBezTo>
                  <a:pt x="668" y="555"/>
                  <a:pt x="706" y="577"/>
                  <a:pt x="744" y="600"/>
                </a:cubicBezTo>
                <a:close/>
                <a:moveTo>
                  <a:pt x="828" y="419"/>
                </a:moveTo>
                <a:cubicBezTo>
                  <a:pt x="838" y="412"/>
                  <a:pt x="849" y="404"/>
                  <a:pt x="859" y="397"/>
                </a:cubicBezTo>
                <a:cubicBezTo>
                  <a:pt x="821" y="375"/>
                  <a:pt x="783" y="353"/>
                  <a:pt x="744" y="331"/>
                </a:cubicBezTo>
                <a:cubicBezTo>
                  <a:pt x="706" y="353"/>
                  <a:pt x="668" y="375"/>
                  <a:pt x="629" y="397"/>
                </a:cubicBezTo>
                <a:cubicBezTo>
                  <a:pt x="641" y="404"/>
                  <a:pt x="653" y="412"/>
                  <a:pt x="665" y="419"/>
                </a:cubicBezTo>
                <a:cubicBezTo>
                  <a:pt x="691" y="403"/>
                  <a:pt x="718" y="387"/>
                  <a:pt x="744" y="370"/>
                </a:cubicBezTo>
                <a:cubicBezTo>
                  <a:pt x="772" y="387"/>
                  <a:pt x="800" y="403"/>
                  <a:pt x="828" y="419"/>
                </a:cubicBezTo>
                <a:close/>
                <a:moveTo>
                  <a:pt x="1458" y="575"/>
                </a:moveTo>
                <a:cubicBezTo>
                  <a:pt x="1490" y="634"/>
                  <a:pt x="1490" y="697"/>
                  <a:pt x="1458" y="756"/>
                </a:cubicBezTo>
                <a:cubicBezTo>
                  <a:pt x="1364" y="919"/>
                  <a:pt x="1458" y="756"/>
                  <a:pt x="1177" y="1244"/>
                </a:cubicBezTo>
                <a:cubicBezTo>
                  <a:pt x="1145" y="1299"/>
                  <a:pt x="1086" y="1331"/>
                  <a:pt x="1023" y="1331"/>
                </a:cubicBezTo>
                <a:lnTo>
                  <a:pt x="462" y="1331"/>
                </a:lnTo>
                <a:cubicBezTo>
                  <a:pt x="398" y="1331"/>
                  <a:pt x="339" y="1299"/>
                  <a:pt x="308" y="1244"/>
                </a:cubicBezTo>
                <a:cubicBezTo>
                  <a:pt x="216" y="1081"/>
                  <a:pt x="308" y="1244"/>
                  <a:pt x="32" y="756"/>
                </a:cubicBezTo>
                <a:cubicBezTo>
                  <a:pt x="0" y="697"/>
                  <a:pt x="0" y="634"/>
                  <a:pt x="32" y="575"/>
                </a:cubicBezTo>
                <a:cubicBezTo>
                  <a:pt x="123" y="412"/>
                  <a:pt x="32" y="575"/>
                  <a:pt x="308" y="86"/>
                </a:cubicBezTo>
                <a:cubicBezTo>
                  <a:pt x="339" y="32"/>
                  <a:pt x="398" y="0"/>
                  <a:pt x="462" y="0"/>
                </a:cubicBezTo>
                <a:lnTo>
                  <a:pt x="1023" y="0"/>
                </a:lnTo>
                <a:cubicBezTo>
                  <a:pt x="1086" y="0"/>
                  <a:pt x="1145" y="32"/>
                  <a:pt x="1177" y="86"/>
                </a:cubicBezTo>
                <a:cubicBezTo>
                  <a:pt x="1271" y="249"/>
                  <a:pt x="1177" y="86"/>
                  <a:pt x="1458" y="575"/>
                </a:cubicBezTo>
                <a:lnTo>
                  <a:pt x="1458" y="575"/>
                </a:lnTo>
                <a:close/>
                <a:moveTo>
                  <a:pt x="1240" y="666"/>
                </a:moveTo>
                <a:cubicBezTo>
                  <a:pt x="1245" y="661"/>
                  <a:pt x="1245" y="657"/>
                  <a:pt x="1245" y="647"/>
                </a:cubicBezTo>
                <a:lnTo>
                  <a:pt x="1227" y="620"/>
                </a:lnTo>
                <a:cubicBezTo>
                  <a:pt x="1227" y="615"/>
                  <a:pt x="1222" y="615"/>
                  <a:pt x="1218" y="615"/>
                </a:cubicBezTo>
                <a:cubicBezTo>
                  <a:pt x="1218" y="611"/>
                  <a:pt x="1213" y="615"/>
                  <a:pt x="1208" y="615"/>
                </a:cubicBezTo>
                <a:cubicBezTo>
                  <a:pt x="1183" y="630"/>
                  <a:pt x="1208" y="615"/>
                  <a:pt x="1132" y="661"/>
                </a:cubicBezTo>
                <a:cubicBezTo>
                  <a:pt x="1077" y="629"/>
                  <a:pt x="1132" y="661"/>
                  <a:pt x="968" y="566"/>
                </a:cubicBezTo>
                <a:lnTo>
                  <a:pt x="968" y="347"/>
                </a:lnTo>
                <a:cubicBezTo>
                  <a:pt x="968" y="342"/>
                  <a:pt x="964" y="337"/>
                  <a:pt x="960" y="333"/>
                </a:cubicBezTo>
                <a:cubicBezTo>
                  <a:pt x="898" y="296"/>
                  <a:pt x="960" y="333"/>
                  <a:pt x="773" y="223"/>
                </a:cubicBezTo>
                <a:lnTo>
                  <a:pt x="773" y="137"/>
                </a:lnTo>
                <a:cubicBezTo>
                  <a:pt x="773" y="128"/>
                  <a:pt x="765" y="123"/>
                  <a:pt x="760" y="123"/>
                </a:cubicBezTo>
                <a:lnTo>
                  <a:pt x="724" y="123"/>
                </a:lnTo>
                <a:cubicBezTo>
                  <a:pt x="720" y="123"/>
                  <a:pt x="715" y="128"/>
                  <a:pt x="715" y="137"/>
                </a:cubicBezTo>
                <a:lnTo>
                  <a:pt x="715" y="223"/>
                </a:lnTo>
                <a:cubicBezTo>
                  <a:pt x="652" y="260"/>
                  <a:pt x="715" y="223"/>
                  <a:pt x="525" y="333"/>
                </a:cubicBezTo>
                <a:cubicBezTo>
                  <a:pt x="520" y="337"/>
                  <a:pt x="520" y="342"/>
                  <a:pt x="520" y="347"/>
                </a:cubicBezTo>
                <a:lnTo>
                  <a:pt x="520" y="566"/>
                </a:lnTo>
                <a:cubicBezTo>
                  <a:pt x="464" y="597"/>
                  <a:pt x="520" y="566"/>
                  <a:pt x="353" y="661"/>
                </a:cubicBezTo>
                <a:cubicBezTo>
                  <a:pt x="327" y="646"/>
                  <a:pt x="353" y="661"/>
                  <a:pt x="276" y="615"/>
                </a:cubicBezTo>
                <a:cubicBezTo>
                  <a:pt x="272" y="611"/>
                  <a:pt x="262" y="615"/>
                  <a:pt x="258" y="620"/>
                </a:cubicBezTo>
                <a:cubicBezTo>
                  <a:pt x="253" y="629"/>
                  <a:pt x="258" y="620"/>
                  <a:pt x="244" y="647"/>
                </a:cubicBezTo>
                <a:cubicBezTo>
                  <a:pt x="240" y="652"/>
                  <a:pt x="241" y="653"/>
                  <a:pt x="240" y="657"/>
                </a:cubicBezTo>
                <a:cubicBezTo>
                  <a:pt x="240" y="661"/>
                  <a:pt x="244" y="666"/>
                  <a:pt x="249" y="666"/>
                </a:cubicBezTo>
                <a:cubicBezTo>
                  <a:pt x="274" y="680"/>
                  <a:pt x="249" y="666"/>
                  <a:pt x="326" y="710"/>
                </a:cubicBezTo>
                <a:lnTo>
                  <a:pt x="326" y="929"/>
                </a:lnTo>
                <a:cubicBezTo>
                  <a:pt x="326" y="934"/>
                  <a:pt x="326" y="938"/>
                  <a:pt x="330" y="943"/>
                </a:cubicBezTo>
                <a:cubicBezTo>
                  <a:pt x="394" y="980"/>
                  <a:pt x="330" y="943"/>
                  <a:pt x="520" y="1053"/>
                </a:cubicBezTo>
                <a:lnTo>
                  <a:pt x="520" y="1139"/>
                </a:lnTo>
                <a:cubicBezTo>
                  <a:pt x="520" y="1148"/>
                  <a:pt x="525" y="1153"/>
                  <a:pt x="530" y="1153"/>
                </a:cubicBezTo>
                <a:lnTo>
                  <a:pt x="566" y="1153"/>
                </a:lnTo>
                <a:cubicBezTo>
                  <a:pt x="570" y="1153"/>
                  <a:pt x="580" y="1148"/>
                  <a:pt x="580" y="1139"/>
                </a:cubicBezTo>
                <a:lnTo>
                  <a:pt x="580" y="1053"/>
                </a:lnTo>
                <a:cubicBezTo>
                  <a:pt x="634" y="1019"/>
                  <a:pt x="580" y="1053"/>
                  <a:pt x="742" y="952"/>
                </a:cubicBezTo>
                <a:cubicBezTo>
                  <a:pt x="798" y="986"/>
                  <a:pt x="742" y="952"/>
                  <a:pt x="910" y="1053"/>
                </a:cubicBezTo>
                <a:lnTo>
                  <a:pt x="910" y="1139"/>
                </a:lnTo>
                <a:cubicBezTo>
                  <a:pt x="910" y="1148"/>
                  <a:pt x="914" y="1153"/>
                  <a:pt x="919" y="1153"/>
                </a:cubicBezTo>
                <a:lnTo>
                  <a:pt x="955" y="1153"/>
                </a:lnTo>
                <a:cubicBezTo>
                  <a:pt x="960" y="1153"/>
                  <a:pt x="968" y="1148"/>
                  <a:pt x="968" y="1139"/>
                </a:cubicBezTo>
                <a:lnTo>
                  <a:pt x="968" y="1053"/>
                </a:lnTo>
                <a:cubicBezTo>
                  <a:pt x="1031" y="1016"/>
                  <a:pt x="968" y="1053"/>
                  <a:pt x="1154" y="943"/>
                </a:cubicBezTo>
                <a:cubicBezTo>
                  <a:pt x="1159" y="938"/>
                  <a:pt x="1163" y="934"/>
                  <a:pt x="1163" y="929"/>
                </a:cubicBezTo>
                <a:lnTo>
                  <a:pt x="1163" y="710"/>
                </a:lnTo>
                <a:cubicBezTo>
                  <a:pt x="1189" y="695"/>
                  <a:pt x="1163" y="710"/>
                  <a:pt x="1240" y="666"/>
                </a:cubicBezTo>
                <a:lnTo>
                  <a:pt x="1240" y="666"/>
                </a:lnTo>
                <a:close/>
                <a:moveTo>
                  <a:pt x="942" y="877"/>
                </a:moveTo>
                <a:cubicBezTo>
                  <a:pt x="901" y="877"/>
                  <a:pt x="872" y="848"/>
                  <a:pt x="872" y="806"/>
                </a:cubicBezTo>
                <a:cubicBezTo>
                  <a:pt x="872" y="769"/>
                  <a:pt x="896" y="739"/>
                  <a:pt x="934" y="736"/>
                </a:cubicBezTo>
                <a:lnTo>
                  <a:pt x="934" y="790"/>
                </a:lnTo>
                <a:lnTo>
                  <a:pt x="934" y="819"/>
                </a:lnTo>
                <a:lnTo>
                  <a:pt x="963" y="819"/>
                </a:lnTo>
                <a:lnTo>
                  <a:pt x="1009" y="819"/>
                </a:lnTo>
                <a:cubicBezTo>
                  <a:pt x="1005" y="852"/>
                  <a:pt x="976" y="877"/>
                  <a:pt x="942" y="877"/>
                </a:cubicBezTo>
                <a:lnTo>
                  <a:pt x="942" y="877"/>
                </a:lnTo>
                <a:close/>
                <a:moveTo>
                  <a:pt x="776" y="719"/>
                </a:moveTo>
                <a:cubicBezTo>
                  <a:pt x="829" y="688"/>
                  <a:pt x="882" y="657"/>
                  <a:pt x="935" y="627"/>
                </a:cubicBezTo>
                <a:cubicBezTo>
                  <a:pt x="989" y="657"/>
                  <a:pt x="935" y="627"/>
                  <a:pt x="1098" y="719"/>
                </a:cubicBezTo>
                <a:lnTo>
                  <a:pt x="1098" y="905"/>
                </a:lnTo>
                <a:cubicBezTo>
                  <a:pt x="1044" y="935"/>
                  <a:pt x="1098" y="905"/>
                  <a:pt x="935" y="997"/>
                </a:cubicBezTo>
                <a:cubicBezTo>
                  <a:pt x="882" y="966"/>
                  <a:pt x="935" y="997"/>
                  <a:pt x="776" y="905"/>
                </a:cubicBezTo>
                <a:lnTo>
                  <a:pt x="776" y="719"/>
                </a:lnTo>
                <a:lnTo>
                  <a:pt x="776" y="719"/>
                </a:lnTo>
                <a:close/>
                <a:moveTo>
                  <a:pt x="1050" y="811"/>
                </a:moveTo>
                <a:cubicBezTo>
                  <a:pt x="1050" y="750"/>
                  <a:pt x="1001" y="697"/>
                  <a:pt x="939" y="697"/>
                </a:cubicBezTo>
                <a:cubicBezTo>
                  <a:pt x="873" y="697"/>
                  <a:pt x="825" y="750"/>
                  <a:pt x="825" y="811"/>
                </a:cubicBezTo>
                <a:cubicBezTo>
                  <a:pt x="825" y="873"/>
                  <a:pt x="873" y="927"/>
                  <a:pt x="939" y="927"/>
                </a:cubicBezTo>
                <a:cubicBezTo>
                  <a:pt x="1001" y="927"/>
                  <a:pt x="1050" y="873"/>
                  <a:pt x="1050" y="811"/>
                </a:cubicBezTo>
                <a:lnTo>
                  <a:pt x="1050" y="811"/>
                </a:lnTo>
                <a:close/>
                <a:moveTo>
                  <a:pt x="387" y="719"/>
                </a:moveTo>
                <a:cubicBezTo>
                  <a:pt x="438" y="688"/>
                  <a:pt x="491" y="657"/>
                  <a:pt x="543" y="627"/>
                </a:cubicBezTo>
                <a:cubicBezTo>
                  <a:pt x="596" y="657"/>
                  <a:pt x="650" y="688"/>
                  <a:pt x="704" y="719"/>
                </a:cubicBezTo>
                <a:lnTo>
                  <a:pt x="704" y="905"/>
                </a:lnTo>
                <a:cubicBezTo>
                  <a:pt x="650" y="935"/>
                  <a:pt x="596" y="966"/>
                  <a:pt x="543" y="997"/>
                </a:cubicBezTo>
                <a:cubicBezTo>
                  <a:pt x="491" y="966"/>
                  <a:pt x="438" y="935"/>
                  <a:pt x="387" y="905"/>
                </a:cubicBezTo>
                <a:lnTo>
                  <a:pt x="387" y="719"/>
                </a:lnTo>
                <a:close/>
                <a:moveTo>
                  <a:pt x="495" y="900"/>
                </a:moveTo>
                <a:lnTo>
                  <a:pt x="495" y="767"/>
                </a:lnTo>
                <a:lnTo>
                  <a:pt x="456" y="767"/>
                </a:lnTo>
                <a:lnTo>
                  <a:pt x="456" y="900"/>
                </a:lnTo>
                <a:lnTo>
                  <a:pt x="495" y="900"/>
                </a:lnTo>
                <a:close/>
                <a:moveTo>
                  <a:pt x="595" y="719"/>
                </a:moveTo>
                <a:lnTo>
                  <a:pt x="595" y="900"/>
                </a:lnTo>
                <a:lnTo>
                  <a:pt x="635" y="900"/>
                </a:lnTo>
                <a:lnTo>
                  <a:pt x="635" y="719"/>
                </a:lnTo>
                <a:lnTo>
                  <a:pt x="595" y="719"/>
                </a:lnTo>
                <a:close/>
                <a:moveTo>
                  <a:pt x="565" y="900"/>
                </a:moveTo>
                <a:lnTo>
                  <a:pt x="565" y="833"/>
                </a:lnTo>
                <a:lnTo>
                  <a:pt x="526" y="833"/>
                </a:lnTo>
                <a:lnTo>
                  <a:pt x="526" y="900"/>
                </a:lnTo>
                <a:lnTo>
                  <a:pt x="565" y="90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2655888" y="4381500"/>
            <a:ext cx="186213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Система мониторинга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инфраструктурных 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объектов</a:t>
            </a:r>
          </a:p>
        </p:txBody>
      </p:sp>
      <p:sp>
        <p:nvSpPr>
          <p:cNvPr id="4154" name="Freeform 58"/>
          <p:cNvSpPr>
            <a:spLocks noChangeArrowheads="1"/>
          </p:cNvSpPr>
          <p:nvPr/>
        </p:nvSpPr>
        <p:spPr bwMode="auto">
          <a:xfrm>
            <a:off x="6156325" y="2330450"/>
            <a:ext cx="536575" cy="476250"/>
          </a:xfrm>
          <a:custGeom>
            <a:avLst/>
            <a:gdLst>
              <a:gd name="T0" fmla="*/ 443 w 1491"/>
              <a:gd name="T1" fmla="*/ 900 h 1324"/>
              <a:gd name="T2" fmla="*/ 443 w 1491"/>
              <a:gd name="T3" fmla="*/ 833 h 1324"/>
              <a:gd name="T4" fmla="*/ 737 w 1491"/>
              <a:gd name="T5" fmla="*/ 318 h 1324"/>
              <a:gd name="T6" fmla="*/ 737 w 1491"/>
              <a:gd name="T7" fmla="*/ 379 h 1324"/>
              <a:gd name="T8" fmla="*/ 432 w 1491"/>
              <a:gd name="T9" fmla="*/ 646 h 1324"/>
              <a:gd name="T10" fmla="*/ 710 w 1491"/>
              <a:gd name="T11" fmla="*/ 685 h 1324"/>
              <a:gd name="T12" fmla="*/ 643 w 1491"/>
              <a:gd name="T13" fmla="*/ 476 h 1324"/>
              <a:gd name="T14" fmla="*/ 908 w 1491"/>
              <a:gd name="T15" fmla="*/ 345 h 1324"/>
              <a:gd name="T16" fmla="*/ 773 w 1491"/>
              <a:gd name="T17" fmla="*/ 437 h 1324"/>
              <a:gd name="T18" fmla="*/ 643 w 1491"/>
              <a:gd name="T19" fmla="*/ 476 h 1324"/>
              <a:gd name="T20" fmla="*/ 673 w 1491"/>
              <a:gd name="T21" fmla="*/ 345 h 1324"/>
              <a:gd name="T22" fmla="*/ 742 w 1491"/>
              <a:gd name="T23" fmla="*/ 276 h 1324"/>
              <a:gd name="T24" fmla="*/ 941 w 1491"/>
              <a:gd name="T25" fmla="*/ 451 h 1324"/>
              <a:gd name="T26" fmla="*/ 863 w 1491"/>
              <a:gd name="T27" fmla="*/ 737 h 1324"/>
              <a:gd name="T28" fmla="*/ 772 w 1491"/>
              <a:gd name="T29" fmla="*/ 567 h 1324"/>
              <a:gd name="T30" fmla="*/ 674 w 1491"/>
              <a:gd name="T31" fmla="*/ 500 h 1324"/>
              <a:gd name="T32" fmla="*/ 773 w 1491"/>
              <a:gd name="T33" fmla="*/ 481 h 1324"/>
              <a:gd name="T34" fmla="*/ 815 w 1491"/>
              <a:gd name="T35" fmla="*/ 500 h 1324"/>
              <a:gd name="T36" fmla="*/ 511 w 1491"/>
              <a:gd name="T37" fmla="*/ 1023 h 1324"/>
              <a:gd name="T38" fmla="*/ 379 w 1491"/>
              <a:gd name="T39" fmla="*/ 1014 h 1324"/>
              <a:gd name="T40" fmla="*/ 474 w 1491"/>
              <a:gd name="T41" fmla="*/ 1005 h 1324"/>
              <a:gd name="T42" fmla="*/ 1047 w 1491"/>
              <a:gd name="T43" fmla="*/ 900 h 1324"/>
              <a:gd name="T44" fmla="*/ 1047 w 1491"/>
              <a:gd name="T45" fmla="*/ 833 h 1324"/>
              <a:gd name="T46" fmla="*/ 1116 w 1491"/>
              <a:gd name="T47" fmla="*/ 1023 h 1324"/>
              <a:gd name="T48" fmla="*/ 982 w 1491"/>
              <a:gd name="T49" fmla="*/ 1014 h 1324"/>
              <a:gd name="T50" fmla="*/ 1074 w 1491"/>
              <a:gd name="T51" fmla="*/ 1005 h 1324"/>
              <a:gd name="T52" fmla="*/ 1142 w 1491"/>
              <a:gd name="T53" fmla="*/ 997 h 1324"/>
              <a:gd name="T54" fmla="*/ 1011 w 1491"/>
              <a:gd name="T55" fmla="*/ 958 h 1324"/>
              <a:gd name="T56" fmla="*/ 876 w 1491"/>
              <a:gd name="T57" fmla="*/ 866 h 1324"/>
              <a:gd name="T58" fmla="*/ 1042 w 1491"/>
              <a:gd name="T59" fmla="*/ 936 h 1324"/>
              <a:gd name="T60" fmla="*/ 972 w 1491"/>
              <a:gd name="T61" fmla="*/ 866 h 1324"/>
              <a:gd name="T62" fmla="*/ 1458 w 1491"/>
              <a:gd name="T63" fmla="*/ 571 h 1324"/>
              <a:gd name="T64" fmla="*/ 1023 w 1491"/>
              <a:gd name="T65" fmla="*/ 1323 h 1324"/>
              <a:gd name="T66" fmla="*/ 32 w 1491"/>
              <a:gd name="T67" fmla="*/ 747 h 1324"/>
              <a:gd name="T68" fmla="*/ 462 w 1491"/>
              <a:gd name="T69" fmla="*/ 0 h 1324"/>
              <a:gd name="T70" fmla="*/ 1458 w 1491"/>
              <a:gd name="T71" fmla="*/ 571 h 1324"/>
              <a:gd name="T72" fmla="*/ 1259 w 1491"/>
              <a:gd name="T73" fmla="*/ 860 h 1324"/>
              <a:gd name="T74" fmla="*/ 964 w 1491"/>
              <a:gd name="T75" fmla="*/ 344 h 1324"/>
              <a:gd name="T76" fmla="*/ 530 w 1491"/>
              <a:gd name="T77" fmla="*/ 389 h 1324"/>
              <a:gd name="T78" fmla="*/ 443 w 1491"/>
              <a:gd name="T79" fmla="*/ 1082 h 1324"/>
              <a:gd name="T80" fmla="*/ 896 w 1491"/>
              <a:gd name="T81" fmla="*/ 1024 h 1324"/>
              <a:gd name="T82" fmla="*/ 834 w 1491"/>
              <a:gd name="T83" fmla="*/ 787 h 1324"/>
              <a:gd name="T84" fmla="*/ 744 w 1491"/>
              <a:gd name="T85" fmla="*/ 1005 h 1324"/>
              <a:gd name="T86" fmla="*/ 656 w 1491"/>
              <a:gd name="T87" fmla="*/ 787 h 1324"/>
              <a:gd name="T88" fmla="*/ 834 w 1491"/>
              <a:gd name="T89" fmla="*/ 787 h 1324"/>
              <a:gd name="T90" fmla="*/ 539 w 1491"/>
              <a:gd name="T91" fmla="*/ 997 h 1324"/>
              <a:gd name="T92" fmla="*/ 408 w 1491"/>
              <a:gd name="T93" fmla="*/ 958 h 1324"/>
              <a:gd name="T94" fmla="*/ 278 w 1491"/>
              <a:gd name="T95" fmla="*/ 866 h 1324"/>
              <a:gd name="T96" fmla="*/ 438 w 1491"/>
              <a:gd name="T97" fmla="*/ 936 h 1324"/>
              <a:gd name="T98" fmla="*/ 369 w 1491"/>
              <a:gd name="T99" fmla="*/ 866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91" h="1324">
                <a:moveTo>
                  <a:pt x="443" y="833"/>
                </a:moveTo>
                <a:cubicBezTo>
                  <a:pt x="461" y="833"/>
                  <a:pt x="476" y="847"/>
                  <a:pt x="476" y="866"/>
                </a:cubicBezTo>
                <a:cubicBezTo>
                  <a:pt x="476" y="885"/>
                  <a:pt x="461" y="900"/>
                  <a:pt x="443" y="900"/>
                </a:cubicBezTo>
                <a:cubicBezTo>
                  <a:pt x="428" y="900"/>
                  <a:pt x="414" y="885"/>
                  <a:pt x="414" y="866"/>
                </a:cubicBezTo>
                <a:cubicBezTo>
                  <a:pt x="414" y="847"/>
                  <a:pt x="428" y="833"/>
                  <a:pt x="443" y="833"/>
                </a:cubicBezTo>
                <a:lnTo>
                  <a:pt x="443" y="833"/>
                </a:lnTo>
                <a:close/>
                <a:moveTo>
                  <a:pt x="737" y="379"/>
                </a:moveTo>
                <a:cubicBezTo>
                  <a:pt x="718" y="379"/>
                  <a:pt x="704" y="365"/>
                  <a:pt x="704" y="347"/>
                </a:cubicBezTo>
                <a:cubicBezTo>
                  <a:pt x="704" y="328"/>
                  <a:pt x="718" y="318"/>
                  <a:pt x="737" y="318"/>
                </a:cubicBezTo>
                <a:cubicBezTo>
                  <a:pt x="756" y="318"/>
                  <a:pt x="771" y="328"/>
                  <a:pt x="771" y="347"/>
                </a:cubicBezTo>
                <a:cubicBezTo>
                  <a:pt x="771" y="365"/>
                  <a:pt x="756" y="379"/>
                  <a:pt x="737" y="379"/>
                </a:cubicBezTo>
                <a:lnTo>
                  <a:pt x="737" y="379"/>
                </a:lnTo>
                <a:close/>
                <a:moveTo>
                  <a:pt x="619" y="737"/>
                </a:moveTo>
                <a:cubicBezTo>
                  <a:pt x="584" y="680"/>
                  <a:pt x="518" y="646"/>
                  <a:pt x="444" y="646"/>
                </a:cubicBezTo>
                <a:lnTo>
                  <a:pt x="432" y="646"/>
                </a:lnTo>
                <a:cubicBezTo>
                  <a:pt x="439" y="567"/>
                  <a:pt x="479" y="498"/>
                  <a:pt x="540" y="451"/>
                </a:cubicBezTo>
                <a:cubicBezTo>
                  <a:pt x="570" y="516"/>
                  <a:pt x="636" y="563"/>
                  <a:pt x="710" y="567"/>
                </a:cubicBezTo>
                <a:lnTo>
                  <a:pt x="710" y="685"/>
                </a:lnTo>
                <a:cubicBezTo>
                  <a:pt x="679" y="703"/>
                  <a:pt x="710" y="685"/>
                  <a:pt x="619" y="737"/>
                </a:cubicBezTo>
                <a:lnTo>
                  <a:pt x="619" y="737"/>
                </a:lnTo>
                <a:close/>
                <a:moveTo>
                  <a:pt x="643" y="476"/>
                </a:moveTo>
                <a:cubicBezTo>
                  <a:pt x="603" y="445"/>
                  <a:pt x="582" y="397"/>
                  <a:pt x="582" y="345"/>
                </a:cubicBezTo>
                <a:cubicBezTo>
                  <a:pt x="582" y="258"/>
                  <a:pt x="652" y="185"/>
                  <a:pt x="742" y="185"/>
                </a:cubicBezTo>
                <a:cubicBezTo>
                  <a:pt x="834" y="185"/>
                  <a:pt x="908" y="258"/>
                  <a:pt x="908" y="345"/>
                </a:cubicBezTo>
                <a:cubicBezTo>
                  <a:pt x="908" y="397"/>
                  <a:pt x="882" y="445"/>
                  <a:pt x="843" y="476"/>
                </a:cubicBezTo>
                <a:cubicBezTo>
                  <a:pt x="839" y="471"/>
                  <a:pt x="834" y="467"/>
                  <a:pt x="830" y="458"/>
                </a:cubicBezTo>
                <a:cubicBezTo>
                  <a:pt x="817" y="445"/>
                  <a:pt x="795" y="437"/>
                  <a:pt x="773" y="437"/>
                </a:cubicBezTo>
                <a:lnTo>
                  <a:pt x="712" y="437"/>
                </a:lnTo>
                <a:cubicBezTo>
                  <a:pt x="691" y="437"/>
                  <a:pt x="669" y="445"/>
                  <a:pt x="656" y="458"/>
                </a:cubicBezTo>
                <a:cubicBezTo>
                  <a:pt x="652" y="467"/>
                  <a:pt x="647" y="471"/>
                  <a:pt x="643" y="476"/>
                </a:cubicBezTo>
                <a:lnTo>
                  <a:pt x="643" y="476"/>
                </a:lnTo>
                <a:close/>
                <a:moveTo>
                  <a:pt x="742" y="276"/>
                </a:moveTo>
                <a:cubicBezTo>
                  <a:pt x="704" y="276"/>
                  <a:pt x="673" y="307"/>
                  <a:pt x="673" y="345"/>
                </a:cubicBezTo>
                <a:cubicBezTo>
                  <a:pt x="673" y="384"/>
                  <a:pt x="704" y="415"/>
                  <a:pt x="742" y="415"/>
                </a:cubicBezTo>
                <a:cubicBezTo>
                  <a:pt x="782" y="415"/>
                  <a:pt x="812" y="384"/>
                  <a:pt x="812" y="345"/>
                </a:cubicBezTo>
                <a:cubicBezTo>
                  <a:pt x="812" y="307"/>
                  <a:pt x="782" y="276"/>
                  <a:pt x="742" y="276"/>
                </a:cubicBezTo>
                <a:lnTo>
                  <a:pt x="742" y="276"/>
                </a:lnTo>
                <a:close/>
                <a:moveTo>
                  <a:pt x="772" y="567"/>
                </a:moveTo>
                <a:cubicBezTo>
                  <a:pt x="846" y="563"/>
                  <a:pt x="910" y="516"/>
                  <a:pt x="941" y="451"/>
                </a:cubicBezTo>
                <a:cubicBezTo>
                  <a:pt x="1002" y="498"/>
                  <a:pt x="1040" y="567"/>
                  <a:pt x="1054" y="646"/>
                </a:cubicBezTo>
                <a:lnTo>
                  <a:pt x="1036" y="646"/>
                </a:lnTo>
                <a:cubicBezTo>
                  <a:pt x="963" y="646"/>
                  <a:pt x="902" y="680"/>
                  <a:pt x="863" y="737"/>
                </a:cubicBezTo>
                <a:cubicBezTo>
                  <a:pt x="833" y="720"/>
                  <a:pt x="863" y="737"/>
                  <a:pt x="772" y="685"/>
                </a:cubicBezTo>
                <a:lnTo>
                  <a:pt x="772" y="567"/>
                </a:lnTo>
                <a:lnTo>
                  <a:pt x="772" y="567"/>
                </a:lnTo>
                <a:close/>
                <a:moveTo>
                  <a:pt x="815" y="500"/>
                </a:moveTo>
                <a:cubicBezTo>
                  <a:pt x="794" y="506"/>
                  <a:pt x="769" y="512"/>
                  <a:pt x="744" y="512"/>
                </a:cubicBezTo>
                <a:cubicBezTo>
                  <a:pt x="719" y="512"/>
                  <a:pt x="694" y="506"/>
                  <a:pt x="674" y="500"/>
                </a:cubicBezTo>
                <a:cubicBezTo>
                  <a:pt x="678" y="496"/>
                  <a:pt x="678" y="493"/>
                  <a:pt x="682" y="493"/>
                </a:cubicBezTo>
                <a:cubicBezTo>
                  <a:pt x="690" y="487"/>
                  <a:pt x="702" y="481"/>
                  <a:pt x="715" y="481"/>
                </a:cubicBezTo>
                <a:lnTo>
                  <a:pt x="773" y="481"/>
                </a:lnTo>
                <a:cubicBezTo>
                  <a:pt x="786" y="481"/>
                  <a:pt x="799" y="487"/>
                  <a:pt x="807" y="493"/>
                </a:cubicBezTo>
                <a:cubicBezTo>
                  <a:pt x="811" y="493"/>
                  <a:pt x="811" y="496"/>
                  <a:pt x="815" y="500"/>
                </a:cubicBezTo>
                <a:lnTo>
                  <a:pt x="815" y="500"/>
                </a:lnTo>
                <a:close/>
                <a:moveTo>
                  <a:pt x="474" y="1005"/>
                </a:moveTo>
                <a:cubicBezTo>
                  <a:pt x="486" y="1005"/>
                  <a:pt x="495" y="1007"/>
                  <a:pt x="503" y="1014"/>
                </a:cubicBezTo>
                <a:cubicBezTo>
                  <a:pt x="507" y="1017"/>
                  <a:pt x="511" y="1020"/>
                  <a:pt x="511" y="1023"/>
                </a:cubicBezTo>
                <a:cubicBezTo>
                  <a:pt x="490" y="1030"/>
                  <a:pt x="465" y="1036"/>
                  <a:pt x="441" y="1036"/>
                </a:cubicBezTo>
                <a:cubicBezTo>
                  <a:pt x="416" y="1036"/>
                  <a:pt x="395" y="1030"/>
                  <a:pt x="375" y="1023"/>
                </a:cubicBezTo>
                <a:cubicBezTo>
                  <a:pt x="375" y="1020"/>
                  <a:pt x="379" y="1017"/>
                  <a:pt x="379" y="1014"/>
                </a:cubicBezTo>
                <a:cubicBezTo>
                  <a:pt x="387" y="1007"/>
                  <a:pt x="399" y="1005"/>
                  <a:pt x="412" y="1005"/>
                </a:cubicBezTo>
                <a:lnTo>
                  <a:pt x="474" y="1005"/>
                </a:lnTo>
                <a:lnTo>
                  <a:pt x="474" y="1005"/>
                </a:lnTo>
                <a:close/>
                <a:moveTo>
                  <a:pt x="1047" y="833"/>
                </a:moveTo>
                <a:cubicBezTo>
                  <a:pt x="1065" y="833"/>
                  <a:pt x="1076" y="847"/>
                  <a:pt x="1076" y="866"/>
                </a:cubicBezTo>
                <a:cubicBezTo>
                  <a:pt x="1076" y="885"/>
                  <a:pt x="1065" y="900"/>
                  <a:pt x="1047" y="900"/>
                </a:cubicBezTo>
                <a:cubicBezTo>
                  <a:pt x="1028" y="900"/>
                  <a:pt x="1014" y="885"/>
                  <a:pt x="1014" y="866"/>
                </a:cubicBezTo>
                <a:cubicBezTo>
                  <a:pt x="1014" y="847"/>
                  <a:pt x="1028" y="833"/>
                  <a:pt x="1047" y="833"/>
                </a:cubicBezTo>
                <a:lnTo>
                  <a:pt x="1047" y="833"/>
                </a:lnTo>
                <a:close/>
                <a:moveTo>
                  <a:pt x="1074" y="1005"/>
                </a:moveTo>
                <a:cubicBezTo>
                  <a:pt x="1086" y="1005"/>
                  <a:pt x="1099" y="1007"/>
                  <a:pt x="1107" y="1014"/>
                </a:cubicBezTo>
                <a:cubicBezTo>
                  <a:pt x="1112" y="1017"/>
                  <a:pt x="1112" y="1020"/>
                  <a:pt x="1116" y="1023"/>
                </a:cubicBezTo>
                <a:cubicBezTo>
                  <a:pt x="1091" y="1030"/>
                  <a:pt x="1069" y="1036"/>
                  <a:pt x="1045" y="1036"/>
                </a:cubicBezTo>
                <a:cubicBezTo>
                  <a:pt x="1020" y="1036"/>
                  <a:pt x="994" y="1030"/>
                  <a:pt x="974" y="1023"/>
                </a:cubicBezTo>
                <a:cubicBezTo>
                  <a:pt x="977" y="1020"/>
                  <a:pt x="977" y="1017"/>
                  <a:pt x="982" y="1014"/>
                </a:cubicBezTo>
                <a:cubicBezTo>
                  <a:pt x="990" y="1007"/>
                  <a:pt x="1003" y="1005"/>
                  <a:pt x="1015" y="1005"/>
                </a:cubicBezTo>
                <a:lnTo>
                  <a:pt x="1074" y="1005"/>
                </a:lnTo>
                <a:lnTo>
                  <a:pt x="1074" y="1005"/>
                </a:lnTo>
                <a:close/>
                <a:moveTo>
                  <a:pt x="1042" y="706"/>
                </a:moveTo>
                <a:cubicBezTo>
                  <a:pt x="1134" y="706"/>
                  <a:pt x="1203" y="775"/>
                  <a:pt x="1203" y="866"/>
                </a:cubicBezTo>
                <a:cubicBezTo>
                  <a:pt x="1203" y="919"/>
                  <a:pt x="1181" y="966"/>
                  <a:pt x="1142" y="997"/>
                </a:cubicBezTo>
                <a:cubicBezTo>
                  <a:pt x="1138" y="992"/>
                  <a:pt x="1134" y="984"/>
                  <a:pt x="1129" y="980"/>
                </a:cubicBezTo>
                <a:cubicBezTo>
                  <a:pt x="1116" y="966"/>
                  <a:pt x="1094" y="958"/>
                  <a:pt x="1072" y="958"/>
                </a:cubicBezTo>
                <a:lnTo>
                  <a:pt x="1011" y="958"/>
                </a:lnTo>
                <a:cubicBezTo>
                  <a:pt x="989" y="958"/>
                  <a:pt x="968" y="966"/>
                  <a:pt x="954" y="980"/>
                </a:cubicBezTo>
                <a:cubicBezTo>
                  <a:pt x="950" y="984"/>
                  <a:pt x="946" y="992"/>
                  <a:pt x="941" y="997"/>
                </a:cubicBezTo>
                <a:cubicBezTo>
                  <a:pt x="902" y="966"/>
                  <a:pt x="876" y="919"/>
                  <a:pt x="876" y="866"/>
                </a:cubicBezTo>
                <a:cubicBezTo>
                  <a:pt x="876" y="775"/>
                  <a:pt x="950" y="706"/>
                  <a:pt x="1042" y="706"/>
                </a:cubicBezTo>
                <a:lnTo>
                  <a:pt x="1042" y="706"/>
                </a:lnTo>
                <a:close/>
                <a:moveTo>
                  <a:pt x="1042" y="936"/>
                </a:moveTo>
                <a:cubicBezTo>
                  <a:pt x="1081" y="936"/>
                  <a:pt x="1112" y="906"/>
                  <a:pt x="1112" y="866"/>
                </a:cubicBezTo>
                <a:cubicBezTo>
                  <a:pt x="1112" y="828"/>
                  <a:pt x="1081" y="797"/>
                  <a:pt x="1042" y="797"/>
                </a:cubicBezTo>
                <a:cubicBezTo>
                  <a:pt x="1002" y="797"/>
                  <a:pt x="972" y="828"/>
                  <a:pt x="972" y="866"/>
                </a:cubicBezTo>
                <a:cubicBezTo>
                  <a:pt x="972" y="906"/>
                  <a:pt x="1002" y="936"/>
                  <a:pt x="1042" y="936"/>
                </a:cubicBezTo>
                <a:lnTo>
                  <a:pt x="1042" y="936"/>
                </a:lnTo>
                <a:close/>
                <a:moveTo>
                  <a:pt x="1458" y="571"/>
                </a:moveTo>
                <a:cubicBezTo>
                  <a:pt x="1490" y="625"/>
                  <a:pt x="1490" y="692"/>
                  <a:pt x="1458" y="747"/>
                </a:cubicBezTo>
                <a:cubicBezTo>
                  <a:pt x="1364" y="910"/>
                  <a:pt x="1458" y="747"/>
                  <a:pt x="1177" y="1237"/>
                </a:cubicBezTo>
                <a:cubicBezTo>
                  <a:pt x="1145" y="1291"/>
                  <a:pt x="1086" y="1323"/>
                  <a:pt x="1023" y="1323"/>
                </a:cubicBezTo>
                <a:lnTo>
                  <a:pt x="462" y="1323"/>
                </a:lnTo>
                <a:cubicBezTo>
                  <a:pt x="398" y="1323"/>
                  <a:pt x="339" y="1291"/>
                  <a:pt x="308" y="1237"/>
                </a:cubicBezTo>
                <a:cubicBezTo>
                  <a:pt x="216" y="1073"/>
                  <a:pt x="308" y="1237"/>
                  <a:pt x="32" y="747"/>
                </a:cubicBezTo>
                <a:cubicBezTo>
                  <a:pt x="0" y="692"/>
                  <a:pt x="0" y="625"/>
                  <a:pt x="32" y="571"/>
                </a:cubicBezTo>
                <a:cubicBezTo>
                  <a:pt x="123" y="409"/>
                  <a:pt x="32" y="571"/>
                  <a:pt x="308" y="86"/>
                </a:cubicBezTo>
                <a:cubicBezTo>
                  <a:pt x="339" y="31"/>
                  <a:pt x="398" y="0"/>
                  <a:pt x="462" y="0"/>
                </a:cubicBezTo>
                <a:lnTo>
                  <a:pt x="1023" y="0"/>
                </a:lnTo>
                <a:cubicBezTo>
                  <a:pt x="1086" y="0"/>
                  <a:pt x="1145" y="31"/>
                  <a:pt x="1177" y="86"/>
                </a:cubicBezTo>
                <a:cubicBezTo>
                  <a:pt x="1271" y="247"/>
                  <a:pt x="1177" y="86"/>
                  <a:pt x="1458" y="571"/>
                </a:cubicBezTo>
                <a:lnTo>
                  <a:pt x="1458" y="571"/>
                </a:lnTo>
                <a:close/>
                <a:moveTo>
                  <a:pt x="1041" y="1082"/>
                </a:moveTo>
                <a:cubicBezTo>
                  <a:pt x="1163" y="1082"/>
                  <a:pt x="1259" y="983"/>
                  <a:pt x="1259" y="860"/>
                </a:cubicBezTo>
                <a:cubicBezTo>
                  <a:pt x="1259" y="765"/>
                  <a:pt x="1195" y="679"/>
                  <a:pt x="1109" y="653"/>
                </a:cubicBezTo>
                <a:cubicBezTo>
                  <a:pt x="1100" y="548"/>
                  <a:pt x="1045" y="453"/>
                  <a:pt x="960" y="389"/>
                </a:cubicBezTo>
                <a:cubicBezTo>
                  <a:pt x="960" y="376"/>
                  <a:pt x="964" y="362"/>
                  <a:pt x="964" y="344"/>
                </a:cubicBezTo>
                <a:cubicBezTo>
                  <a:pt x="964" y="222"/>
                  <a:pt x="865" y="126"/>
                  <a:pt x="742" y="126"/>
                </a:cubicBezTo>
                <a:cubicBezTo>
                  <a:pt x="621" y="126"/>
                  <a:pt x="525" y="222"/>
                  <a:pt x="525" y="344"/>
                </a:cubicBezTo>
                <a:cubicBezTo>
                  <a:pt x="525" y="362"/>
                  <a:pt x="525" y="376"/>
                  <a:pt x="530" y="389"/>
                </a:cubicBezTo>
                <a:cubicBezTo>
                  <a:pt x="443" y="453"/>
                  <a:pt x="385" y="548"/>
                  <a:pt x="376" y="653"/>
                </a:cubicBezTo>
                <a:cubicBezTo>
                  <a:pt x="290" y="679"/>
                  <a:pt x="226" y="765"/>
                  <a:pt x="226" y="860"/>
                </a:cubicBezTo>
                <a:cubicBezTo>
                  <a:pt x="226" y="983"/>
                  <a:pt x="326" y="1082"/>
                  <a:pt x="443" y="1082"/>
                </a:cubicBezTo>
                <a:cubicBezTo>
                  <a:pt x="503" y="1082"/>
                  <a:pt x="552" y="1060"/>
                  <a:pt x="593" y="1024"/>
                </a:cubicBezTo>
                <a:cubicBezTo>
                  <a:pt x="638" y="1047"/>
                  <a:pt x="688" y="1056"/>
                  <a:pt x="742" y="1056"/>
                </a:cubicBezTo>
                <a:cubicBezTo>
                  <a:pt x="797" y="1056"/>
                  <a:pt x="846" y="1047"/>
                  <a:pt x="896" y="1024"/>
                </a:cubicBezTo>
                <a:cubicBezTo>
                  <a:pt x="932" y="1060"/>
                  <a:pt x="982" y="1082"/>
                  <a:pt x="1041" y="1082"/>
                </a:cubicBezTo>
                <a:lnTo>
                  <a:pt x="1041" y="1082"/>
                </a:lnTo>
                <a:close/>
                <a:moveTo>
                  <a:pt x="834" y="787"/>
                </a:moveTo>
                <a:cubicBezTo>
                  <a:pt x="825" y="809"/>
                  <a:pt x="817" y="839"/>
                  <a:pt x="817" y="866"/>
                </a:cubicBezTo>
                <a:cubicBezTo>
                  <a:pt x="817" y="910"/>
                  <a:pt x="834" y="953"/>
                  <a:pt x="855" y="988"/>
                </a:cubicBezTo>
                <a:cubicBezTo>
                  <a:pt x="821" y="1001"/>
                  <a:pt x="783" y="1005"/>
                  <a:pt x="744" y="1005"/>
                </a:cubicBezTo>
                <a:cubicBezTo>
                  <a:pt x="707" y="1005"/>
                  <a:pt x="672" y="1001"/>
                  <a:pt x="635" y="988"/>
                </a:cubicBezTo>
                <a:cubicBezTo>
                  <a:pt x="660" y="953"/>
                  <a:pt x="672" y="910"/>
                  <a:pt x="672" y="866"/>
                </a:cubicBezTo>
                <a:cubicBezTo>
                  <a:pt x="672" y="839"/>
                  <a:pt x="668" y="809"/>
                  <a:pt x="656" y="787"/>
                </a:cubicBezTo>
                <a:cubicBezTo>
                  <a:pt x="685" y="770"/>
                  <a:pt x="656" y="787"/>
                  <a:pt x="744" y="736"/>
                </a:cubicBezTo>
                <a:lnTo>
                  <a:pt x="834" y="787"/>
                </a:lnTo>
                <a:lnTo>
                  <a:pt x="834" y="787"/>
                </a:lnTo>
                <a:close/>
                <a:moveTo>
                  <a:pt x="438" y="706"/>
                </a:moveTo>
                <a:cubicBezTo>
                  <a:pt x="530" y="706"/>
                  <a:pt x="604" y="775"/>
                  <a:pt x="604" y="866"/>
                </a:cubicBezTo>
                <a:cubicBezTo>
                  <a:pt x="604" y="919"/>
                  <a:pt x="578" y="966"/>
                  <a:pt x="539" y="997"/>
                </a:cubicBezTo>
                <a:cubicBezTo>
                  <a:pt x="535" y="988"/>
                  <a:pt x="535" y="984"/>
                  <a:pt x="530" y="980"/>
                </a:cubicBezTo>
                <a:cubicBezTo>
                  <a:pt x="512" y="966"/>
                  <a:pt x="495" y="958"/>
                  <a:pt x="473" y="958"/>
                </a:cubicBezTo>
                <a:lnTo>
                  <a:pt x="408" y="958"/>
                </a:lnTo>
                <a:cubicBezTo>
                  <a:pt x="387" y="958"/>
                  <a:pt x="369" y="966"/>
                  <a:pt x="352" y="980"/>
                </a:cubicBezTo>
                <a:cubicBezTo>
                  <a:pt x="347" y="984"/>
                  <a:pt x="343" y="992"/>
                  <a:pt x="343" y="997"/>
                </a:cubicBezTo>
                <a:cubicBezTo>
                  <a:pt x="304" y="966"/>
                  <a:pt x="278" y="919"/>
                  <a:pt x="278" y="866"/>
                </a:cubicBezTo>
                <a:cubicBezTo>
                  <a:pt x="278" y="775"/>
                  <a:pt x="352" y="706"/>
                  <a:pt x="438" y="706"/>
                </a:cubicBezTo>
                <a:lnTo>
                  <a:pt x="438" y="706"/>
                </a:lnTo>
                <a:close/>
                <a:moveTo>
                  <a:pt x="438" y="936"/>
                </a:moveTo>
                <a:cubicBezTo>
                  <a:pt x="478" y="936"/>
                  <a:pt x="508" y="906"/>
                  <a:pt x="508" y="866"/>
                </a:cubicBezTo>
                <a:cubicBezTo>
                  <a:pt x="508" y="828"/>
                  <a:pt x="478" y="797"/>
                  <a:pt x="438" y="797"/>
                </a:cubicBezTo>
                <a:cubicBezTo>
                  <a:pt x="404" y="797"/>
                  <a:pt x="369" y="828"/>
                  <a:pt x="369" y="866"/>
                </a:cubicBezTo>
                <a:cubicBezTo>
                  <a:pt x="369" y="906"/>
                  <a:pt x="404" y="936"/>
                  <a:pt x="438" y="936"/>
                </a:cubicBezTo>
                <a:lnTo>
                  <a:pt x="438" y="936"/>
                </a:lnTo>
                <a:close/>
              </a:path>
            </a:pathLst>
          </a:custGeom>
          <a:solidFill>
            <a:srgbClr val="7CA8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4233863" y="2195513"/>
            <a:ext cx="19224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Корпоративная</a:t>
            </a:r>
          </a:p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 сеть передачи</a:t>
            </a:r>
          </a:p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 данных</a:t>
            </a:r>
          </a:p>
        </p:txBody>
      </p:sp>
      <p:pic>
        <p:nvPicPr>
          <p:cNvPr id="4156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00213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771775"/>
            <a:ext cx="12239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58" name="Group 62"/>
          <p:cNvGrpSpPr>
            <a:grpSpLocks/>
          </p:cNvGrpSpPr>
          <p:nvPr/>
        </p:nvGrpSpPr>
        <p:grpSpPr bwMode="auto">
          <a:xfrm>
            <a:off x="2687638" y="792163"/>
            <a:ext cx="3646487" cy="574675"/>
            <a:chOff x="1693" y="499"/>
            <a:chExt cx="2297" cy="362"/>
          </a:xfrm>
        </p:grpSpPr>
        <p:grpSp>
          <p:nvGrpSpPr>
            <p:cNvPr id="4159" name="Group 63"/>
            <p:cNvGrpSpPr>
              <a:grpSpLocks/>
            </p:cNvGrpSpPr>
            <p:nvPr/>
          </p:nvGrpSpPr>
          <p:grpSpPr bwMode="auto">
            <a:xfrm>
              <a:off x="2993" y="499"/>
              <a:ext cx="337" cy="301"/>
              <a:chOff x="2993" y="499"/>
              <a:chExt cx="337" cy="301"/>
            </a:xfrm>
          </p:grpSpPr>
          <p:sp>
            <p:nvSpPr>
              <p:cNvPr id="4160" name="Freeform 64"/>
              <p:cNvSpPr>
                <a:spLocks noChangeArrowheads="1"/>
              </p:cNvSpPr>
              <p:nvPr/>
            </p:nvSpPr>
            <p:spPr bwMode="auto">
              <a:xfrm>
                <a:off x="3183" y="672"/>
                <a:ext cx="45" cy="45"/>
              </a:xfrm>
              <a:custGeom>
                <a:avLst/>
                <a:gdLst>
                  <a:gd name="G0" fmla="*/ 1 0 51712"/>
                  <a:gd name="G1" fmla="*/ G0 371 1"/>
                  <a:gd name="G2" fmla="*/ G1 1 371"/>
                  <a:gd name="G3" fmla="*/ 1 0 51712"/>
                  <a:gd name="G4" fmla="*/ G3 371 1"/>
                  <a:gd name="G5" fmla="*/ G4 1 371"/>
                  <a:gd name="G6" fmla="+- 54166 0 0"/>
                  <a:gd name="G7" fmla="*/ G6 1 371"/>
                  <a:gd name="G8" fmla="+- 6198 0 0"/>
                  <a:gd name="G9" fmla="*/ G8 1 371"/>
                  <a:gd name="G10" fmla="+- 14600 0 0"/>
                  <a:gd name="G11" fmla="*/ G10 1 371"/>
                  <a:gd name="G12" fmla="+- 14600 0 0"/>
                  <a:gd name="G13" fmla="*/ G12 1 371"/>
                  <a:gd name="G14" fmla="+- 6198 0 0"/>
                  <a:gd name="G15" fmla="*/ G14 1 371"/>
                  <a:gd name="G16" fmla="+- 54166 0 0"/>
                  <a:gd name="G17" fmla="*/ G16 1 371"/>
                  <a:gd name="G18" fmla="*/ 1 0 51712"/>
                  <a:gd name="G19" fmla="*/ G18 371 1"/>
                  <a:gd name="G20" fmla="*/ G19 1 371"/>
                  <a:gd name="G21" fmla="*/ 1 0 51712"/>
                  <a:gd name="G22" fmla="*/ G21 371 1"/>
                  <a:gd name="G23" fmla="*/ G22 1 371"/>
                  <a:gd name="G24" fmla="+- 371 0 0"/>
                  <a:gd name="G25" fmla="+- 371 0 0"/>
                  <a:gd name="T0" fmla="*/ 0 w 371"/>
                  <a:gd name="T1" fmla="*/ 0 h 371"/>
                  <a:gd name="T2" fmla="*/ 146 w 371"/>
                  <a:gd name="T3" fmla="*/ 370 h 371"/>
                  <a:gd name="T4" fmla="*/ 216 w 371"/>
                  <a:gd name="T5" fmla="*/ 216 h 371"/>
                  <a:gd name="T6" fmla="*/ 370 w 371"/>
                  <a:gd name="T7" fmla="*/ 146 h 371"/>
                  <a:gd name="T8" fmla="*/ 0 w 371"/>
                  <a:gd name="T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371">
                    <a:moveTo>
                      <a:pt x="0" y="0"/>
                    </a:moveTo>
                    <a:cubicBezTo>
                      <a:pt x="49" y="124"/>
                      <a:pt x="98" y="247"/>
                      <a:pt x="146" y="370"/>
                    </a:cubicBezTo>
                    <a:cubicBezTo>
                      <a:pt x="170" y="319"/>
                      <a:pt x="193" y="268"/>
                      <a:pt x="216" y="216"/>
                    </a:cubicBezTo>
                    <a:cubicBezTo>
                      <a:pt x="268" y="193"/>
                      <a:pt x="319" y="170"/>
                      <a:pt x="370" y="146"/>
                    </a:cubicBezTo>
                    <a:cubicBezTo>
                      <a:pt x="247" y="98"/>
                      <a:pt x="124" y="49"/>
                      <a:pt x="0" y="0"/>
                    </a:cubicBezTo>
                  </a:path>
                </a:pathLst>
              </a:custGeom>
              <a:solidFill>
                <a:srgbClr val="E97C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3292" y="510"/>
              <a:ext cx="698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>
                  <a:solidFill>
                    <a:srgbClr val="404040"/>
                  </a:solidFill>
                  <a:latin typeface="Calibri" pitchFamily="32" charset="0"/>
                </a:rPr>
                <a:t>Системная</a:t>
              </a:r>
            </a:p>
            <a:p>
              <a:pPr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>
                  <a:solidFill>
                    <a:srgbClr val="404040"/>
                  </a:solidFill>
                  <a:latin typeface="Calibri" pitchFamily="32" charset="0"/>
                </a:rPr>
                <a:t>интеграция</a:t>
              </a:r>
            </a:p>
          </p:txBody>
        </p:sp>
        <p:pic>
          <p:nvPicPr>
            <p:cNvPr id="4163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8" t="15819" r="3047" b="15283"/>
            <a:stretch>
              <a:fillRect/>
            </a:stretch>
          </p:blipFill>
          <p:spPr bwMode="auto">
            <a:xfrm>
              <a:off x="1693" y="513"/>
              <a:ext cx="102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778" t="15819" r="3047" b="1528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64" name="Freeform 68"/>
          <p:cNvSpPr>
            <a:spLocks noChangeArrowheads="1"/>
          </p:cNvSpPr>
          <p:nvPr/>
        </p:nvSpPr>
        <p:spPr bwMode="auto">
          <a:xfrm>
            <a:off x="4673600" y="1509713"/>
            <a:ext cx="14288" cy="4899025"/>
          </a:xfrm>
          <a:custGeom>
            <a:avLst/>
            <a:gdLst>
              <a:gd name="T0" fmla="*/ 0 w 39"/>
              <a:gd name="T1" fmla="*/ 0 h 13607"/>
              <a:gd name="T2" fmla="*/ 17 w 39"/>
              <a:gd name="T3" fmla="*/ 0 h 13607"/>
              <a:gd name="T4" fmla="*/ 34 w 39"/>
              <a:gd name="T5" fmla="*/ 0 h 13607"/>
              <a:gd name="T6" fmla="*/ 38 w 39"/>
              <a:gd name="T7" fmla="*/ 13606 h 13607"/>
              <a:gd name="T8" fmla="*/ 21 w 39"/>
              <a:gd name="T9" fmla="*/ 13606 h 13607"/>
              <a:gd name="T10" fmla="*/ 4 w 39"/>
              <a:gd name="T11" fmla="*/ 13606 h 13607"/>
              <a:gd name="T12" fmla="*/ 0 w 39"/>
              <a:gd name="T13" fmla="*/ 0 h 13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607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  <a:lnTo>
                  <a:pt x="38" y="13606"/>
                </a:lnTo>
                <a:lnTo>
                  <a:pt x="21" y="13606"/>
                </a:lnTo>
                <a:lnTo>
                  <a:pt x="4" y="13606"/>
                </a:lnTo>
                <a:lnTo>
                  <a:pt x="0" y="0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Freeform 69"/>
          <p:cNvSpPr>
            <a:spLocks noChangeArrowheads="1"/>
          </p:cNvSpPr>
          <p:nvPr/>
        </p:nvSpPr>
        <p:spPr bwMode="auto">
          <a:xfrm>
            <a:off x="522288" y="2559050"/>
            <a:ext cx="4159250" cy="14288"/>
          </a:xfrm>
          <a:custGeom>
            <a:avLst/>
            <a:gdLst>
              <a:gd name="T0" fmla="*/ 0 w 11554"/>
              <a:gd name="T1" fmla="*/ 34 h 40"/>
              <a:gd name="T2" fmla="*/ 0 w 11554"/>
              <a:gd name="T3" fmla="*/ 17 h 40"/>
              <a:gd name="T4" fmla="*/ 0 w 11554"/>
              <a:gd name="T5" fmla="*/ 0 h 40"/>
              <a:gd name="T6" fmla="*/ 11553 w 11554"/>
              <a:gd name="T7" fmla="*/ 5 h 40"/>
              <a:gd name="T8" fmla="*/ 11553 w 11554"/>
              <a:gd name="T9" fmla="*/ 22 h 40"/>
              <a:gd name="T10" fmla="*/ 11553 w 11554"/>
              <a:gd name="T11" fmla="*/ 39 h 40"/>
              <a:gd name="T12" fmla="*/ 0 w 11554"/>
              <a:gd name="T13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4" h="40">
                <a:moveTo>
                  <a:pt x="0" y="34"/>
                </a:moveTo>
                <a:lnTo>
                  <a:pt x="0" y="17"/>
                </a:lnTo>
                <a:lnTo>
                  <a:pt x="0" y="0"/>
                </a:lnTo>
                <a:lnTo>
                  <a:pt x="11553" y="5"/>
                </a:lnTo>
                <a:lnTo>
                  <a:pt x="11553" y="22"/>
                </a:lnTo>
                <a:lnTo>
                  <a:pt x="11553" y="39"/>
                </a:lnTo>
                <a:lnTo>
                  <a:pt x="0" y="34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66" name="Freeform 70"/>
          <p:cNvSpPr>
            <a:spLocks noChangeArrowheads="1"/>
          </p:cNvSpPr>
          <p:nvPr/>
        </p:nvSpPr>
        <p:spPr bwMode="auto">
          <a:xfrm>
            <a:off x="522288" y="3530600"/>
            <a:ext cx="4159250" cy="14288"/>
          </a:xfrm>
          <a:custGeom>
            <a:avLst/>
            <a:gdLst>
              <a:gd name="T0" fmla="*/ 0 w 11554"/>
              <a:gd name="T1" fmla="*/ 34 h 39"/>
              <a:gd name="T2" fmla="*/ 0 w 11554"/>
              <a:gd name="T3" fmla="*/ 17 h 39"/>
              <a:gd name="T4" fmla="*/ 0 w 11554"/>
              <a:gd name="T5" fmla="*/ 0 h 39"/>
              <a:gd name="T6" fmla="*/ 11553 w 11554"/>
              <a:gd name="T7" fmla="*/ 4 h 39"/>
              <a:gd name="T8" fmla="*/ 11553 w 11554"/>
              <a:gd name="T9" fmla="*/ 21 h 39"/>
              <a:gd name="T10" fmla="*/ 11553 w 11554"/>
              <a:gd name="T11" fmla="*/ 38 h 39"/>
              <a:gd name="T12" fmla="*/ 0 w 11554"/>
              <a:gd name="T13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4" h="39">
                <a:moveTo>
                  <a:pt x="0" y="34"/>
                </a:moveTo>
                <a:lnTo>
                  <a:pt x="0" y="17"/>
                </a:lnTo>
                <a:lnTo>
                  <a:pt x="0" y="0"/>
                </a:lnTo>
                <a:lnTo>
                  <a:pt x="11553" y="4"/>
                </a:lnTo>
                <a:lnTo>
                  <a:pt x="11553" y="21"/>
                </a:lnTo>
                <a:lnTo>
                  <a:pt x="11553" y="38"/>
                </a:lnTo>
                <a:lnTo>
                  <a:pt x="0" y="34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519113" y="3832225"/>
            <a:ext cx="1219200" cy="1085850"/>
            <a:chOff x="327" y="2414"/>
            <a:chExt cx="768" cy="684"/>
          </a:xfrm>
        </p:grpSpPr>
        <p:pic>
          <p:nvPicPr>
            <p:cNvPr id="4168" name="Picture 7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/>
            <a:stretch>
              <a:fillRect/>
            </a:stretch>
          </p:blipFill>
          <p:spPr bwMode="auto">
            <a:xfrm>
              <a:off x="327" y="2756"/>
              <a:ext cx="76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021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69" name="Picture 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84"/>
            <a:stretch>
              <a:fillRect/>
            </a:stretch>
          </p:blipFill>
          <p:spPr bwMode="auto">
            <a:xfrm>
              <a:off x="507" y="2414"/>
              <a:ext cx="39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696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4670425" y="3024188"/>
            <a:ext cx="1520825" cy="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Система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взвешивания ТС в движении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82" name="Freeform 86"/>
          <p:cNvSpPr>
            <a:spLocks noChangeArrowheads="1"/>
          </p:cNvSpPr>
          <p:nvPr/>
        </p:nvSpPr>
        <p:spPr bwMode="auto">
          <a:xfrm>
            <a:off x="6156325" y="3135313"/>
            <a:ext cx="536575" cy="461962"/>
          </a:xfrm>
          <a:custGeom>
            <a:avLst/>
            <a:gdLst>
              <a:gd name="T0" fmla="*/ 551 w 1491"/>
              <a:gd name="T1" fmla="*/ 698 h 1284"/>
              <a:gd name="T2" fmla="*/ 551 w 1491"/>
              <a:gd name="T3" fmla="*/ 640 h 1284"/>
              <a:gd name="T4" fmla="*/ 193 w 1491"/>
              <a:gd name="T5" fmla="*/ 278 h 1284"/>
              <a:gd name="T6" fmla="*/ 750 w 1491"/>
              <a:gd name="T7" fmla="*/ 895 h 1284"/>
              <a:gd name="T8" fmla="*/ 654 w 1491"/>
              <a:gd name="T9" fmla="*/ 1146 h 1284"/>
              <a:gd name="T10" fmla="*/ 750 w 1491"/>
              <a:gd name="T11" fmla="*/ 895 h 1284"/>
              <a:gd name="T12" fmla="*/ 750 w 1491"/>
              <a:gd name="T13" fmla="*/ 932 h 1284"/>
              <a:gd name="T14" fmla="*/ 699 w 1491"/>
              <a:gd name="T15" fmla="*/ 1103 h 1284"/>
              <a:gd name="T16" fmla="*/ 930 w 1491"/>
              <a:gd name="T17" fmla="*/ 384 h 1284"/>
              <a:gd name="T18" fmla="*/ 1072 w 1491"/>
              <a:gd name="T19" fmla="*/ 292 h 1284"/>
              <a:gd name="T20" fmla="*/ 1110 w 1491"/>
              <a:gd name="T21" fmla="*/ 307 h 1284"/>
              <a:gd name="T22" fmla="*/ 1177 w 1491"/>
              <a:gd name="T23" fmla="*/ 1200 h 1284"/>
              <a:gd name="T24" fmla="*/ 313 w 1491"/>
              <a:gd name="T25" fmla="*/ 1200 h 1284"/>
              <a:gd name="T26" fmla="*/ 136 w 1491"/>
              <a:gd name="T27" fmla="*/ 378 h 1284"/>
              <a:gd name="T28" fmla="*/ 826 w 1491"/>
              <a:gd name="T29" fmla="*/ 461 h 1284"/>
              <a:gd name="T30" fmla="*/ 357 w 1491"/>
              <a:gd name="T31" fmla="*/ 139 h 1284"/>
              <a:gd name="T32" fmla="*/ 468 w 1491"/>
              <a:gd name="T33" fmla="*/ 0 h 1284"/>
              <a:gd name="T34" fmla="*/ 1464 w 1491"/>
              <a:gd name="T35" fmla="*/ 555 h 1284"/>
              <a:gd name="T36" fmla="*/ 313 w 1491"/>
              <a:gd name="T37" fmla="*/ 733 h 1284"/>
              <a:gd name="T38" fmla="*/ 313 w 1491"/>
              <a:gd name="T39" fmla="*/ 770 h 1284"/>
              <a:gd name="T40" fmla="*/ 442 w 1491"/>
              <a:gd name="T41" fmla="*/ 733 h 1284"/>
              <a:gd name="T42" fmla="*/ 442 w 1491"/>
              <a:gd name="T43" fmla="*/ 770 h 1284"/>
              <a:gd name="T44" fmla="*/ 553 w 1491"/>
              <a:gd name="T45" fmla="*/ 549 h 1284"/>
              <a:gd name="T46" fmla="*/ 931 w 1491"/>
              <a:gd name="T47" fmla="*/ 638 h 1284"/>
              <a:gd name="T48" fmla="*/ 1190 w 1491"/>
              <a:gd name="T49" fmla="*/ 638 h 1284"/>
              <a:gd name="T50" fmla="*/ 1216 w 1491"/>
              <a:gd name="T51" fmla="*/ 410 h 1284"/>
              <a:gd name="T52" fmla="*/ 931 w 1491"/>
              <a:gd name="T53" fmla="*/ 253 h 1284"/>
              <a:gd name="T54" fmla="*/ 299 w 1491"/>
              <a:gd name="T55" fmla="*/ 511 h 1284"/>
              <a:gd name="T56" fmla="*/ 435 w 1491"/>
              <a:gd name="T57" fmla="*/ 638 h 1284"/>
              <a:gd name="T58" fmla="*/ 1015 w 1491"/>
              <a:gd name="T59" fmla="*/ 1023 h 1284"/>
              <a:gd name="T60" fmla="*/ 474 w 1491"/>
              <a:gd name="T61" fmla="*/ 1036 h 1284"/>
              <a:gd name="T62" fmla="*/ 637 w 1491"/>
              <a:gd name="T63" fmla="*/ 1193 h 1284"/>
              <a:gd name="T64" fmla="*/ 1015 w 1491"/>
              <a:gd name="T65" fmla="*/ 1049 h 1284"/>
              <a:gd name="T66" fmla="*/ 1256 w 1491"/>
              <a:gd name="T67" fmla="*/ 733 h 1284"/>
              <a:gd name="T68" fmla="*/ 1047 w 1491"/>
              <a:gd name="T69" fmla="*/ 587 h 1284"/>
              <a:gd name="T70" fmla="*/ 598 w 1491"/>
              <a:gd name="T71" fmla="*/ 733 h 1284"/>
              <a:gd name="T72" fmla="*/ 468 w 1491"/>
              <a:gd name="T73" fmla="*/ 670 h 1284"/>
              <a:gd name="T74" fmla="*/ 501 w 1491"/>
              <a:gd name="T75" fmla="*/ 770 h 1284"/>
              <a:gd name="T76" fmla="*/ 405 w 1491"/>
              <a:gd name="T77" fmla="*/ 186 h 1284"/>
              <a:gd name="T78" fmla="*/ 405 w 1491"/>
              <a:gd name="T79" fmla="*/ 402 h 1284"/>
              <a:gd name="T80" fmla="*/ 1079 w 1491"/>
              <a:gd name="T81" fmla="*/ 672 h 1284"/>
              <a:gd name="T82" fmla="*/ 1051 w 1491"/>
              <a:gd name="T83" fmla="*/ 640 h 1284"/>
              <a:gd name="T84" fmla="*/ 348 w 1491"/>
              <a:gd name="T85" fmla="*/ 238 h 1284"/>
              <a:gd name="T86" fmla="*/ 348 w 1491"/>
              <a:gd name="T87" fmla="*/ 216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1" h="1284">
                <a:moveTo>
                  <a:pt x="551" y="640"/>
                </a:moveTo>
                <a:cubicBezTo>
                  <a:pt x="566" y="640"/>
                  <a:pt x="577" y="656"/>
                  <a:pt x="577" y="672"/>
                </a:cubicBezTo>
                <a:cubicBezTo>
                  <a:pt x="577" y="688"/>
                  <a:pt x="566" y="698"/>
                  <a:pt x="551" y="698"/>
                </a:cubicBezTo>
                <a:cubicBezTo>
                  <a:pt x="534" y="698"/>
                  <a:pt x="524" y="688"/>
                  <a:pt x="524" y="672"/>
                </a:cubicBezTo>
                <a:cubicBezTo>
                  <a:pt x="524" y="656"/>
                  <a:pt x="534" y="640"/>
                  <a:pt x="551" y="640"/>
                </a:cubicBezTo>
                <a:lnTo>
                  <a:pt x="551" y="640"/>
                </a:lnTo>
                <a:close/>
                <a:moveTo>
                  <a:pt x="348" y="339"/>
                </a:moveTo>
                <a:lnTo>
                  <a:pt x="150" y="339"/>
                </a:lnTo>
                <a:lnTo>
                  <a:pt x="193" y="278"/>
                </a:lnTo>
                <a:lnTo>
                  <a:pt x="348" y="318"/>
                </a:lnTo>
                <a:lnTo>
                  <a:pt x="348" y="339"/>
                </a:lnTo>
                <a:close/>
                <a:moveTo>
                  <a:pt x="750" y="895"/>
                </a:moveTo>
                <a:cubicBezTo>
                  <a:pt x="846" y="895"/>
                  <a:pt x="929" y="949"/>
                  <a:pt x="961" y="1029"/>
                </a:cubicBezTo>
                <a:lnTo>
                  <a:pt x="846" y="1146"/>
                </a:lnTo>
                <a:lnTo>
                  <a:pt x="654" y="1146"/>
                </a:lnTo>
                <a:lnTo>
                  <a:pt x="533" y="1029"/>
                </a:lnTo>
                <a:cubicBezTo>
                  <a:pt x="572" y="949"/>
                  <a:pt x="654" y="895"/>
                  <a:pt x="750" y="895"/>
                </a:cubicBezTo>
                <a:lnTo>
                  <a:pt x="750" y="895"/>
                </a:lnTo>
                <a:close/>
                <a:moveTo>
                  <a:pt x="699" y="1103"/>
                </a:moveTo>
                <a:lnTo>
                  <a:pt x="815" y="1103"/>
                </a:lnTo>
                <a:lnTo>
                  <a:pt x="750" y="932"/>
                </a:lnTo>
                <a:lnTo>
                  <a:pt x="679" y="1103"/>
                </a:lnTo>
                <a:lnTo>
                  <a:pt x="699" y="1103"/>
                </a:lnTo>
                <a:lnTo>
                  <a:pt x="699" y="1103"/>
                </a:lnTo>
                <a:close/>
                <a:moveTo>
                  <a:pt x="1110" y="307"/>
                </a:moveTo>
                <a:lnTo>
                  <a:pt x="1160" y="384"/>
                </a:lnTo>
                <a:lnTo>
                  <a:pt x="930" y="384"/>
                </a:lnTo>
                <a:lnTo>
                  <a:pt x="930" y="297"/>
                </a:lnTo>
                <a:cubicBezTo>
                  <a:pt x="932" y="295"/>
                  <a:pt x="930" y="292"/>
                  <a:pt x="936" y="292"/>
                </a:cubicBezTo>
                <a:lnTo>
                  <a:pt x="1072" y="292"/>
                </a:lnTo>
                <a:cubicBezTo>
                  <a:pt x="1079" y="293"/>
                  <a:pt x="1085" y="292"/>
                  <a:pt x="1091" y="297"/>
                </a:cubicBezTo>
                <a:cubicBezTo>
                  <a:pt x="1097" y="302"/>
                  <a:pt x="1104" y="307"/>
                  <a:pt x="1110" y="307"/>
                </a:cubicBezTo>
                <a:lnTo>
                  <a:pt x="1110" y="307"/>
                </a:lnTo>
                <a:close/>
                <a:moveTo>
                  <a:pt x="1464" y="555"/>
                </a:moveTo>
                <a:cubicBezTo>
                  <a:pt x="1490" y="606"/>
                  <a:pt x="1490" y="676"/>
                  <a:pt x="1464" y="726"/>
                </a:cubicBezTo>
                <a:lnTo>
                  <a:pt x="1177" y="1200"/>
                </a:lnTo>
                <a:cubicBezTo>
                  <a:pt x="1151" y="1251"/>
                  <a:pt x="1093" y="1283"/>
                  <a:pt x="1027" y="1283"/>
                </a:cubicBezTo>
                <a:lnTo>
                  <a:pt x="468" y="1283"/>
                </a:lnTo>
                <a:cubicBezTo>
                  <a:pt x="403" y="1283"/>
                  <a:pt x="344" y="1251"/>
                  <a:pt x="313" y="1200"/>
                </a:cubicBezTo>
                <a:lnTo>
                  <a:pt x="32" y="726"/>
                </a:lnTo>
                <a:cubicBezTo>
                  <a:pt x="0" y="676"/>
                  <a:pt x="0" y="606"/>
                  <a:pt x="32" y="555"/>
                </a:cubicBezTo>
                <a:lnTo>
                  <a:pt x="136" y="378"/>
                </a:lnTo>
                <a:lnTo>
                  <a:pt x="357" y="436"/>
                </a:lnTo>
                <a:lnTo>
                  <a:pt x="357" y="461"/>
                </a:lnTo>
                <a:lnTo>
                  <a:pt x="826" y="461"/>
                </a:lnTo>
                <a:lnTo>
                  <a:pt x="826" y="139"/>
                </a:lnTo>
                <a:lnTo>
                  <a:pt x="357" y="139"/>
                </a:lnTo>
                <a:lnTo>
                  <a:pt x="357" y="139"/>
                </a:lnTo>
                <a:lnTo>
                  <a:pt x="279" y="139"/>
                </a:lnTo>
                <a:lnTo>
                  <a:pt x="313" y="82"/>
                </a:lnTo>
                <a:cubicBezTo>
                  <a:pt x="344" y="31"/>
                  <a:pt x="403" y="0"/>
                  <a:pt x="468" y="0"/>
                </a:cubicBezTo>
                <a:lnTo>
                  <a:pt x="1027" y="0"/>
                </a:lnTo>
                <a:cubicBezTo>
                  <a:pt x="1093" y="0"/>
                  <a:pt x="1151" y="31"/>
                  <a:pt x="1177" y="82"/>
                </a:cubicBezTo>
                <a:lnTo>
                  <a:pt x="1464" y="555"/>
                </a:lnTo>
                <a:lnTo>
                  <a:pt x="1464" y="555"/>
                </a:lnTo>
                <a:close/>
                <a:moveTo>
                  <a:pt x="313" y="770"/>
                </a:moveTo>
                <a:lnTo>
                  <a:pt x="313" y="733"/>
                </a:lnTo>
                <a:lnTo>
                  <a:pt x="240" y="733"/>
                </a:lnTo>
                <a:lnTo>
                  <a:pt x="240" y="770"/>
                </a:lnTo>
                <a:lnTo>
                  <a:pt x="313" y="770"/>
                </a:lnTo>
                <a:lnTo>
                  <a:pt x="313" y="770"/>
                </a:lnTo>
                <a:close/>
                <a:moveTo>
                  <a:pt x="442" y="770"/>
                </a:moveTo>
                <a:lnTo>
                  <a:pt x="442" y="733"/>
                </a:lnTo>
                <a:lnTo>
                  <a:pt x="370" y="733"/>
                </a:lnTo>
                <a:lnTo>
                  <a:pt x="370" y="770"/>
                </a:lnTo>
                <a:lnTo>
                  <a:pt x="442" y="770"/>
                </a:lnTo>
                <a:lnTo>
                  <a:pt x="442" y="770"/>
                </a:lnTo>
                <a:close/>
                <a:moveTo>
                  <a:pt x="435" y="638"/>
                </a:moveTo>
                <a:cubicBezTo>
                  <a:pt x="456" y="587"/>
                  <a:pt x="501" y="549"/>
                  <a:pt x="553" y="549"/>
                </a:cubicBezTo>
                <a:cubicBezTo>
                  <a:pt x="612" y="549"/>
                  <a:pt x="657" y="587"/>
                  <a:pt x="670" y="638"/>
                </a:cubicBezTo>
                <a:lnTo>
                  <a:pt x="931" y="638"/>
                </a:lnTo>
                <a:lnTo>
                  <a:pt x="931" y="638"/>
                </a:lnTo>
                <a:cubicBezTo>
                  <a:pt x="943" y="587"/>
                  <a:pt x="989" y="549"/>
                  <a:pt x="1047" y="549"/>
                </a:cubicBezTo>
                <a:cubicBezTo>
                  <a:pt x="1099" y="549"/>
                  <a:pt x="1145" y="587"/>
                  <a:pt x="1165" y="638"/>
                </a:cubicBezTo>
                <a:lnTo>
                  <a:pt x="1190" y="638"/>
                </a:lnTo>
                <a:cubicBezTo>
                  <a:pt x="1216" y="638"/>
                  <a:pt x="1236" y="612"/>
                  <a:pt x="1236" y="593"/>
                </a:cubicBezTo>
                <a:lnTo>
                  <a:pt x="1236" y="493"/>
                </a:lnTo>
                <a:cubicBezTo>
                  <a:pt x="1236" y="467"/>
                  <a:pt x="1230" y="430"/>
                  <a:pt x="1216" y="410"/>
                </a:cubicBezTo>
                <a:lnTo>
                  <a:pt x="1139" y="291"/>
                </a:lnTo>
                <a:cubicBezTo>
                  <a:pt x="1126" y="271"/>
                  <a:pt x="1093" y="253"/>
                  <a:pt x="1073" y="253"/>
                </a:cubicBezTo>
                <a:lnTo>
                  <a:pt x="931" y="253"/>
                </a:lnTo>
                <a:cubicBezTo>
                  <a:pt x="904" y="253"/>
                  <a:pt x="884" y="278"/>
                  <a:pt x="884" y="297"/>
                </a:cubicBezTo>
                <a:lnTo>
                  <a:pt x="884" y="511"/>
                </a:lnTo>
                <a:lnTo>
                  <a:pt x="299" y="511"/>
                </a:lnTo>
                <a:lnTo>
                  <a:pt x="299" y="638"/>
                </a:lnTo>
                <a:lnTo>
                  <a:pt x="435" y="638"/>
                </a:lnTo>
                <a:lnTo>
                  <a:pt x="435" y="638"/>
                </a:lnTo>
                <a:close/>
                <a:moveTo>
                  <a:pt x="1015" y="1049"/>
                </a:moveTo>
                <a:cubicBezTo>
                  <a:pt x="1021" y="1042"/>
                  <a:pt x="1021" y="1036"/>
                  <a:pt x="1015" y="1036"/>
                </a:cubicBezTo>
                <a:lnTo>
                  <a:pt x="1015" y="1023"/>
                </a:lnTo>
                <a:cubicBezTo>
                  <a:pt x="970" y="916"/>
                  <a:pt x="865" y="847"/>
                  <a:pt x="747" y="847"/>
                </a:cubicBezTo>
                <a:cubicBezTo>
                  <a:pt x="624" y="847"/>
                  <a:pt x="520" y="916"/>
                  <a:pt x="481" y="1023"/>
                </a:cubicBezTo>
                <a:lnTo>
                  <a:pt x="474" y="1036"/>
                </a:lnTo>
                <a:cubicBezTo>
                  <a:pt x="476" y="1041"/>
                  <a:pt x="474" y="1042"/>
                  <a:pt x="481" y="1049"/>
                </a:cubicBezTo>
                <a:lnTo>
                  <a:pt x="624" y="1187"/>
                </a:lnTo>
                <a:cubicBezTo>
                  <a:pt x="631" y="1193"/>
                  <a:pt x="631" y="1193"/>
                  <a:pt x="637" y="1193"/>
                </a:cubicBezTo>
                <a:lnTo>
                  <a:pt x="859" y="1193"/>
                </a:lnTo>
                <a:cubicBezTo>
                  <a:pt x="861" y="1192"/>
                  <a:pt x="865" y="1193"/>
                  <a:pt x="865" y="1187"/>
                </a:cubicBezTo>
                <a:lnTo>
                  <a:pt x="1015" y="1049"/>
                </a:lnTo>
                <a:lnTo>
                  <a:pt x="1015" y="1049"/>
                </a:lnTo>
                <a:close/>
                <a:moveTo>
                  <a:pt x="1256" y="770"/>
                </a:moveTo>
                <a:lnTo>
                  <a:pt x="1256" y="733"/>
                </a:lnTo>
                <a:lnTo>
                  <a:pt x="1086" y="733"/>
                </a:lnTo>
                <a:cubicBezTo>
                  <a:pt x="1113" y="720"/>
                  <a:pt x="1126" y="695"/>
                  <a:pt x="1126" y="670"/>
                </a:cubicBezTo>
                <a:cubicBezTo>
                  <a:pt x="1126" y="625"/>
                  <a:pt x="1093" y="587"/>
                  <a:pt x="1047" y="587"/>
                </a:cubicBezTo>
                <a:cubicBezTo>
                  <a:pt x="1002" y="587"/>
                  <a:pt x="963" y="625"/>
                  <a:pt x="963" y="670"/>
                </a:cubicBezTo>
                <a:cubicBezTo>
                  <a:pt x="963" y="695"/>
                  <a:pt x="976" y="720"/>
                  <a:pt x="1002" y="733"/>
                </a:cubicBezTo>
                <a:lnTo>
                  <a:pt x="598" y="733"/>
                </a:lnTo>
                <a:cubicBezTo>
                  <a:pt x="618" y="720"/>
                  <a:pt x="637" y="695"/>
                  <a:pt x="637" y="670"/>
                </a:cubicBezTo>
                <a:cubicBezTo>
                  <a:pt x="637" y="625"/>
                  <a:pt x="598" y="587"/>
                  <a:pt x="553" y="587"/>
                </a:cubicBezTo>
                <a:cubicBezTo>
                  <a:pt x="507" y="587"/>
                  <a:pt x="468" y="625"/>
                  <a:pt x="468" y="670"/>
                </a:cubicBezTo>
                <a:cubicBezTo>
                  <a:pt x="468" y="695"/>
                  <a:pt x="488" y="720"/>
                  <a:pt x="507" y="733"/>
                </a:cubicBezTo>
                <a:lnTo>
                  <a:pt x="501" y="733"/>
                </a:lnTo>
                <a:lnTo>
                  <a:pt x="501" y="770"/>
                </a:lnTo>
                <a:lnTo>
                  <a:pt x="1256" y="770"/>
                </a:lnTo>
                <a:lnTo>
                  <a:pt x="1256" y="770"/>
                </a:lnTo>
                <a:close/>
                <a:moveTo>
                  <a:pt x="405" y="186"/>
                </a:moveTo>
                <a:lnTo>
                  <a:pt x="766" y="186"/>
                </a:lnTo>
                <a:lnTo>
                  <a:pt x="766" y="402"/>
                </a:lnTo>
                <a:lnTo>
                  <a:pt x="405" y="402"/>
                </a:lnTo>
                <a:lnTo>
                  <a:pt x="405" y="186"/>
                </a:lnTo>
                <a:close/>
                <a:moveTo>
                  <a:pt x="1051" y="640"/>
                </a:moveTo>
                <a:cubicBezTo>
                  <a:pt x="1068" y="640"/>
                  <a:pt x="1079" y="656"/>
                  <a:pt x="1079" y="672"/>
                </a:cubicBezTo>
                <a:cubicBezTo>
                  <a:pt x="1079" y="688"/>
                  <a:pt x="1068" y="698"/>
                  <a:pt x="1051" y="698"/>
                </a:cubicBezTo>
                <a:cubicBezTo>
                  <a:pt x="1034" y="698"/>
                  <a:pt x="1018" y="688"/>
                  <a:pt x="1018" y="672"/>
                </a:cubicBezTo>
                <a:cubicBezTo>
                  <a:pt x="1018" y="656"/>
                  <a:pt x="1034" y="640"/>
                  <a:pt x="1051" y="640"/>
                </a:cubicBezTo>
                <a:lnTo>
                  <a:pt x="1051" y="640"/>
                </a:lnTo>
                <a:close/>
                <a:moveTo>
                  <a:pt x="348" y="216"/>
                </a:moveTo>
                <a:lnTo>
                  <a:pt x="348" y="238"/>
                </a:lnTo>
                <a:lnTo>
                  <a:pt x="216" y="238"/>
                </a:lnTo>
                <a:lnTo>
                  <a:pt x="252" y="185"/>
                </a:lnTo>
                <a:lnTo>
                  <a:pt x="348" y="216"/>
                </a:lnTo>
                <a:close/>
              </a:path>
            </a:pathLst>
          </a:custGeom>
          <a:solidFill>
            <a:srgbClr val="9360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83" name="Freeform 87"/>
          <p:cNvSpPr>
            <a:spLocks noChangeArrowheads="1"/>
          </p:cNvSpPr>
          <p:nvPr/>
        </p:nvSpPr>
        <p:spPr bwMode="auto">
          <a:xfrm>
            <a:off x="2052638" y="2787650"/>
            <a:ext cx="536575" cy="476250"/>
          </a:xfrm>
          <a:custGeom>
            <a:avLst/>
            <a:gdLst>
              <a:gd name="T0" fmla="*/ 977 w 1491"/>
              <a:gd name="T1" fmla="*/ 930 h 1324"/>
              <a:gd name="T2" fmla="*/ 688 w 1491"/>
              <a:gd name="T3" fmla="*/ 1006 h 1324"/>
              <a:gd name="T4" fmla="*/ 489 w 1491"/>
              <a:gd name="T5" fmla="*/ 1006 h 1324"/>
              <a:gd name="T6" fmla="*/ 420 w 1491"/>
              <a:gd name="T7" fmla="*/ 956 h 1324"/>
              <a:gd name="T8" fmla="*/ 1152 w 1491"/>
              <a:gd name="T9" fmla="*/ 905 h 1324"/>
              <a:gd name="T10" fmla="*/ 1103 w 1491"/>
              <a:gd name="T11" fmla="*/ 1006 h 1324"/>
              <a:gd name="T12" fmla="*/ 977 w 1491"/>
              <a:gd name="T13" fmla="*/ 930 h 1324"/>
              <a:gd name="T14" fmla="*/ 1456 w 1491"/>
              <a:gd name="T15" fmla="*/ 751 h 1324"/>
              <a:gd name="T16" fmla="*/ 1177 w 1491"/>
              <a:gd name="T17" fmla="*/ 1235 h 1324"/>
              <a:gd name="T18" fmla="*/ 466 w 1491"/>
              <a:gd name="T19" fmla="*/ 1323 h 1324"/>
              <a:gd name="T20" fmla="*/ 95 w 1491"/>
              <a:gd name="T21" fmla="*/ 859 h 1324"/>
              <a:gd name="T22" fmla="*/ 366 w 1491"/>
              <a:gd name="T23" fmla="*/ 925 h 1324"/>
              <a:gd name="T24" fmla="*/ 491 w 1491"/>
              <a:gd name="T25" fmla="*/ 1063 h 1324"/>
              <a:gd name="T26" fmla="*/ 688 w 1491"/>
              <a:gd name="T27" fmla="*/ 1063 h 1324"/>
              <a:gd name="T28" fmla="*/ 977 w 1491"/>
              <a:gd name="T29" fmla="*/ 1135 h 1324"/>
              <a:gd name="T30" fmla="*/ 1103 w 1491"/>
              <a:gd name="T31" fmla="*/ 1063 h 1324"/>
              <a:gd name="T32" fmla="*/ 1208 w 1491"/>
              <a:gd name="T33" fmla="*/ 564 h 1324"/>
              <a:gd name="T34" fmla="*/ 961 w 1491"/>
              <a:gd name="T35" fmla="*/ 488 h 1324"/>
              <a:gd name="T36" fmla="*/ 671 w 1491"/>
              <a:gd name="T37" fmla="*/ 215 h 1324"/>
              <a:gd name="T38" fmla="*/ 308 w 1491"/>
              <a:gd name="T39" fmla="*/ 268 h 1324"/>
              <a:gd name="T40" fmla="*/ 883 w 1491"/>
              <a:gd name="T41" fmla="*/ 488 h 1324"/>
              <a:gd name="T42" fmla="*/ 567 w 1491"/>
              <a:gd name="T43" fmla="*/ 399 h 1324"/>
              <a:gd name="T44" fmla="*/ 719 w 1491"/>
              <a:gd name="T45" fmla="*/ 628 h 1324"/>
              <a:gd name="T46" fmla="*/ 723 w 1491"/>
              <a:gd name="T47" fmla="*/ 720 h 1324"/>
              <a:gd name="T48" fmla="*/ 634 w 1491"/>
              <a:gd name="T49" fmla="*/ 713 h 1324"/>
              <a:gd name="T50" fmla="*/ 308 w 1491"/>
              <a:gd name="T51" fmla="*/ 465 h 1324"/>
              <a:gd name="T52" fmla="*/ 239 w 1491"/>
              <a:gd name="T53" fmla="*/ 569 h 1324"/>
              <a:gd name="T54" fmla="*/ 366 w 1491"/>
              <a:gd name="T55" fmla="*/ 621 h 1324"/>
              <a:gd name="T56" fmla="*/ 420 w 1491"/>
              <a:gd name="T57" fmla="*/ 646 h 1324"/>
              <a:gd name="T58" fmla="*/ 422 w 1491"/>
              <a:gd name="T59" fmla="*/ 579 h 1324"/>
              <a:gd name="T60" fmla="*/ 678 w 1491"/>
              <a:gd name="T61" fmla="*/ 790 h 1324"/>
              <a:gd name="T62" fmla="*/ 794 w 1491"/>
              <a:gd name="T63" fmla="*/ 678 h 1324"/>
              <a:gd name="T64" fmla="*/ 713 w 1491"/>
              <a:gd name="T65" fmla="*/ 545 h 1324"/>
              <a:gd name="T66" fmla="*/ 1152 w 1491"/>
              <a:gd name="T67" fmla="*/ 594 h 1324"/>
              <a:gd name="T68" fmla="*/ 420 w 1491"/>
              <a:gd name="T69" fmla="*/ 815 h 1324"/>
              <a:gd name="T70" fmla="*/ 85 w 1491"/>
              <a:gd name="T71" fmla="*/ 842 h 1324"/>
              <a:gd name="T72" fmla="*/ 31 w 1491"/>
              <a:gd name="T73" fmla="*/ 573 h 1324"/>
              <a:gd name="T74" fmla="*/ 466 w 1491"/>
              <a:gd name="T75" fmla="*/ 0 h 1324"/>
              <a:gd name="T76" fmla="*/ 1177 w 1491"/>
              <a:gd name="T77" fmla="*/ 89 h 1324"/>
              <a:gd name="T78" fmla="*/ 1456 w 1491"/>
              <a:gd name="T79" fmla="*/ 751 h 1324"/>
              <a:gd name="T80" fmla="*/ 162 w 1491"/>
              <a:gd name="T81" fmla="*/ 705 h 1324"/>
              <a:gd name="T82" fmla="*/ 152 w 1491"/>
              <a:gd name="T83" fmla="*/ 722 h 1324"/>
              <a:gd name="T84" fmla="*/ 366 w 1491"/>
              <a:gd name="T85" fmla="*/ 773 h 1324"/>
              <a:gd name="T86" fmla="*/ 420 w 1491"/>
              <a:gd name="T87" fmla="*/ 665 h 1324"/>
              <a:gd name="T88" fmla="*/ 366 w 1491"/>
              <a:gd name="T89" fmla="*/ 671 h 1324"/>
              <a:gd name="T90" fmla="*/ 162 w 1491"/>
              <a:gd name="T91" fmla="*/ 705 h 1324"/>
              <a:gd name="T92" fmla="*/ 530 w 1491"/>
              <a:gd name="T93" fmla="*/ 1033 h 1324"/>
              <a:gd name="T94" fmla="*/ 649 w 1491"/>
              <a:gd name="T95" fmla="*/ 1033 h 1324"/>
              <a:gd name="T96" fmla="*/ 530 w 1491"/>
              <a:gd name="T97" fmla="*/ 1033 h 1324"/>
              <a:gd name="T98" fmla="*/ 919 w 1491"/>
              <a:gd name="T99" fmla="*/ 1033 h 1324"/>
              <a:gd name="T100" fmla="*/ 977 w 1491"/>
              <a:gd name="T101" fmla="*/ 1092 h 1324"/>
              <a:gd name="T102" fmla="*/ 977 w 1491"/>
              <a:gd name="T103" fmla="*/ 973 h 1324"/>
              <a:gd name="T104" fmla="*/ 919 w 1491"/>
              <a:gd name="T105" fmla="*/ 1033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1" h="1324">
                <a:moveTo>
                  <a:pt x="977" y="930"/>
                </a:moveTo>
                <a:lnTo>
                  <a:pt x="977" y="930"/>
                </a:lnTo>
                <a:cubicBezTo>
                  <a:pt x="930" y="930"/>
                  <a:pt x="887" y="962"/>
                  <a:pt x="878" y="1006"/>
                </a:cubicBezTo>
                <a:cubicBezTo>
                  <a:pt x="815" y="1006"/>
                  <a:pt x="751" y="1006"/>
                  <a:pt x="688" y="1006"/>
                </a:cubicBezTo>
                <a:cubicBezTo>
                  <a:pt x="678" y="962"/>
                  <a:pt x="638" y="930"/>
                  <a:pt x="588" y="930"/>
                </a:cubicBezTo>
                <a:cubicBezTo>
                  <a:pt x="541" y="930"/>
                  <a:pt x="501" y="962"/>
                  <a:pt x="489" y="1006"/>
                </a:cubicBezTo>
                <a:cubicBezTo>
                  <a:pt x="483" y="1006"/>
                  <a:pt x="478" y="1006"/>
                  <a:pt x="472" y="1006"/>
                </a:cubicBezTo>
                <a:cubicBezTo>
                  <a:pt x="442" y="1006"/>
                  <a:pt x="420" y="983"/>
                  <a:pt x="420" y="956"/>
                </a:cubicBezTo>
                <a:cubicBezTo>
                  <a:pt x="420" y="939"/>
                  <a:pt x="420" y="922"/>
                  <a:pt x="420" y="905"/>
                </a:cubicBezTo>
                <a:cubicBezTo>
                  <a:pt x="664" y="905"/>
                  <a:pt x="908" y="905"/>
                  <a:pt x="1152" y="905"/>
                </a:cubicBezTo>
                <a:cubicBezTo>
                  <a:pt x="1152" y="922"/>
                  <a:pt x="1152" y="939"/>
                  <a:pt x="1152" y="956"/>
                </a:cubicBezTo>
                <a:cubicBezTo>
                  <a:pt x="1152" y="983"/>
                  <a:pt x="1129" y="1006"/>
                  <a:pt x="1103" y="1006"/>
                </a:cubicBezTo>
                <a:cubicBezTo>
                  <a:pt x="1094" y="1006"/>
                  <a:pt x="1086" y="1006"/>
                  <a:pt x="1077" y="1006"/>
                </a:cubicBezTo>
                <a:cubicBezTo>
                  <a:pt x="1065" y="962"/>
                  <a:pt x="1025" y="930"/>
                  <a:pt x="977" y="930"/>
                </a:cubicBezTo>
                <a:lnTo>
                  <a:pt x="977" y="930"/>
                </a:lnTo>
                <a:close/>
                <a:moveTo>
                  <a:pt x="1456" y="751"/>
                </a:moveTo>
                <a:lnTo>
                  <a:pt x="1456" y="751"/>
                </a:lnTo>
                <a:cubicBezTo>
                  <a:pt x="1363" y="912"/>
                  <a:pt x="1270" y="1074"/>
                  <a:pt x="1177" y="1235"/>
                </a:cubicBezTo>
                <a:cubicBezTo>
                  <a:pt x="1146" y="1289"/>
                  <a:pt x="1088" y="1323"/>
                  <a:pt x="1023" y="1323"/>
                </a:cubicBezTo>
                <a:cubicBezTo>
                  <a:pt x="837" y="1323"/>
                  <a:pt x="652" y="1323"/>
                  <a:pt x="466" y="1323"/>
                </a:cubicBezTo>
                <a:cubicBezTo>
                  <a:pt x="401" y="1323"/>
                  <a:pt x="343" y="1289"/>
                  <a:pt x="312" y="1235"/>
                </a:cubicBezTo>
                <a:cubicBezTo>
                  <a:pt x="240" y="1110"/>
                  <a:pt x="167" y="984"/>
                  <a:pt x="95" y="859"/>
                </a:cubicBezTo>
                <a:cubicBezTo>
                  <a:pt x="185" y="871"/>
                  <a:pt x="276" y="882"/>
                  <a:pt x="366" y="894"/>
                </a:cubicBezTo>
                <a:cubicBezTo>
                  <a:pt x="366" y="904"/>
                  <a:pt x="366" y="915"/>
                  <a:pt x="366" y="925"/>
                </a:cubicBezTo>
                <a:cubicBezTo>
                  <a:pt x="366" y="1014"/>
                  <a:pt x="414" y="1063"/>
                  <a:pt x="472" y="1063"/>
                </a:cubicBezTo>
                <a:cubicBezTo>
                  <a:pt x="478" y="1063"/>
                  <a:pt x="485" y="1063"/>
                  <a:pt x="491" y="1063"/>
                </a:cubicBezTo>
                <a:cubicBezTo>
                  <a:pt x="503" y="1104"/>
                  <a:pt x="543" y="1135"/>
                  <a:pt x="588" y="1135"/>
                </a:cubicBezTo>
                <a:cubicBezTo>
                  <a:pt x="636" y="1135"/>
                  <a:pt x="675" y="1104"/>
                  <a:pt x="688" y="1063"/>
                </a:cubicBezTo>
                <a:cubicBezTo>
                  <a:pt x="751" y="1063"/>
                  <a:pt x="815" y="1063"/>
                  <a:pt x="878" y="1063"/>
                </a:cubicBezTo>
                <a:cubicBezTo>
                  <a:pt x="890" y="1104"/>
                  <a:pt x="930" y="1135"/>
                  <a:pt x="977" y="1135"/>
                </a:cubicBezTo>
                <a:cubicBezTo>
                  <a:pt x="1023" y="1135"/>
                  <a:pt x="1062" y="1104"/>
                  <a:pt x="1077" y="1063"/>
                </a:cubicBezTo>
                <a:cubicBezTo>
                  <a:pt x="1086" y="1063"/>
                  <a:pt x="1094" y="1063"/>
                  <a:pt x="1103" y="1063"/>
                </a:cubicBezTo>
                <a:cubicBezTo>
                  <a:pt x="1160" y="1063"/>
                  <a:pt x="1208" y="1014"/>
                  <a:pt x="1208" y="925"/>
                </a:cubicBezTo>
                <a:cubicBezTo>
                  <a:pt x="1208" y="805"/>
                  <a:pt x="1208" y="684"/>
                  <a:pt x="1208" y="564"/>
                </a:cubicBezTo>
                <a:cubicBezTo>
                  <a:pt x="1208" y="536"/>
                  <a:pt x="1160" y="488"/>
                  <a:pt x="1103" y="488"/>
                </a:cubicBezTo>
                <a:cubicBezTo>
                  <a:pt x="1056" y="488"/>
                  <a:pt x="1008" y="488"/>
                  <a:pt x="961" y="488"/>
                </a:cubicBezTo>
                <a:cubicBezTo>
                  <a:pt x="962" y="488"/>
                  <a:pt x="962" y="488"/>
                  <a:pt x="963" y="488"/>
                </a:cubicBezTo>
                <a:cubicBezTo>
                  <a:pt x="866" y="397"/>
                  <a:pt x="768" y="306"/>
                  <a:pt x="671" y="215"/>
                </a:cubicBezTo>
                <a:cubicBezTo>
                  <a:pt x="550" y="214"/>
                  <a:pt x="429" y="214"/>
                  <a:pt x="308" y="213"/>
                </a:cubicBezTo>
                <a:cubicBezTo>
                  <a:pt x="308" y="231"/>
                  <a:pt x="308" y="250"/>
                  <a:pt x="308" y="268"/>
                </a:cubicBezTo>
                <a:cubicBezTo>
                  <a:pt x="422" y="269"/>
                  <a:pt x="537" y="269"/>
                  <a:pt x="651" y="270"/>
                </a:cubicBezTo>
                <a:cubicBezTo>
                  <a:pt x="728" y="343"/>
                  <a:pt x="806" y="415"/>
                  <a:pt x="883" y="488"/>
                </a:cubicBezTo>
                <a:cubicBezTo>
                  <a:pt x="808" y="488"/>
                  <a:pt x="732" y="488"/>
                  <a:pt x="657" y="488"/>
                </a:cubicBezTo>
                <a:cubicBezTo>
                  <a:pt x="627" y="458"/>
                  <a:pt x="597" y="429"/>
                  <a:pt x="567" y="399"/>
                </a:cubicBezTo>
                <a:cubicBezTo>
                  <a:pt x="554" y="412"/>
                  <a:pt x="541" y="425"/>
                  <a:pt x="528" y="438"/>
                </a:cubicBezTo>
                <a:cubicBezTo>
                  <a:pt x="592" y="501"/>
                  <a:pt x="655" y="565"/>
                  <a:pt x="719" y="628"/>
                </a:cubicBezTo>
                <a:cubicBezTo>
                  <a:pt x="732" y="642"/>
                  <a:pt x="740" y="659"/>
                  <a:pt x="740" y="678"/>
                </a:cubicBezTo>
                <a:cubicBezTo>
                  <a:pt x="740" y="692"/>
                  <a:pt x="734" y="707"/>
                  <a:pt x="723" y="720"/>
                </a:cubicBezTo>
                <a:cubicBezTo>
                  <a:pt x="713" y="730"/>
                  <a:pt x="697" y="736"/>
                  <a:pt x="680" y="734"/>
                </a:cubicBezTo>
                <a:cubicBezTo>
                  <a:pt x="663" y="734"/>
                  <a:pt x="647" y="728"/>
                  <a:pt x="634" y="713"/>
                </a:cubicBezTo>
                <a:cubicBezTo>
                  <a:pt x="525" y="604"/>
                  <a:pt x="417" y="495"/>
                  <a:pt x="308" y="386"/>
                </a:cubicBezTo>
                <a:cubicBezTo>
                  <a:pt x="308" y="412"/>
                  <a:pt x="308" y="439"/>
                  <a:pt x="308" y="465"/>
                </a:cubicBezTo>
                <a:cubicBezTo>
                  <a:pt x="332" y="490"/>
                  <a:pt x="357" y="514"/>
                  <a:pt x="381" y="539"/>
                </a:cubicBezTo>
                <a:cubicBezTo>
                  <a:pt x="334" y="549"/>
                  <a:pt x="286" y="559"/>
                  <a:pt x="239" y="569"/>
                </a:cubicBezTo>
                <a:cubicBezTo>
                  <a:pt x="235" y="575"/>
                  <a:pt x="232" y="582"/>
                  <a:pt x="228" y="588"/>
                </a:cubicBezTo>
                <a:cubicBezTo>
                  <a:pt x="274" y="599"/>
                  <a:pt x="320" y="610"/>
                  <a:pt x="366" y="621"/>
                </a:cubicBezTo>
                <a:cubicBezTo>
                  <a:pt x="366" y="627"/>
                  <a:pt x="366" y="634"/>
                  <a:pt x="366" y="640"/>
                </a:cubicBezTo>
                <a:cubicBezTo>
                  <a:pt x="384" y="642"/>
                  <a:pt x="402" y="644"/>
                  <a:pt x="420" y="646"/>
                </a:cubicBezTo>
                <a:cubicBezTo>
                  <a:pt x="420" y="629"/>
                  <a:pt x="420" y="611"/>
                  <a:pt x="420" y="594"/>
                </a:cubicBezTo>
                <a:cubicBezTo>
                  <a:pt x="420" y="590"/>
                  <a:pt x="422" y="584"/>
                  <a:pt x="422" y="579"/>
                </a:cubicBezTo>
                <a:cubicBezTo>
                  <a:pt x="480" y="637"/>
                  <a:pt x="537" y="695"/>
                  <a:pt x="595" y="753"/>
                </a:cubicBezTo>
                <a:cubicBezTo>
                  <a:pt x="617" y="775"/>
                  <a:pt x="647" y="788"/>
                  <a:pt x="678" y="790"/>
                </a:cubicBezTo>
                <a:cubicBezTo>
                  <a:pt x="711" y="790"/>
                  <a:pt x="740" y="779"/>
                  <a:pt x="763" y="756"/>
                </a:cubicBezTo>
                <a:cubicBezTo>
                  <a:pt x="783" y="736"/>
                  <a:pt x="794" y="709"/>
                  <a:pt x="794" y="678"/>
                </a:cubicBezTo>
                <a:cubicBezTo>
                  <a:pt x="794" y="644"/>
                  <a:pt x="781" y="613"/>
                  <a:pt x="759" y="590"/>
                </a:cubicBezTo>
                <a:cubicBezTo>
                  <a:pt x="744" y="575"/>
                  <a:pt x="728" y="560"/>
                  <a:pt x="713" y="545"/>
                </a:cubicBezTo>
                <a:cubicBezTo>
                  <a:pt x="843" y="545"/>
                  <a:pt x="973" y="545"/>
                  <a:pt x="1103" y="545"/>
                </a:cubicBezTo>
                <a:cubicBezTo>
                  <a:pt x="1129" y="545"/>
                  <a:pt x="1152" y="567"/>
                  <a:pt x="1152" y="594"/>
                </a:cubicBezTo>
                <a:cubicBezTo>
                  <a:pt x="1152" y="668"/>
                  <a:pt x="1152" y="741"/>
                  <a:pt x="1152" y="815"/>
                </a:cubicBezTo>
                <a:cubicBezTo>
                  <a:pt x="908" y="815"/>
                  <a:pt x="664" y="815"/>
                  <a:pt x="420" y="815"/>
                </a:cubicBezTo>
                <a:cubicBezTo>
                  <a:pt x="420" y="810"/>
                  <a:pt x="420" y="805"/>
                  <a:pt x="420" y="800"/>
                </a:cubicBezTo>
                <a:cubicBezTo>
                  <a:pt x="308" y="814"/>
                  <a:pt x="197" y="828"/>
                  <a:pt x="85" y="842"/>
                </a:cubicBezTo>
                <a:cubicBezTo>
                  <a:pt x="67" y="812"/>
                  <a:pt x="49" y="781"/>
                  <a:pt x="31" y="751"/>
                </a:cubicBezTo>
                <a:cubicBezTo>
                  <a:pt x="0" y="694"/>
                  <a:pt x="0" y="628"/>
                  <a:pt x="31" y="573"/>
                </a:cubicBezTo>
                <a:cubicBezTo>
                  <a:pt x="125" y="412"/>
                  <a:pt x="218" y="250"/>
                  <a:pt x="312" y="89"/>
                </a:cubicBezTo>
                <a:cubicBezTo>
                  <a:pt x="343" y="35"/>
                  <a:pt x="401" y="0"/>
                  <a:pt x="466" y="0"/>
                </a:cubicBezTo>
                <a:cubicBezTo>
                  <a:pt x="652" y="0"/>
                  <a:pt x="837" y="0"/>
                  <a:pt x="1023" y="0"/>
                </a:cubicBezTo>
                <a:cubicBezTo>
                  <a:pt x="1088" y="0"/>
                  <a:pt x="1146" y="35"/>
                  <a:pt x="1177" y="89"/>
                </a:cubicBezTo>
                <a:cubicBezTo>
                  <a:pt x="1270" y="250"/>
                  <a:pt x="1363" y="412"/>
                  <a:pt x="1456" y="573"/>
                </a:cubicBezTo>
                <a:cubicBezTo>
                  <a:pt x="1490" y="628"/>
                  <a:pt x="1490" y="694"/>
                  <a:pt x="1456" y="751"/>
                </a:cubicBezTo>
                <a:lnTo>
                  <a:pt x="1456" y="751"/>
                </a:lnTo>
                <a:close/>
                <a:moveTo>
                  <a:pt x="162" y="705"/>
                </a:moveTo>
                <a:lnTo>
                  <a:pt x="162" y="705"/>
                </a:lnTo>
                <a:cubicBezTo>
                  <a:pt x="159" y="711"/>
                  <a:pt x="155" y="716"/>
                  <a:pt x="152" y="722"/>
                </a:cubicBezTo>
                <a:cubicBezTo>
                  <a:pt x="223" y="733"/>
                  <a:pt x="295" y="745"/>
                  <a:pt x="366" y="756"/>
                </a:cubicBezTo>
                <a:cubicBezTo>
                  <a:pt x="366" y="762"/>
                  <a:pt x="366" y="767"/>
                  <a:pt x="366" y="773"/>
                </a:cubicBezTo>
                <a:cubicBezTo>
                  <a:pt x="384" y="775"/>
                  <a:pt x="402" y="777"/>
                  <a:pt x="420" y="779"/>
                </a:cubicBezTo>
                <a:cubicBezTo>
                  <a:pt x="420" y="741"/>
                  <a:pt x="420" y="703"/>
                  <a:pt x="420" y="665"/>
                </a:cubicBezTo>
                <a:cubicBezTo>
                  <a:pt x="402" y="667"/>
                  <a:pt x="384" y="669"/>
                  <a:pt x="366" y="671"/>
                </a:cubicBezTo>
                <a:lnTo>
                  <a:pt x="366" y="671"/>
                </a:lnTo>
                <a:cubicBezTo>
                  <a:pt x="298" y="682"/>
                  <a:pt x="230" y="694"/>
                  <a:pt x="162" y="705"/>
                </a:cubicBezTo>
                <a:lnTo>
                  <a:pt x="162" y="705"/>
                </a:lnTo>
                <a:close/>
                <a:moveTo>
                  <a:pt x="530" y="1033"/>
                </a:moveTo>
                <a:lnTo>
                  <a:pt x="530" y="1033"/>
                </a:lnTo>
                <a:cubicBezTo>
                  <a:pt x="530" y="1065"/>
                  <a:pt x="557" y="1092"/>
                  <a:pt x="588" y="1092"/>
                </a:cubicBezTo>
                <a:cubicBezTo>
                  <a:pt x="621" y="1092"/>
                  <a:pt x="649" y="1065"/>
                  <a:pt x="649" y="1033"/>
                </a:cubicBezTo>
                <a:cubicBezTo>
                  <a:pt x="649" y="1000"/>
                  <a:pt x="621" y="973"/>
                  <a:pt x="588" y="973"/>
                </a:cubicBezTo>
                <a:cubicBezTo>
                  <a:pt x="557" y="973"/>
                  <a:pt x="530" y="1000"/>
                  <a:pt x="530" y="1033"/>
                </a:cubicBezTo>
                <a:lnTo>
                  <a:pt x="530" y="1033"/>
                </a:lnTo>
                <a:close/>
                <a:moveTo>
                  <a:pt x="919" y="1033"/>
                </a:moveTo>
                <a:lnTo>
                  <a:pt x="919" y="1033"/>
                </a:lnTo>
                <a:cubicBezTo>
                  <a:pt x="919" y="1065"/>
                  <a:pt x="944" y="1092"/>
                  <a:pt x="977" y="1092"/>
                </a:cubicBezTo>
                <a:cubicBezTo>
                  <a:pt x="1010" y="1092"/>
                  <a:pt x="1036" y="1065"/>
                  <a:pt x="1036" y="1033"/>
                </a:cubicBezTo>
                <a:cubicBezTo>
                  <a:pt x="1036" y="1000"/>
                  <a:pt x="1010" y="973"/>
                  <a:pt x="977" y="973"/>
                </a:cubicBezTo>
                <a:cubicBezTo>
                  <a:pt x="944" y="973"/>
                  <a:pt x="919" y="1000"/>
                  <a:pt x="919" y="1033"/>
                </a:cubicBezTo>
                <a:lnTo>
                  <a:pt x="919" y="1033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84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778375"/>
            <a:ext cx="15001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5" name="Picture 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424488"/>
            <a:ext cx="1500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6" name="Freeform 90"/>
          <p:cNvSpPr>
            <a:spLocks noChangeArrowheads="1"/>
          </p:cNvSpPr>
          <p:nvPr/>
        </p:nvSpPr>
        <p:spPr bwMode="auto">
          <a:xfrm>
            <a:off x="2051050" y="5399088"/>
            <a:ext cx="541338" cy="469900"/>
          </a:xfrm>
          <a:custGeom>
            <a:avLst/>
            <a:gdLst>
              <a:gd name="T0" fmla="*/ 1452 w 1503"/>
              <a:gd name="T1" fmla="*/ 767 h 1304"/>
              <a:gd name="T2" fmla="*/ 1069 w 1503"/>
              <a:gd name="T3" fmla="*/ 1102 h 1304"/>
              <a:gd name="T4" fmla="*/ 1018 w 1503"/>
              <a:gd name="T5" fmla="*/ 1128 h 1304"/>
              <a:gd name="T6" fmla="*/ 1032 w 1503"/>
              <a:gd name="T7" fmla="*/ 1303 h 1304"/>
              <a:gd name="T8" fmla="*/ 315 w 1503"/>
              <a:gd name="T9" fmla="*/ 1213 h 1304"/>
              <a:gd name="T10" fmla="*/ 32 w 1503"/>
              <a:gd name="T11" fmla="*/ 562 h 1304"/>
              <a:gd name="T12" fmla="*/ 471 w 1503"/>
              <a:gd name="T13" fmla="*/ 0 h 1304"/>
              <a:gd name="T14" fmla="*/ 1187 w 1503"/>
              <a:gd name="T15" fmla="*/ 84 h 1304"/>
              <a:gd name="T16" fmla="*/ 1475 w 1503"/>
              <a:gd name="T17" fmla="*/ 722 h 1304"/>
              <a:gd name="T18" fmla="*/ 1279 w 1503"/>
              <a:gd name="T19" fmla="*/ 643 h 1304"/>
              <a:gd name="T20" fmla="*/ 1192 w 1503"/>
              <a:gd name="T21" fmla="*/ 668 h 1304"/>
              <a:gd name="T22" fmla="*/ 991 w 1503"/>
              <a:gd name="T23" fmla="*/ 321 h 1304"/>
              <a:gd name="T24" fmla="*/ 1023 w 1503"/>
              <a:gd name="T25" fmla="*/ 294 h 1304"/>
              <a:gd name="T26" fmla="*/ 922 w 1503"/>
              <a:gd name="T27" fmla="*/ 236 h 1304"/>
              <a:gd name="T28" fmla="*/ 950 w 1503"/>
              <a:gd name="T29" fmla="*/ 317 h 1304"/>
              <a:gd name="T30" fmla="*/ 1128 w 1503"/>
              <a:gd name="T31" fmla="*/ 771 h 1304"/>
              <a:gd name="T32" fmla="*/ 731 w 1503"/>
              <a:gd name="T33" fmla="*/ 339 h 1304"/>
              <a:gd name="T34" fmla="*/ 626 w 1503"/>
              <a:gd name="T35" fmla="*/ 281 h 1304"/>
              <a:gd name="T36" fmla="*/ 690 w 1503"/>
              <a:gd name="T37" fmla="*/ 366 h 1304"/>
              <a:gd name="T38" fmla="*/ 1100 w 1503"/>
              <a:gd name="T39" fmla="*/ 816 h 1304"/>
              <a:gd name="T40" fmla="*/ 444 w 1503"/>
              <a:gd name="T41" fmla="*/ 401 h 1304"/>
              <a:gd name="T42" fmla="*/ 384 w 1503"/>
              <a:gd name="T43" fmla="*/ 505 h 1304"/>
              <a:gd name="T44" fmla="*/ 1078 w 1503"/>
              <a:gd name="T45" fmla="*/ 851 h 1304"/>
              <a:gd name="T46" fmla="*/ 476 w 1503"/>
              <a:gd name="T47" fmla="*/ 727 h 1304"/>
              <a:gd name="T48" fmla="*/ 370 w 1503"/>
              <a:gd name="T49" fmla="*/ 718 h 1304"/>
              <a:gd name="T50" fmla="*/ 471 w 1503"/>
              <a:gd name="T51" fmla="*/ 776 h 1304"/>
              <a:gd name="T52" fmla="*/ 1050 w 1503"/>
              <a:gd name="T53" fmla="*/ 901 h 1304"/>
              <a:gd name="T54" fmla="*/ 558 w 1503"/>
              <a:gd name="T55" fmla="*/ 972 h 1304"/>
              <a:gd name="T56" fmla="*/ 471 w 1503"/>
              <a:gd name="T57" fmla="*/ 990 h 1304"/>
              <a:gd name="T58" fmla="*/ 576 w 1503"/>
              <a:gd name="T59" fmla="*/ 1048 h 1304"/>
              <a:gd name="T60" fmla="*/ 585 w 1503"/>
              <a:gd name="T61" fmla="*/ 1004 h 1304"/>
              <a:gd name="T62" fmla="*/ 986 w 1503"/>
              <a:gd name="T63" fmla="*/ 1008 h 1304"/>
              <a:gd name="T64" fmla="*/ 1009 w 1503"/>
              <a:gd name="T65" fmla="*/ 1097 h 1304"/>
              <a:gd name="T66" fmla="*/ 1018 w 1503"/>
              <a:gd name="T67" fmla="*/ 1128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3" h="1304">
                <a:moveTo>
                  <a:pt x="1311" y="687"/>
                </a:moveTo>
                <a:lnTo>
                  <a:pt x="1452" y="767"/>
                </a:lnTo>
                <a:lnTo>
                  <a:pt x="1210" y="1182"/>
                </a:lnTo>
                <a:lnTo>
                  <a:pt x="1069" y="1102"/>
                </a:lnTo>
                <a:lnTo>
                  <a:pt x="1311" y="687"/>
                </a:lnTo>
                <a:close/>
                <a:moveTo>
                  <a:pt x="1018" y="1128"/>
                </a:moveTo>
                <a:lnTo>
                  <a:pt x="1183" y="1222"/>
                </a:lnTo>
                <a:cubicBezTo>
                  <a:pt x="1150" y="1272"/>
                  <a:pt x="1091" y="1303"/>
                  <a:pt x="1032" y="1303"/>
                </a:cubicBezTo>
                <a:lnTo>
                  <a:pt x="471" y="1303"/>
                </a:lnTo>
                <a:cubicBezTo>
                  <a:pt x="407" y="1303"/>
                  <a:pt x="348" y="1267"/>
                  <a:pt x="315" y="1213"/>
                </a:cubicBezTo>
                <a:lnTo>
                  <a:pt x="32" y="736"/>
                </a:lnTo>
                <a:cubicBezTo>
                  <a:pt x="0" y="682"/>
                  <a:pt x="0" y="616"/>
                  <a:pt x="32" y="562"/>
                </a:cubicBezTo>
                <a:lnTo>
                  <a:pt x="315" y="84"/>
                </a:lnTo>
                <a:cubicBezTo>
                  <a:pt x="348" y="31"/>
                  <a:pt x="407" y="0"/>
                  <a:pt x="471" y="0"/>
                </a:cubicBezTo>
                <a:lnTo>
                  <a:pt x="1032" y="0"/>
                </a:lnTo>
                <a:cubicBezTo>
                  <a:pt x="1095" y="0"/>
                  <a:pt x="1155" y="31"/>
                  <a:pt x="1187" y="84"/>
                </a:cubicBezTo>
                <a:lnTo>
                  <a:pt x="1471" y="562"/>
                </a:lnTo>
                <a:cubicBezTo>
                  <a:pt x="1498" y="612"/>
                  <a:pt x="1502" y="673"/>
                  <a:pt x="1475" y="722"/>
                </a:cubicBezTo>
                <a:lnTo>
                  <a:pt x="1315" y="634"/>
                </a:lnTo>
                <a:cubicBezTo>
                  <a:pt x="1306" y="625"/>
                  <a:pt x="1288" y="630"/>
                  <a:pt x="1279" y="643"/>
                </a:cubicBezTo>
                <a:cubicBezTo>
                  <a:pt x="1268" y="662"/>
                  <a:pt x="1279" y="643"/>
                  <a:pt x="1246" y="700"/>
                </a:cubicBezTo>
                <a:lnTo>
                  <a:pt x="1192" y="668"/>
                </a:lnTo>
                <a:cubicBezTo>
                  <a:pt x="1180" y="688"/>
                  <a:pt x="1192" y="668"/>
                  <a:pt x="1155" y="727"/>
                </a:cubicBezTo>
                <a:cubicBezTo>
                  <a:pt x="959" y="594"/>
                  <a:pt x="963" y="442"/>
                  <a:pt x="991" y="321"/>
                </a:cubicBezTo>
                <a:lnTo>
                  <a:pt x="991" y="321"/>
                </a:lnTo>
                <a:cubicBezTo>
                  <a:pt x="1004" y="317"/>
                  <a:pt x="1014" y="308"/>
                  <a:pt x="1023" y="294"/>
                </a:cubicBezTo>
                <a:cubicBezTo>
                  <a:pt x="1041" y="263"/>
                  <a:pt x="1032" y="228"/>
                  <a:pt x="1000" y="214"/>
                </a:cubicBezTo>
                <a:cubicBezTo>
                  <a:pt x="973" y="196"/>
                  <a:pt x="936" y="205"/>
                  <a:pt x="922" y="236"/>
                </a:cubicBezTo>
                <a:cubicBezTo>
                  <a:pt x="904" y="263"/>
                  <a:pt x="913" y="299"/>
                  <a:pt x="940" y="312"/>
                </a:cubicBezTo>
                <a:cubicBezTo>
                  <a:pt x="945" y="317"/>
                  <a:pt x="945" y="317"/>
                  <a:pt x="950" y="317"/>
                </a:cubicBezTo>
                <a:cubicBezTo>
                  <a:pt x="908" y="505"/>
                  <a:pt x="963" y="647"/>
                  <a:pt x="1132" y="762"/>
                </a:cubicBezTo>
                <a:cubicBezTo>
                  <a:pt x="1131" y="765"/>
                  <a:pt x="1132" y="762"/>
                  <a:pt x="1128" y="771"/>
                </a:cubicBezTo>
                <a:cubicBezTo>
                  <a:pt x="950" y="652"/>
                  <a:pt x="808" y="505"/>
                  <a:pt x="727" y="348"/>
                </a:cubicBezTo>
                <a:cubicBezTo>
                  <a:pt x="727" y="344"/>
                  <a:pt x="731" y="344"/>
                  <a:pt x="731" y="339"/>
                </a:cubicBezTo>
                <a:cubicBezTo>
                  <a:pt x="749" y="312"/>
                  <a:pt x="741" y="277"/>
                  <a:pt x="709" y="259"/>
                </a:cubicBezTo>
                <a:cubicBezTo>
                  <a:pt x="681" y="245"/>
                  <a:pt x="644" y="254"/>
                  <a:pt x="626" y="281"/>
                </a:cubicBezTo>
                <a:cubicBezTo>
                  <a:pt x="613" y="308"/>
                  <a:pt x="622" y="344"/>
                  <a:pt x="649" y="361"/>
                </a:cubicBezTo>
                <a:cubicBezTo>
                  <a:pt x="663" y="370"/>
                  <a:pt x="676" y="370"/>
                  <a:pt x="690" y="366"/>
                </a:cubicBezTo>
                <a:cubicBezTo>
                  <a:pt x="776" y="531"/>
                  <a:pt x="922" y="682"/>
                  <a:pt x="1105" y="807"/>
                </a:cubicBezTo>
                <a:cubicBezTo>
                  <a:pt x="1104" y="810"/>
                  <a:pt x="1105" y="807"/>
                  <a:pt x="1100" y="816"/>
                </a:cubicBezTo>
                <a:lnTo>
                  <a:pt x="471" y="464"/>
                </a:lnTo>
                <a:cubicBezTo>
                  <a:pt x="480" y="442"/>
                  <a:pt x="466" y="415"/>
                  <a:pt x="444" y="401"/>
                </a:cubicBezTo>
                <a:cubicBezTo>
                  <a:pt x="416" y="384"/>
                  <a:pt x="380" y="393"/>
                  <a:pt x="361" y="424"/>
                </a:cubicBezTo>
                <a:cubicBezTo>
                  <a:pt x="348" y="451"/>
                  <a:pt x="357" y="486"/>
                  <a:pt x="384" y="505"/>
                </a:cubicBezTo>
                <a:cubicBezTo>
                  <a:pt x="407" y="513"/>
                  <a:pt x="434" y="513"/>
                  <a:pt x="453" y="500"/>
                </a:cubicBezTo>
                <a:lnTo>
                  <a:pt x="1078" y="851"/>
                </a:lnTo>
                <a:cubicBezTo>
                  <a:pt x="1077" y="856"/>
                  <a:pt x="1078" y="851"/>
                  <a:pt x="1073" y="865"/>
                </a:cubicBezTo>
                <a:cubicBezTo>
                  <a:pt x="872" y="767"/>
                  <a:pt x="663" y="718"/>
                  <a:pt x="476" y="727"/>
                </a:cubicBezTo>
                <a:cubicBezTo>
                  <a:pt x="471" y="714"/>
                  <a:pt x="462" y="704"/>
                  <a:pt x="453" y="695"/>
                </a:cubicBezTo>
                <a:cubicBezTo>
                  <a:pt x="421" y="678"/>
                  <a:pt x="384" y="687"/>
                  <a:pt x="370" y="718"/>
                </a:cubicBezTo>
                <a:cubicBezTo>
                  <a:pt x="352" y="744"/>
                  <a:pt x="361" y="781"/>
                  <a:pt x="389" y="798"/>
                </a:cubicBezTo>
                <a:cubicBezTo>
                  <a:pt x="421" y="812"/>
                  <a:pt x="457" y="803"/>
                  <a:pt x="471" y="776"/>
                </a:cubicBezTo>
                <a:cubicBezTo>
                  <a:pt x="476" y="771"/>
                  <a:pt x="476" y="771"/>
                  <a:pt x="476" y="767"/>
                </a:cubicBezTo>
                <a:cubicBezTo>
                  <a:pt x="654" y="758"/>
                  <a:pt x="859" y="807"/>
                  <a:pt x="1050" y="901"/>
                </a:cubicBezTo>
                <a:cubicBezTo>
                  <a:pt x="1049" y="904"/>
                  <a:pt x="1050" y="901"/>
                  <a:pt x="1046" y="910"/>
                </a:cubicBezTo>
                <a:cubicBezTo>
                  <a:pt x="859" y="825"/>
                  <a:pt x="704" y="843"/>
                  <a:pt x="558" y="972"/>
                </a:cubicBezTo>
                <a:lnTo>
                  <a:pt x="553" y="968"/>
                </a:lnTo>
                <a:cubicBezTo>
                  <a:pt x="525" y="950"/>
                  <a:pt x="489" y="959"/>
                  <a:pt x="471" y="990"/>
                </a:cubicBezTo>
                <a:cubicBezTo>
                  <a:pt x="457" y="1017"/>
                  <a:pt x="466" y="1053"/>
                  <a:pt x="494" y="1071"/>
                </a:cubicBezTo>
                <a:cubicBezTo>
                  <a:pt x="521" y="1084"/>
                  <a:pt x="558" y="1075"/>
                  <a:pt x="576" y="1048"/>
                </a:cubicBezTo>
                <a:cubicBezTo>
                  <a:pt x="580" y="1035"/>
                  <a:pt x="585" y="1021"/>
                  <a:pt x="580" y="1004"/>
                </a:cubicBezTo>
                <a:lnTo>
                  <a:pt x="585" y="1004"/>
                </a:lnTo>
                <a:cubicBezTo>
                  <a:pt x="676" y="923"/>
                  <a:pt x="808" y="847"/>
                  <a:pt x="1023" y="945"/>
                </a:cubicBezTo>
                <a:lnTo>
                  <a:pt x="986" y="1008"/>
                </a:lnTo>
                <a:lnTo>
                  <a:pt x="1046" y="1039"/>
                </a:lnTo>
                <a:cubicBezTo>
                  <a:pt x="1034" y="1059"/>
                  <a:pt x="1046" y="1039"/>
                  <a:pt x="1009" y="1097"/>
                </a:cubicBezTo>
                <a:cubicBezTo>
                  <a:pt x="1004" y="1106"/>
                  <a:pt x="1004" y="1124"/>
                  <a:pt x="1018" y="1128"/>
                </a:cubicBezTo>
                <a:lnTo>
                  <a:pt x="1018" y="1128"/>
                </a:lnTo>
                <a:lnTo>
                  <a:pt x="1018" y="1128"/>
                </a:lnTo>
                <a:close/>
              </a:path>
            </a:pathLst>
          </a:custGeom>
          <a:solidFill>
            <a:srgbClr val="F9B2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2638425" y="5472113"/>
            <a:ext cx="709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404040"/>
                </a:solidFill>
                <a:latin typeface="Calibri" pitchFamily="32" charset="0"/>
              </a:rPr>
              <a:t>ВОЛС</a:t>
            </a:r>
          </a:p>
        </p:txBody>
      </p:sp>
      <p:pic>
        <p:nvPicPr>
          <p:cNvPr id="4188" name="Picture 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86388"/>
            <a:ext cx="1223962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7307263" y="5038725"/>
            <a:ext cx="1620837" cy="89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Комплексная 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истема </a:t>
            </a: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светодиодного освещения</a:t>
            </a:r>
          </a:p>
        </p:txBody>
      </p:sp>
      <p:sp>
        <p:nvSpPr>
          <p:cNvPr id="4190" name="Freeform 94"/>
          <p:cNvSpPr>
            <a:spLocks noChangeArrowheads="1"/>
          </p:cNvSpPr>
          <p:nvPr/>
        </p:nvSpPr>
        <p:spPr bwMode="auto">
          <a:xfrm>
            <a:off x="6773863" y="5281613"/>
            <a:ext cx="536575" cy="479425"/>
          </a:xfrm>
          <a:custGeom>
            <a:avLst/>
            <a:gdLst>
              <a:gd name="T0" fmla="*/ 1178 w 1492"/>
              <a:gd name="T1" fmla="*/ 88 h 1332"/>
              <a:gd name="T2" fmla="*/ 310 w 1492"/>
              <a:gd name="T3" fmla="*/ 88 h 1332"/>
              <a:gd name="T4" fmla="*/ 310 w 1492"/>
              <a:gd name="T5" fmla="*/ 1242 h 1332"/>
              <a:gd name="T6" fmla="*/ 1021 w 1492"/>
              <a:gd name="T7" fmla="*/ 654 h 1332"/>
              <a:gd name="T8" fmla="*/ 780 w 1492"/>
              <a:gd name="T9" fmla="*/ 404 h 1332"/>
              <a:gd name="T10" fmla="*/ 758 w 1492"/>
              <a:gd name="T11" fmla="*/ 650 h 1332"/>
              <a:gd name="T12" fmla="*/ 698 w 1492"/>
              <a:gd name="T13" fmla="*/ 650 h 1332"/>
              <a:gd name="T14" fmla="*/ 628 w 1492"/>
              <a:gd name="T15" fmla="*/ 463 h 1332"/>
              <a:gd name="T16" fmla="*/ 485 w 1492"/>
              <a:gd name="T17" fmla="*/ 475 h 1332"/>
              <a:gd name="T18" fmla="*/ 546 w 1492"/>
              <a:gd name="T19" fmla="*/ 364 h 1332"/>
              <a:gd name="T20" fmla="*/ 350 w 1492"/>
              <a:gd name="T21" fmla="*/ 424 h 1332"/>
              <a:gd name="T22" fmla="*/ 683 w 1492"/>
              <a:gd name="T23" fmla="*/ 174 h 1332"/>
              <a:gd name="T24" fmla="*/ 801 w 1492"/>
              <a:gd name="T25" fmla="*/ 346 h 1332"/>
              <a:gd name="T26" fmla="*/ 1159 w 1492"/>
              <a:gd name="T27" fmla="*/ 556 h 1332"/>
              <a:gd name="T28" fmla="*/ 1178 w 1492"/>
              <a:gd name="T29" fmla="*/ 1242 h 1332"/>
              <a:gd name="T30" fmla="*/ 1459 w 1492"/>
              <a:gd name="T31" fmla="*/ 577 h 1332"/>
              <a:gd name="T32" fmla="*/ 184 w 1492"/>
              <a:gd name="T33" fmla="*/ 967 h 1332"/>
              <a:gd name="T34" fmla="*/ 235 w 1492"/>
              <a:gd name="T35" fmla="*/ 953 h 1332"/>
              <a:gd name="T36" fmla="*/ 238 w 1492"/>
              <a:gd name="T37" fmla="*/ 753 h 1332"/>
              <a:gd name="T38" fmla="*/ 216 w 1492"/>
              <a:gd name="T39" fmla="*/ 683 h 1332"/>
              <a:gd name="T40" fmla="*/ 247 w 1492"/>
              <a:gd name="T41" fmla="*/ 557 h 1332"/>
              <a:gd name="T42" fmla="*/ 195 w 1492"/>
              <a:gd name="T43" fmla="*/ 528 h 1332"/>
              <a:gd name="T44" fmla="*/ 247 w 1492"/>
              <a:gd name="T45" fmla="*/ 557 h 1332"/>
              <a:gd name="T46" fmla="*/ 740 w 1492"/>
              <a:gd name="T47" fmla="*/ 818 h 1332"/>
              <a:gd name="T48" fmla="*/ 700 w 1492"/>
              <a:gd name="T49" fmla="*/ 830 h 1332"/>
              <a:gd name="T50" fmla="*/ 700 w 1492"/>
              <a:gd name="T51" fmla="*/ 1040 h 1332"/>
              <a:gd name="T52" fmla="*/ 712 w 1492"/>
              <a:gd name="T53" fmla="*/ 1081 h 1332"/>
              <a:gd name="T54" fmla="*/ 700 w 1492"/>
              <a:gd name="T55" fmla="*/ 1254 h 1332"/>
              <a:gd name="T56" fmla="*/ 752 w 1492"/>
              <a:gd name="T57" fmla="*/ 1283 h 1332"/>
              <a:gd name="T58" fmla="*/ 700 w 1492"/>
              <a:gd name="T59" fmla="*/ 1254 h 1332"/>
              <a:gd name="T60" fmla="*/ 572 w 1492"/>
              <a:gd name="T61" fmla="*/ 1192 h 1332"/>
              <a:gd name="T62" fmla="*/ 632 w 1492"/>
              <a:gd name="T63" fmla="*/ 1176 h 1332"/>
              <a:gd name="T64" fmla="*/ 631 w 1492"/>
              <a:gd name="T65" fmla="*/ 973 h 1332"/>
              <a:gd name="T66" fmla="*/ 608 w 1492"/>
              <a:gd name="T67" fmla="*/ 891 h 1332"/>
              <a:gd name="T68" fmla="*/ 510 w 1492"/>
              <a:gd name="T69" fmla="*/ 698 h 1332"/>
              <a:gd name="T70" fmla="*/ 626 w 1492"/>
              <a:gd name="T71" fmla="*/ 762 h 1332"/>
              <a:gd name="T72" fmla="*/ 510 w 1492"/>
              <a:gd name="T73" fmla="*/ 698 h 1332"/>
              <a:gd name="T74" fmla="*/ 408 w 1492"/>
              <a:gd name="T75" fmla="*/ 785 h 1332"/>
              <a:gd name="T76" fmla="*/ 333 w 1492"/>
              <a:gd name="T77" fmla="*/ 806 h 1332"/>
              <a:gd name="T78" fmla="*/ 463 w 1492"/>
              <a:gd name="T79" fmla="*/ 1258 h 1332"/>
              <a:gd name="T80" fmla="*/ 450 w 1492"/>
              <a:gd name="T81" fmla="*/ 1207 h 1332"/>
              <a:gd name="T82" fmla="*/ 436 w 1492"/>
              <a:gd name="T83" fmla="*/ 1066 h 1332"/>
              <a:gd name="T84" fmla="*/ 359 w 1492"/>
              <a:gd name="T85" fmla="*/ 1023 h 1332"/>
              <a:gd name="T86" fmla="*/ 436 w 1492"/>
              <a:gd name="T87" fmla="*/ 1066 h 1332"/>
              <a:gd name="T88" fmla="*/ 433 w 1492"/>
              <a:gd name="T89" fmla="*/ 654 h 1332"/>
              <a:gd name="T90" fmla="*/ 410 w 1492"/>
              <a:gd name="T91" fmla="*/ 569 h 1332"/>
              <a:gd name="T92" fmla="*/ 1100 w 1492"/>
              <a:gd name="T93" fmla="*/ 556 h 1332"/>
              <a:gd name="T94" fmla="*/ 1056 w 1492"/>
              <a:gd name="T95" fmla="*/ 510 h 1332"/>
              <a:gd name="T96" fmla="*/ 687 w 1492"/>
              <a:gd name="T97" fmla="*/ 234 h 1332"/>
              <a:gd name="T98" fmla="*/ 720 w 1492"/>
              <a:gd name="T99" fmla="*/ 393 h 1332"/>
              <a:gd name="T100" fmla="*/ 683 w 1492"/>
              <a:gd name="T101" fmla="*/ 23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92" h="1332">
                <a:moveTo>
                  <a:pt x="1459" y="577"/>
                </a:moveTo>
                <a:lnTo>
                  <a:pt x="1459" y="577"/>
                </a:lnTo>
                <a:cubicBezTo>
                  <a:pt x="1365" y="414"/>
                  <a:pt x="1272" y="251"/>
                  <a:pt x="1178" y="88"/>
                </a:cubicBezTo>
                <a:cubicBezTo>
                  <a:pt x="1146" y="34"/>
                  <a:pt x="1088" y="0"/>
                  <a:pt x="1025" y="0"/>
                </a:cubicBezTo>
                <a:cubicBezTo>
                  <a:pt x="838" y="0"/>
                  <a:pt x="652" y="0"/>
                  <a:pt x="465" y="0"/>
                </a:cubicBezTo>
                <a:cubicBezTo>
                  <a:pt x="400" y="0"/>
                  <a:pt x="342" y="32"/>
                  <a:pt x="310" y="88"/>
                </a:cubicBezTo>
                <a:cubicBezTo>
                  <a:pt x="217" y="251"/>
                  <a:pt x="124" y="414"/>
                  <a:pt x="31" y="577"/>
                </a:cubicBezTo>
                <a:cubicBezTo>
                  <a:pt x="0" y="630"/>
                  <a:pt x="0" y="700"/>
                  <a:pt x="31" y="753"/>
                </a:cubicBezTo>
                <a:cubicBezTo>
                  <a:pt x="124" y="916"/>
                  <a:pt x="217" y="1079"/>
                  <a:pt x="310" y="1242"/>
                </a:cubicBezTo>
                <a:cubicBezTo>
                  <a:pt x="342" y="1298"/>
                  <a:pt x="400" y="1331"/>
                  <a:pt x="465" y="1331"/>
                </a:cubicBezTo>
                <a:cubicBezTo>
                  <a:pt x="650" y="1331"/>
                  <a:pt x="836" y="1331"/>
                  <a:pt x="1021" y="1331"/>
                </a:cubicBezTo>
                <a:cubicBezTo>
                  <a:pt x="1021" y="1105"/>
                  <a:pt x="1021" y="880"/>
                  <a:pt x="1021" y="654"/>
                </a:cubicBezTo>
                <a:cubicBezTo>
                  <a:pt x="980" y="639"/>
                  <a:pt x="951" y="601"/>
                  <a:pt x="951" y="556"/>
                </a:cubicBezTo>
                <a:cubicBezTo>
                  <a:pt x="951" y="540"/>
                  <a:pt x="955" y="525"/>
                  <a:pt x="961" y="512"/>
                </a:cubicBezTo>
                <a:cubicBezTo>
                  <a:pt x="901" y="476"/>
                  <a:pt x="840" y="440"/>
                  <a:pt x="780" y="404"/>
                </a:cubicBezTo>
                <a:cubicBezTo>
                  <a:pt x="775" y="416"/>
                  <a:pt x="770" y="428"/>
                  <a:pt x="762" y="440"/>
                </a:cubicBezTo>
                <a:cubicBezTo>
                  <a:pt x="762" y="441"/>
                  <a:pt x="761" y="441"/>
                  <a:pt x="761" y="442"/>
                </a:cubicBezTo>
                <a:cubicBezTo>
                  <a:pt x="760" y="511"/>
                  <a:pt x="759" y="581"/>
                  <a:pt x="758" y="650"/>
                </a:cubicBezTo>
                <a:cubicBezTo>
                  <a:pt x="756" y="667"/>
                  <a:pt x="744" y="680"/>
                  <a:pt x="728" y="680"/>
                </a:cubicBezTo>
                <a:lnTo>
                  <a:pt x="728" y="680"/>
                </a:lnTo>
                <a:cubicBezTo>
                  <a:pt x="712" y="680"/>
                  <a:pt x="698" y="667"/>
                  <a:pt x="698" y="650"/>
                </a:cubicBezTo>
                <a:cubicBezTo>
                  <a:pt x="700" y="584"/>
                  <a:pt x="701" y="517"/>
                  <a:pt x="703" y="451"/>
                </a:cubicBezTo>
                <a:cubicBezTo>
                  <a:pt x="685" y="441"/>
                  <a:pt x="668" y="432"/>
                  <a:pt x="650" y="422"/>
                </a:cubicBezTo>
                <a:cubicBezTo>
                  <a:pt x="643" y="436"/>
                  <a:pt x="635" y="449"/>
                  <a:pt x="628" y="463"/>
                </a:cubicBezTo>
                <a:cubicBezTo>
                  <a:pt x="649" y="491"/>
                  <a:pt x="653" y="528"/>
                  <a:pt x="637" y="560"/>
                </a:cubicBezTo>
                <a:cubicBezTo>
                  <a:pt x="612" y="601"/>
                  <a:pt x="560" y="617"/>
                  <a:pt x="520" y="592"/>
                </a:cubicBezTo>
                <a:cubicBezTo>
                  <a:pt x="478" y="571"/>
                  <a:pt x="463" y="518"/>
                  <a:pt x="485" y="475"/>
                </a:cubicBezTo>
                <a:cubicBezTo>
                  <a:pt x="505" y="443"/>
                  <a:pt x="540" y="428"/>
                  <a:pt x="577" y="434"/>
                </a:cubicBezTo>
                <a:cubicBezTo>
                  <a:pt x="584" y="420"/>
                  <a:pt x="592" y="407"/>
                  <a:pt x="599" y="393"/>
                </a:cubicBezTo>
                <a:cubicBezTo>
                  <a:pt x="581" y="383"/>
                  <a:pt x="564" y="374"/>
                  <a:pt x="546" y="364"/>
                </a:cubicBezTo>
                <a:cubicBezTo>
                  <a:pt x="491" y="400"/>
                  <a:pt x="436" y="436"/>
                  <a:pt x="381" y="472"/>
                </a:cubicBezTo>
                <a:cubicBezTo>
                  <a:pt x="367" y="482"/>
                  <a:pt x="350" y="477"/>
                  <a:pt x="341" y="463"/>
                </a:cubicBezTo>
                <a:cubicBezTo>
                  <a:pt x="331" y="450"/>
                  <a:pt x="336" y="433"/>
                  <a:pt x="350" y="424"/>
                </a:cubicBezTo>
                <a:cubicBezTo>
                  <a:pt x="408" y="386"/>
                  <a:pt x="467" y="347"/>
                  <a:pt x="525" y="309"/>
                </a:cubicBezTo>
                <a:cubicBezTo>
                  <a:pt x="526" y="307"/>
                  <a:pt x="527" y="304"/>
                  <a:pt x="528" y="302"/>
                </a:cubicBezTo>
                <a:cubicBezTo>
                  <a:pt x="572" y="225"/>
                  <a:pt x="634" y="174"/>
                  <a:pt x="683" y="174"/>
                </a:cubicBezTo>
                <a:cubicBezTo>
                  <a:pt x="695" y="174"/>
                  <a:pt x="707" y="176"/>
                  <a:pt x="717" y="183"/>
                </a:cubicBezTo>
                <a:cubicBezTo>
                  <a:pt x="735" y="193"/>
                  <a:pt x="754" y="204"/>
                  <a:pt x="772" y="214"/>
                </a:cubicBezTo>
                <a:cubicBezTo>
                  <a:pt x="810" y="237"/>
                  <a:pt x="815" y="290"/>
                  <a:pt x="801" y="346"/>
                </a:cubicBezTo>
                <a:cubicBezTo>
                  <a:pt x="867" y="386"/>
                  <a:pt x="934" y="426"/>
                  <a:pt x="1000" y="466"/>
                </a:cubicBezTo>
                <a:cubicBezTo>
                  <a:pt x="1016" y="457"/>
                  <a:pt x="1034" y="451"/>
                  <a:pt x="1056" y="451"/>
                </a:cubicBezTo>
                <a:cubicBezTo>
                  <a:pt x="1112" y="451"/>
                  <a:pt x="1159" y="498"/>
                  <a:pt x="1159" y="556"/>
                </a:cubicBezTo>
                <a:cubicBezTo>
                  <a:pt x="1159" y="598"/>
                  <a:pt x="1133" y="636"/>
                  <a:pt x="1094" y="651"/>
                </a:cubicBezTo>
                <a:cubicBezTo>
                  <a:pt x="1094" y="873"/>
                  <a:pt x="1094" y="1094"/>
                  <a:pt x="1094" y="1316"/>
                </a:cubicBezTo>
                <a:cubicBezTo>
                  <a:pt x="1131" y="1301"/>
                  <a:pt x="1159" y="1275"/>
                  <a:pt x="1178" y="1242"/>
                </a:cubicBezTo>
                <a:cubicBezTo>
                  <a:pt x="1272" y="1079"/>
                  <a:pt x="1365" y="916"/>
                  <a:pt x="1459" y="753"/>
                </a:cubicBezTo>
                <a:cubicBezTo>
                  <a:pt x="1491" y="700"/>
                  <a:pt x="1491" y="630"/>
                  <a:pt x="1459" y="577"/>
                </a:cubicBezTo>
                <a:lnTo>
                  <a:pt x="1459" y="577"/>
                </a:lnTo>
                <a:close/>
                <a:moveTo>
                  <a:pt x="235" y="953"/>
                </a:moveTo>
                <a:lnTo>
                  <a:pt x="235" y="953"/>
                </a:lnTo>
                <a:cubicBezTo>
                  <a:pt x="226" y="972"/>
                  <a:pt x="203" y="978"/>
                  <a:pt x="184" y="967"/>
                </a:cubicBezTo>
                <a:cubicBezTo>
                  <a:pt x="167" y="958"/>
                  <a:pt x="160" y="935"/>
                  <a:pt x="170" y="917"/>
                </a:cubicBezTo>
                <a:cubicBezTo>
                  <a:pt x="180" y="899"/>
                  <a:pt x="203" y="893"/>
                  <a:pt x="221" y="902"/>
                </a:cubicBezTo>
                <a:cubicBezTo>
                  <a:pt x="238" y="913"/>
                  <a:pt x="244" y="935"/>
                  <a:pt x="235" y="953"/>
                </a:cubicBezTo>
                <a:lnTo>
                  <a:pt x="235" y="953"/>
                </a:lnTo>
                <a:close/>
                <a:moveTo>
                  <a:pt x="238" y="753"/>
                </a:moveTo>
                <a:lnTo>
                  <a:pt x="238" y="753"/>
                </a:lnTo>
                <a:cubicBezTo>
                  <a:pt x="223" y="777"/>
                  <a:pt x="191" y="787"/>
                  <a:pt x="167" y="773"/>
                </a:cubicBezTo>
                <a:cubicBezTo>
                  <a:pt x="141" y="759"/>
                  <a:pt x="132" y="729"/>
                  <a:pt x="146" y="703"/>
                </a:cubicBezTo>
                <a:cubicBezTo>
                  <a:pt x="161" y="677"/>
                  <a:pt x="192" y="668"/>
                  <a:pt x="216" y="683"/>
                </a:cubicBezTo>
                <a:cubicBezTo>
                  <a:pt x="241" y="697"/>
                  <a:pt x="250" y="729"/>
                  <a:pt x="238" y="753"/>
                </a:cubicBezTo>
                <a:lnTo>
                  <a:pt x="238" y="753"/>
                </a:lnTo>
                <a:close/>
                <a:moveTo>
                  <a:pt x="247" y="557"/>
                </a:moveTo>
                <a:lnTo>
                  <a:pt x="247" y="557"/>
                </a:lnTo>
                <a:cubicBezTo>
                  <a:pt x="238" y="572"/>
                  <a:pt x="221" y="577"/>
                  <a:pt x="207" y="569"/>
                </a:cubicBezTo>
                <a:cubicBezTo>
                  <a:pt x="192" y="560"/>
                  <a:pt x="188" y="542"/>
                  <a:pt x="195" y="528"/>
                </a:cubicBezTo>
                <a:cubicBezTo>
                  <a:pt x="203" y="513"/>
                  <a:pt x="221" y="509"/>
                  <a:pt x="236" y="516"/>
                </a:cubicBezTo>
                <a:cubicBezTo>
                  <a:pt x="249" y="525"/>
                  <a:pt x="255" y="544"/>
                  <a:pt x="247" y="557"/>
                </a:cubicBezTo>
                <a:lnTo>
                  <a:pt x="247" y="557"/>
                </a:lnTo>
                <a:close/>
                <a:moveTo>
                  <a:pt x="700" y="830"/>
                </a:moveTo>
                <a:lnTo>
                  <a:pt x="700" y="830"/>
                </a:lnTo>
                <a:cubicBezTo>
                  <a:pt x="709" y="817"/>
                  <a:pt x="726" y="811"/>
                  <a:pt x="740" y="818"/>
                </a:cubicBezTo>
                <a:cubicBezTo>
                  <a:pt x="755" y="827"/>
                  <a:pt x="759" y="846"/>
                  <a:pt x="752" y="859"/>
                </a:cubicBezTo>
                <a:cubicBezTo>
                  <a:pt x="743" y="874"/>
                  <a:pt x="724" y="879"/>
                  <a:pt x="712" y="871"/>
                </a:cubicBezTo>
                <a:cubicBezTo>
                  <a:pt x="697" y="864"/>
                  <a:pt x="692" y="846"/>
                  <a:pt x="700" y="830"/>
                </a:cubicBezTo>
                <a:lnTo>
                  <a:pt x="700" y="830"/>
                </a:lnTo>
                <a:close/>
                <a:moveTo>
                  <a:pt x="700" y="1040"/>
                </a:moveTo>
                <a:lnTo>
                  <a:pt x="700" y="1040"/>
                </a:lnTo>
                <a:cubicBezTo>
                  <a:pt x="709" y="1028"/>
                  <a:pt x="726" y="1023"/>
                  <a:pt x="740" y="1031"/>
                </a:cubicBezTo>
                <a:cubicBezTo>
                  <a:pt x="755" y="1037"/>
                  <a:pt x="759" y="1055"/>
                  <a:pt x="752" y="1070"/>
                </a:cubicBezTo>
                <a:cubicBezTo>
                  <a:pt x="743" y="1084"/>
                  <a:pt x="724" y="1090"/>
                  <a:pt x="712" y="1081"/>
                </a:cubicBezTo>
                <a:cubicBezTo>
                  <a:pt x="697" y="1073"/>
                  <a:pt x="692" y="1055"/>
                  <a:pt x="700" y="1040"/>
                </a:cubicBezTo>
                <a:lnTo>
                  <a:pt x="700" y="1040"/>
                </a:lnTo>
                <a:close/>
                <a:moveTo>
                  <a:pt x="700" y="1254"/>
                </a:moveTo>
                <a:lnTo>
                  <a:pt x="700" y="1254"/>
                </a:lnTo>
                <a:cubicBezTo>
                  <a:pt x="709" y="1239"/>
                  <a:pt x="726" y="1234"/>
                  <a:pt x="740" y="1242"/>
                </a:cubicBezTo>
                <a:cubicBezTo>
                  <a:pt x="755" y="1251"/>
                  <a:pt x="759" y="1269"/>
                  <a:pt x="752" y="1283"/>
                </a:cubicBezTo>
                <a:cubicBezTo>
                  <a:pt x="743" y="1298"/>
                  <a:pt x="724" y="1302"/>
                  <a:pt x="712" y="1295"/>
                </a:cubicBezTo>
                <a:cubicBezTo>
                  <a:pt x="697" y="1286"/>
                  <a:pt x="692" y="1268"/>
                  <a:pt x="700" y="1254"/>
                </a:cubicBezTo>
                <a:lnTo>
                  <a:pt x="700" y="1254"/>
                </a:lnTo>
                <a:close/>
                <a:moveTo>
                  <a:pt x="632" y="1176"/>
                </a:moveTo>
                <a:lnTo>
                  <a:pt x="632" y="1176"/>
                </a:lnTo>
                <a:cubicBezTo>
                  <a:pt x="620" y="1196"/>
                  <a:pt x="594" y="1204"/>
                  <a:pt x="572" y="1192"/>
                </a:cubicBezTo>
                <a:cubicBezTo>
                  <a:pt x="551" y="1181"/>
                  <a:pt x="543" y="1154"/>
                  <a:pt x="554" y="1132"/>
                </a:cubicBezTo>
                <a:cubicBezTo>
                  <a:pt x="566" y="1111"/>
                  <a:pt x="594" y="1104"/>
                  <a:pt x="615" y="1114"/>
                </a:cubicBezTo>
                <a:cubicBezTo>
                  <a:pt x="637" y="1126"/>
                  <a:pt x="644" y="1154"/>
                  <a:pt x="632" y="1176"/>
                </a:cubicBezTo>
                <a:lnTo>
                  <a:pt x="632" y="1176"/>
                </a:lnTo>
                <a:close/>
                <a:moveTo>
                  <a:pt x="631" y="973"/>
                </a:moveTo>
                <a:lnTo>
                  <a:pt x="631" y="973"/>
                </a:lnTo>
                <a:cubicBezTo>
                  <a:pt x="614" y="1002"/>
                  <a:pt x="578" y="1012"/>
                  <a:pt x="550" y="996"/>
                </a:cubicBezTo>
                <a:cubicBezTo>
                  <a:pt x="522" y="981"/>
                  <a:pt x="511" y="944"/>
                  <a:pt x="528" y="916"/>
                </a:cubicBezTo>
                <a:cubicBezTo>
                  <a:pt x="543" y="888"/>
                  <a:pt x="580" y="877"/>
                  <a:pt x="608" y="891"/>
                </a:cubicBezTo>
                <a:cubicBezTo>
                  <a:pt x="637" y="908"/>
                  <a:pt x="647" y="944"/>
                  <a:pt x="631" y="973"/>
                </a:cubicBezTo>
                <a:lnTo>
                  <a:pt x="631" y="973"/>
                </a:lnTo>
                <a:close/>
                <a:moveTo>
                  <a:pt x="510" y="698"/>
                </a:moveTo>
                <a:lnTo>
                  <a:pt x="510" y="698"/>
                </a:lnTo>
                <a:cubicBezTo>
                  <a:pt x="528" y="667"/>
                  <a:pt x="568" y="654"/>
                  <a:pt x="600" y="673"/>
                </a:cubicBezTo>
                <a:cubicBezTo>
                  <a:pt x="632" y="691"/>
                  <a:pt x="644" y="732"/>
                  <a:pt x="626" y="762"/>
                </a:cubicBezTo>
                <a:cubicBezTo>
                  <a:pt x="608" y="796"/>
                  <a:pt x="568" y="806"/>
                  <a:pt x="537" y="788"/>
                </a:cubicBezTo>
                <a:cubicBezTo>
                  <a:pt x="503" y="770"/>
                  <a:pt x="491" y="730"/>
                  <a:pt x="510" y="698"/>
                </a:cubicBezTo>
                <a:lnTo>
                  <a:pt x="510" y="698"/>
                </a:lnTo>
                <a:close/>
                <a:moveTo>
                  <a:pt x="333" y="806"/>
                </a:moveTo>
                <a:lnTo>
                  <a:pt x="333" y="806"/>
                </a:lnTo>
                <a:cubicBezTo>
                  <a:pt x="348" y="781"/>
                  <a:pt x="382" y="770"/>
                  <a:pt x="408" y="785"/>
                </a:cubicBezTo>
                <a:cubicBezTo>
                  <a:pt x="434" y="800"/>
                  <a:pt x="445" y="833"/>
                  <a:pt x="430" y="861"/>
                </a:cubicBezTo>
                <a:cubicBezTo>
                  <a:pt x="416" y="888"/>
                  <a:pt x="381" y="897"/>
                  <a:pt x="356" y="883"/>
                </a:cubicBezTo>
                <a:cubicBezTo>
                  <a:pt x="328" y="868"/>
                  <a:pt x="318" y="833"/>
                  <a:pt x="333" y="806"/>
                </a:cubicBezTo>
                <a:lnTo>
                  <a:pt x="333" y="806"/>
                </a:lnTo>
                <a:close/>
                <a:moveTo>
                  <a:pt x="463" y="1258"/>
                </a:moveTo>
                <a:lnTo>
                  <a:pt x="463" y="1258"/>
                </a:lnTo>
                <a:cubicBezTo>
                  <a:pt x="454" y="1277"/>
                  <a:pt x="431" y="1283"/>
                  <a:pt x="414" y="1274"/>
                </a:cubicBezTo>
                <a:cubicBezTo>
                  <a:pt x="396" y="1263"/>
                  <a:pt x="388" y="1240"/>
                  <a:pt x="399" y="1222"/>
                </a:cubicBezTo>
                <a:cubicBezTo>
                  <a:pt x="410" y="1204"/>
                  <a:pt x="431" y="1198"/>
                  <a:pt x="450" y="1207"/>
                </a:cubicBezTo>
                <a:cubicBezTo>
                  <a:pt x="468" y="1218"/>
                  <a:pt x="474" y="1240"/>
                  <a:pt x="463" y="1258"/>
                </a:cubicBezTo>
                <a:lnTo>
                  <a:pt x="463" y="1258"/>
                </a:lnTo>
                <a:close/>
                <a:moveTo>
                  <a:pt x="436" y="1066"/>
                </a:moveTo>
                <a:lnTo>
                  <a:pt x="436" y="1066"/>
                </a:lnTo>
                <a:cubicBezTo>
                  <a:pt x="424" y="1087"/>
                  <a:pt x="397" y="1095"/>
                  <a:pt x="376" y="1083"/>
                </a:cubicBezTo>
                <a:cubicBezTo>
                  <a:pt x="356" y="1072"/>
                  <a:pt x="348" y="1045"/>
                  <a:pt x="359" y="1023"/>
                </a:cubicBezTo>
                <a:cubicBezTo>
                  <a:pt x="372" y="1002"/>
                  <a:pt x="399" y="994"/>
                  <a:pt x="419" y="1006"/>
                </a:cubicBezTo>
                <a:cubicBezTo>
                  <a:pt x="441" y="1019"/>
                  <a:pt x="448" y="1045"/>
                  <a:pt x="436" y="1066"/>
                </a:cubicBezTo>
                <a:lnTo>
                  <a:pt x="436" y="1066"/>
                </a:lnTo>
                <a:close/>
                <a:moveTo>
                  <a:pt x="410" y="569"/>
                </a:moveTo>
                <a:lnTo>
                  <a:pt x="410" y="569"/>
                </a:lnTo>
                <a:cubicBezTo>
                  <a:pt x="439" y="587"/>
                  <a:pt x="450" y="624"/>
                  <a:pt x="433" y="654"/>
                </a:cubicBezTo>
                <a:cubicBezTo>
                  <a:pt x="417" y="686"/>
                  <a:pt x="378" y="697"/>
                  <a:pt x="348" y="680"/>
                </a:cubicBezTo>
                <a:cubicBezTo>
                  <a:pt x="318" y="662"/>
                  <a:pt x="306" y="624"/>
                  <a:pt x="324" y="594"/>
                </a:cubicBezTo>
                <a:cubicBezTo>
                  <a:pt x="341" y="563"/>
                  <a:pt x="378" y="553"/>
                  <a:pt x="410" y="569"/>
                </a:cubicBezTo>
                <a:lnTo>
                  <a:pt x="410" y="569"/>
                </a:lnTo>
                <a:close/>
                <a:moveTo>
                  <a:pt x="1100" y="556"/>
                </a:moveTo>
                <a:lnTo>
                  <a:pt x="1100" y="556"/>
                </a:lnTo>
                <a:cubicBezTo>
                  <a:pt x="1100" y="581"/>
                  <a:pt x="1079" y="600"/>
                  <a:pt x="1056" y="600"/>
                </a:cubicBezTo>
                <a:cubicBezTo>
                  <a:pt x="1030" y="600"/>
                  <a:pt x="1011" y="581"/>
                  <a:pt x="1011" y="556"/>
                </a:cubicBezTo>
                <a:cubicBezTo>
                  <a:pt x="1011" y="531"/>
                  <a:pt x="1030" y="510"/>
                  <a:pt x="1056" y="510"/>
                </a:cubicBezTo>
                <a:cubicBezTo>
                  <a:pt x="1079" y="510"/>
                  <a:pt x="1100" y="531"/>
                  <a:pt x="1100" y="556"/>
                </a:cubicBezTo>
                <a:lnTo>
                  <a:pt x="1100" y="556"/>
                </a:lnTo>
                <a:close/>
                <a:moveTo>
                  <a:pt x="687" y="234"/>
                </a:moveTo>
                <a:lnTo>
                  <a:pt x="687" y="234"/>
                </a:lnTo>
                <a:cubicBezTo>
                  <a:pt x="705" y="245"/>
                  <a:pt x="723" y="255"/>
                  <a:pt x="741" y="266"/>
                </a:cubicBezTo>
                <a:cubicBezTo>
                  <a:pt x="753" y="273"/>
                  <a:pt x="755" y="325"/>
                  <a:pt x="720" y="393"/>
                </a:cubicBezTo>
                <a:cubicBezTo>
                  <a:pt x="703" y="383"/>
                  <a:pt x="685" y="373"/>
                  <a:pt x="668" y="363"/>
                </a:cubicBezTo>
                <a:cubicBezTo>
                  <a:pt x="641" y="348"/>
                  <a:pt x="615" y="333"/>
                  <a:pt x="588" y="318"/>
                </a:cubicBezTo>
                <a:cubicBezTo>
                  <a:pt x="625" y="261"/>
                  <a:pt x="665" y="234"/>
                  <a:pt x="683" y="234"/>
                </a:cubicBezTo>
                <a:cubicBezTo>
                  <a:pt x="684" y="234"/>
                  <a:pt x="686" y="234"/>
                  <a:pt x="687" y="234"/>
                </a:cubicBezTo>
                <a:lnTo>
                  <a:pt x="687" y="23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1" name="Freeform 95"/>
          <p:cNvSpPr>
            <a:spLocks noChangeArrowheads="1"/>
          </p:cNvSpPr>
          <p:nvPr/>
        </p:nvSpPr>
        <p:spPr bwMode="auto">
          <a:xfrm>
            <a:off x="522288" y="1503363"/>
            <a:ext cx="8099425" cy="14287"/>
          </a:xfrm>
          <a:custGeom>
            <a:avLst/>
            <a:gdLst>
              <a:gd name="T0" fmla="*/ 0 w 22499"/>
              <a:gd name="T1" fmla="*/ 34 h 39"/>
              <a:gd name="T2" fmla="*/ 0 w 22499"/>
              <a:gd name="T3" fmla="*/ 17 h 39"/>
              <a:gd name="T4" fmla="*/ 0 w 22499"/>
              <a:gd name="T5" fmla="*/ 0 h 39"/>
              <a:gd name="T6" fmla="*/ 22498 w 22499"/>
              <a:gd name="T7" fmla="*/ 4 h 39"/>
              <a:gd name="T8" fmla="*/ 22498 w 22499"/>
              <a:gd name="T9" fmla="*/ 21 h 39"/>
              <a:gd name="T10" fmla="*/ 22498 w 22499"/>
              <a:gd name="T11" fmla="*/ 38 h 39"/>
              <a:gd name="T12" fmla="*/ 0 w 22499"/>
              <a:gd name="T13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99" h="39">
                <a:moveTo>
                  <a:pt x="0" y="34"/>
                </a:moveTo>
                <a:lnTo>
                  <a:pt x="0" y="17"/>
                </a:lnTo>
                <a:lnTo>
                  <a:pt x="0" y="0"/>
                </a:lnTo>
                <a:lnTo>
                  <a:pt x="22498" y="4"/>
                </a:lnTo>
                <a:lnTo>
                  <a:pt x="22498" y="21"/>
                </a:lnTo>
                <a:lnTo>
                  <a:pt x="22498" y="38"/>
                </a:lnTo>
                <a:lnTo>
                  <a:pt x="0" y="34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2" name="Freeform 96"/>
          <p:cNvSpPr>
            <a:spLocks noChangeArrowheads="1"/>
          </p:cNvSpPr>
          <p:nvPr/>
        </p:nvSpPr>
        <p:spPr bwMode="auto">
          <a:xfrm>
            <a:off x="4673600" y="4643438"/>
            <a:ext cx="3948113" cy="14287"/>
          </a:xfrm>
          <a:custGeom>
            <a:avLst/>
            <a:gdLst>
              <a:gd name="T0" fmla="*/ 0 w 10967"/>
              <a:gd name="T1" fmla="*/ 34 h 40"/>
              <a:gd name="T2" fmla="*/ 0 w 10967"/>
              <a:gd name="T3" fmla="*/ 17 h 40"/>
              <a:gd name="T4" fmla="*/ 0 w 10967"/>
              <a:gd name="T5" fmla="*/ 0 h 40"/>
              <a:gd name="T6" fmla="*/ 10966 w 10967"/>
              <a:gd name="T7" fmla="*/ 5 h 40"/>
              <a:gd name="T8" fmla="*/ 10966 w 10967"/>
              <a:gd name="T9" fmla="*/ 22 h 40"/>
              <a:gd name="T10" fmla="*/ 10966 w 10967"/>
              <a:gd name="T11" fmla="*/ 39 h 40"/>
              <a:gd name="T12" fmla="*/ 0 w 10967"/>
              <a:gd name="T13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7" h="40">
                <a:moveTo>
                  <a:pt x="0" y="34"/>
                </a:moveTo>
                <a:lnTo>
                  <a:pt x="0" y="17"/>
                </a:lnTo>
                <a:lnTo>
                  <a:pt x="0" y="0"/>
                </a:lnTo>
                <a:lnTo>
                  <a:pt x="10966" y="5"/>
                </a:lnTo>
                <a:lnTo>
                  <a:pt x="10966" y="22"/>
                </a:lnTo>
                <a:lnTo>
                  <a:pt x="10966" y="39"/>
                </a:lnTo>
                <a:lnTo>
                  <a:pt x="0" y="34"/>
                </a:lnTo>
              </a:path>
            </a:pathLst>
          </a:cu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6A6A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93" name="Picture 9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832475"/>
            <a:ext cx="15224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" name="Group 124"/>
          <p:cNvGrpSpPr>
            <a:grpSpLocks/>
          </p:cNvGrpSpPr>
          <p:nvPr/>
        </p:nvGrpSpPr>
        <p:grpSpPr bwMode="auto">
          <a:xfrm>
            <a:off x="4673600" y="756710"/>
            <a:ext cx="593725" cy="533400"/>
            <a:chOff x="1787" y="907"/>
            <a:chExt cx="374" cy="336"/>
          </a:xfrm>
        </p:grpSpPr>
        <p:sp>
          <p:nvSpPr>
            <p:cNvPr id="87" name="Freeform 125"/>
            <p:cNvSpPr>
              <a:spLocks noChangeArrowheads="1"/>
            </p:cNvSpPr>
            <p:nvPr/>
          </p:nvSpPr>
          <p:spPr bwMode="auto">
            <a:xfrm>
              <a:off x="1995" y="1099"/>
              <a:ext cx="55" cy="55"/>
            </a:xfrm>
            <a:custGeom>
              <a:avLst/>
              <a:gdLst>
                <a:gd name="T0" fmla="*/ 0 w 249"/>
                <a:gd name="T1" fmla="*/ 0 h 249"/>
                <a:gd name="T2" fmla="*/ 102 w 249"/>
                <a:gd name="T3" fmla="*/ 248 h 249"/>
                <a:gd name="T4" fmla="*/ 146 w 249"/>
                <a:gd name="T5" fmla="*/ 146 h 249"/>
                <a:gd name="T6" fmla="*/ 248 w 249"/>
                <a:gd name="T7" fmla="*/ 102 h 249"/>
                <a:gd name="T8" fmla="*/ 0 w 24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49">
                  <a:moveTo>
                    <a:pt x="0" y="0"/>
                  </a:moveTo>
                  <a:lnTo>
                    <a:pt x="102" y="248"/>
                  </a:lnTo>
                  <a:lnTo>
                    <a:pt x="146" y="146"/>
                  </a:lnTo>
                  <a:lnTo>
                    <a:pt x="248" y="102"/>
                  </a:lnTo>
                  <a:lnTo>
                    <a:pt x="0" y="0"/>
                  </a:lnTo>
                </a:path>
              </a:pathLst>
            </a:custGeom>
            <a:solidFill>
              <a:srgbClr val="E97C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Freeform 126"/>
            <p:cNvSpPr>
              <a:spLocks noChangeArrowheads="1"/>
            </p:cNvSpPr>
            <p:nvPr/>
          </p:nvSpPr>
          <p:spPr bwMode="auto">
            <a:xfrm>
              <a:off x="1785" y="907"/>
              <a:ext cx="378" cy="336"/>
            </a:xfrm>
            <a:custGeom>
              <a:avLst/>
              <a:gdLst>
                <a:gd name="T0" fmla="*/ 1640 w 1671"/>
                <a:gd name="T1" fmla="*/ 649 h 1488"/>
                <a:gd name="T2" fmla="*/ 1152 w 1671"/>
                <a:gd name="T3" fmla="*/ 0 h 1488"/>
                <a:gd name="T4" fmla="*/ 350 w 1671"/>
                <a:gd name="T5" fmla="*/ 102 h 1488"/>
                <a:gd name="T6" fmla="*/ 37 w 1671"/>
                <a:gd name="T7" fmla="*/ 845 h 1488"/>
                <a:gd name="T8" fmla="*/ 525 w 1671"/>
                <a:gd name="T9" fmla="*/ 1487 h 1488"/>
                <a:gd name="T10" fmla="*/ 1320 w 1671"/>
                <a:gd name="T11" fmla="*/ 1385 h 1488"/>
                <a:gd name="T12" fmla="*/ 1640 w 1671"/>
                <a:gd name="T13" fmla="*/ 649 h 1488"/>
                <a:gd name="T14" fmla="*/ 838 w 1671"/>
                <a:gd name="T15" fmla="*/ 1246 h 1488"/>
                <a:gd name="T16" fmla="*/ 328 w 1671"/>
                <a:gd name="T17" fmla="*/ 743 h 1488"/>
                <a:gd name="T18" fmla="*/ 1327 w 1671"/>
                <a:gd name="T19" fmla="*/ 743 h 1488"/>
                <a:gd name="T20" fmla="*/ 1269 w 1671"/>
                <a:gd name="T21" fmla="*/ 758 h 1488"/>
                <a:gd name="T22" fmla="*/ 824 w 1671"/>
                <a:gd name="T23" fmla="*/ 306 h 1488"/>
                <a:gd name="T24" fmla="*/ 824 w 1671"/>
                <a:gd name="T25" fmla="*/ 1188 h 1488"/>
                <a:gd name="T26" fmla="*/ 838 w 1671"/>
                <a:gd name="T27" fmla="*/ 1246 h 1488"/>
                <a:gd name="T28" fmla="*/ 838 w 1671"/>
                <a:gd name="T29" fmla="*/ 1129 h 1488"/>
                <a:gd name="T30" fmla="*/ 445 w 1671"/>
                <a:gd name="T31" fmla="*/ 743 h 1488"/>
                <a:gd name="T32" fmla="*/ 1211 w 1671"/>
                <a:gd name="T33" fmla="*/ 743 h 1488"/>
                <a:gd name="T34" fmla="*/ 1152 w 1671"/>
                <a:gd name="T35" fmla="*/ 758 h 1488"/>
                <a:gd name="T36" fmla="*/ 824 w 1671"/>
                <a:gd name="T37" fmla="*/ 423 h 1488"/>
                <a:gd name="T38" fmla="*/ 824 w 1671"/>
                <a:gd name="T39" fmla="*/ 1071 h 1488"/>
                <a:gd name="T40" fmla="*/ 838 w 1671"/>
                <a:gd name="T41" fmla="*/ 1129 h 1488"/>
                <a:gd name="T42" fmla="*/ 838 w 1671"/>
                <a:gd name="T43" fmla="*/ 1013 h 1488"/>
                <a:gd name="T44" fmla="*/ 561 w 1671"/>
                <a:gd name="T45" fmla="*/ 743 h 1488"/>
                <a:gd name="T46" fmla="*/ 1094 w 1671"/>
                <a:gd name="T47" fmla="*/ 743 h 1488"/>
                <a:gd name="T48" fmla="*/ 1036 w 1671"/>
                <a:gd name="T49" fmla="*/ 758 h 1488"/>
                <a:gd name="T50" fmla="*/ 824 w 1671"/>
                <a:gd name="T51" fmla="*/ 539 h 1488"/>
                <a:gd name="T52" fmla="*/ 824 w 1671"/>
                <a:gd name="T53" fmla="*/ 954 h 1488"/>
                <a:gd name="T54" fmla="*/ 838 w 1671"/>
                <a:gd name="T55" fmla="*/ 1013 h 1488"/>
                <a:gd name="T56" fmla="*/ 838 w 1671"/>
                <a:gd name="T57" fmla="*/ 896 h 1488"/>
                <a:gd name="T58" fmla="*/ 678 w 1671"/>
                <a:gd name="T59" fmla="*/ 743 h 1488"/>
                <a:gd name="T60" fmla="*/ 977 w 1671"/>
                <a:gd name="T61" fmla="*/ 743 h 1488"/>
                <a:gd name="T62" fmla="*/ 911 w 1671"/>
                <a:gd name="T63" fmla="*/ 758 h 1488"/>
                <a:gd name="T64" fmla="*/ 824 w 1671"/>
                <a:gd name="T65" fmla="*/ 656 h 1488"/>
                <a:gd name="T66" fmla="*/ 824 w 1671"/>
                <a:gd name="T67" fmla="*/ 838 h 1488"/>
                <a:gd name="T68" fmla="*/ 838 w 1671"/>
                <a:gd name="T69" fmla="*/ 896 h 1488"/>
                <a:gd name="T70" fmla="*/ 1298 w 1671"/>
                <a:gd name="T71" fmla="*/ 1246 h 1488"/>
                <a:gd name="T72" fmla="*/ 1028 w 1671"/>
                <a:gd name="T73" fmla="*/ 1210 h 1488"/>
                <a:gd name="T74" fmla="*/ 1290 w 1671"/>
                <a:gd name="T75" fmla="*/ 947 h 1488"/>
                <a:gd name="T76" fmla="*/ 1327 w 1671"/>
                <a:gd name="T77" fmla="*/ 121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1" h="1488">
                  <a:moveTo>
                    <a:pt x="1640" y="649"/>
                  </a:moveTo>
                  <a:lnTo>
                    <a:pt x="1640" y="649"/>
                  </a:lnTo>
                  <a:lnTo>
                    <a:pt x="1320" y="102"/>
                  </a:lnTo>
                  <a:cubicBezTo>
                    <a:pt x="1290" y="43"/>
                    <a:pt x="1225" y="0"/>
                    <a:pt x="1152" y="0"/>
                  </a:cubicBezTo>
                  <a:lnTo>
                    <a:pt x="525" y="0"/>
                  </a:lnTo>
                  <a:cubicBezTo>
                    <a:pt x="452" y="0"/>
                    <a:pt x="386" y="43"/>
                    <a:pt x="350" y="102"/>
                  </a:cubicBezTo>
                  <a:lnTo>
                    <a:pt x="37" y="649"/>
                  </a:lnTo>
                  <a:cubicBezTo>
                    <a:pt x="0" y="707"/>
                    <a:pt x="0" y="779"/>
                    <a:pt x="37" y="845"/>
                  </a:cubicBezTo>
                  <a:lnTo>
                    <a:pt x="350" y="1385"/>
                  </a:lnTo>
                  <a:cubicBezTo>
                    <a:pt x="386" y="1450"/>
                    <a:pt x="452" y="1487"/>
                    <a:pt x="525" y="1487"/>
                  </a:cubicBezTo>
                  <a:lnTo>
                    <a:pt x="1152" y="1487"/>
                  </a:lnTo>
                  <a:cubicBezTo>
                    <a:pt x="1225" y="1487"/>
                    <a:pt x="1290" y="1450"/>
                    <a:pt x="1320" y="1385"/>
                  </a:cubicBezTo>
                  <a:lnTo>
                    <a:pt x="1640" y="845"/>
                  </a:lnTo>
                  <a:cubicBezTo>
                    <a:pt x="1670" y="779"/>
                    <a:pt x="1670" y="707"/>
                    <a:pt x="1640" y="649"/>
                  </a:cubicBezTo>
                  <a:close/>
                  <a:moveTo>
                    <a:pt x="838" y="1246"/>
                  </a:moveTo>
                  <a:lnTo>
                    <a:pt x="838" y="1246"/>
                  </a:lnTo>
                  <a:lnTo>
                    <a:pt x="824" y="1246"/>
                  </a:lnTo>
                  <a:cubicBezTo>
                    <a:pt x="547" y="1246"/>
                    <a:pt x="328" y="1020"/>
                    <a:pt x="328" y="743"/>
                  </a:cubicBezTo>
                  <a:cubicBezTo>
                    <a:pt x="328" y="466"/>
                    <a:pt x="547" y="248"/>
                    <a:pt x="824" y="248"/>
                  </a:cubicBezTo>
                  <a:cubicBezTo>
                    <a:pt x="1101" y="248"/>
                    <a:pt x="1327" y="466"/>
                    <a:pt x="1327" y="743"/>
                  </a:cubicBezTo>
                  <a:lnTo>
                    <a:pt x="1327" y="758"/>
                  </a:lnTo>
                  <a:lnTo>
                    <a:pt x="1269" y="758"/>
                  </a:lnTo>
                  <a:lnTo>
                    <a:pt x="1269" y="743"/>
                  </a:lnTo>
                  <a:cubicBezTo>
                    <a:pt x="1269" y="503"/>
                    <a:pt x="1072" y="306"/>
                    <a:pt x="824" y="306"/>
                  </a:cubicBezTo>
                  <a:cubicBezTo>
                    <a:pt x="584" y="306"/>
                    <a:pt x="386" y="503"/>
                    <a:pt x="386" y="743"/>
                  </a:cubicBezTo>
                  <a:cubicBezTo>
                    <a:pt x="386" y="991"/>
                    <a:pt x="584" y="1188"/>
                    <a:pt x="824" y="1188"/>
                  </a:cubicBezTo>
                  <a:lnTo>
                    <a:pt x="838" y="1188"/>
                  </a:lnTo>
                  <a:lnTo>
                    <a:pt x="838" y="1246"/>
                  </a:lnTo>
                  <a:close/>
                  <a:moveTo>
                    <a:pt x="838" y="1129"/>
                  </a:moveTo>
                  <a:lnTo>
                    <a:pt x="838" y="1129"/>
                  </a:lnTo>
                  <a:lnTo>
                    <a:pt x="824" y="1129"/>
                  </a:lnTo>
                  <a:cubicBezTo>
                    <a:pt x="612" y="1129"/>
                    <a:pt x="445" y="954"/>
                    <a:pt x="445" y="743"/>
                  </a:cubicBezTo>
                  <a:cubicBezTo>
                    <a:pt x="445" y="532"/>
                    <a:pt x="612" y="365"/>
                    <a:pt x="824" y="365"/>
                  </a:cubicBezTo>
                  <a:cubicBezTo>
                    <a:pt x="1036" y="365"/>
                    <a:pt x="1211" y="532"/>
                    <a:pt x="1211" y="743"/>
                  </a:cubicBezTo>
                  <a:lnTo>
                    <a:pt x="1211" y="758"/>
                  </a:lnTo>
                  <a:lnTo>
                    <a:pt x="1152" y="758"/>
                  </a:lnTo>
                  <a:lnTo>
                    <a:pt x="1152" y="743"/>
                  </a:lnTo>
                  <a:cubicBezTo>
                    <a:pt x="1152" y="568"/>
                    <a:pt x="1006" y="423"/>
                    <a:pt x="824" y="423"/>
                  </a:cubicBezTo>
                  <a:cubicBezTo>
                    <a:pt x="649" y="423"/>
                    <a:pt x="503" y="568"/>
                    <a:pt x="503" y="743"/>
                  </a:cubicBezTo>
                  <a:cubicBezTo>
                    <a:pt x="503" y="926"/>
                    <a:pt x="649" y="1071"/>
                    <a:pt x="824" y="1071"/>
                  </a:cubicBezTo>
                  <a:lnTo>
                    <a:pt x="838" y="1071"/>
                  </a:lnTo>
                  <a:lnTo>
                    <a:pt x="838" y="1129"/>
                  </a:lnTo>
                  <a:close/>
                  <a:moveTo>
                    <a:pt x="838" y="1013"/>
                  </a:moveTo>
                  <a:lnTo>
                    <a:pt x="838" y="1013"/>
                  </a:lnTo>
                  <a:lnTo>
                    <a:pt x="824" y="1013"/>
                  </a:lnTo>
                  <a:cubicBezTo>
                    <a:pt x="678" y="1013"/>
                    <a:pt x="561" y="896"/>
                    <a:pt x="561" y="743"/>
                  </a:cubicBezTo>
                  <a:cubicBezTo>
                    <a:pt x="561" y="598"/>
                    <a:pt x="678" y="481"/>
                    <a:pt x="824" y="481"/>
                  </a:cubicBezTo>
                  <a:cubicBezTo>
                    <a:pt x="970" y="481"/>
                    <a:pt x="1094" y="598"/>
                    <a:pt x="1094" y="743"/>
                  </a:cubicBezTo>
                  <a:lnTo>
                    <a:pt x="1094" y="758"/>
                  </a:lnTo>
                  <a:lnTo>
                    <a:pt x="1036" y="758"/>
                  </a:lnTo>
                  <a:lnTo>
                    <a:pt x="1036" y="743"/>
                  </a:lnTo>
                  <a:cubicBezTo>
                    <a:pt x="1036" y="634"/>
                    <a:pt x="941" y="539"/>
                    <a:pt x="824" y="539"/>
                  </a:cubicBezTo>
                  <a:cubicBezTo>
                    <a:pt x="715" y="539"/>
                    <a:pt x="620" y="634"/>
                    <a:pt x="620" y="743"/>
                  </a:cubicBezTo>
                  <a:cubicBezTo>
                    <a:pt x="620" y="860"/>
                    <a:pt x="715" y="954"/>
                    <a:pt x="824" y="954"/>
                  </a:cubicBezTo>
                  <a:lnTo>
                    <a:pt x="838" y="954"/>
                  </a:lnTo>
                  <a:lnTo>
                    <a:pt x="838" y="1013"/>
                  </a:lnTo>
                  <a:close/>
                  <a:moveTo>
                    <a:pt x="838" y="896"/>
                  </a:moveTo>
                  <a:lnTo>
                    <a:pt x="838" y="896"/>
                  </a:lnTo>
                  <a:lnTo>
                    <a:pt x="824" y="896"/>
                  </a:lnTo>
                  <a:cubicBezTo>
                    <a:pt x="744" y="896"/>
                    <a:pt x="678" y="831"/>
                    <a:pt x="678" y="743"/>
                  </a:cubicBezTo>
                  <a:cubicBezTo>
                    <a:pt x="678" y="663"/>
                    <a:pt x="744" y="598"/>
                    <a:pt x="824" y="598"/>
                  </a:cubicBezTo>
                  <a:cubicBezTo>
                    <a:pt x="911" y="598"/>
                    <a:pt x="977" y="663"/>
                    <a:pt x="977" y="743"/>
                  </a:cubicBezTo>
                  <a:lnTo>
                    <a:pt x="977" y="758"/>
                  </a:lnTo>
                  <a:cubicBezTo>
                    <a:pt x="911" y="758"/>
                    <a:pt x="933" y="758"/>
                    <a:pt x="911" y="758"/>
                  </a:cubicBezTo>
                  <a:lnTo>
                    <a:pt x="911" y="743"/>
                  </a:lnTo>
                  <a:cubicBezTo>
                    <a:pt x="911" y="700"/>
                    <a:pt x="875" y="656"/>
                    <a:pt x="824" y="656"/>
                  </a:cubicBezTo>
                  <a:cubicBezTo>
                    <a:pt x="780" y="656"/>
                    <a:pt x="736" y="700"/>
                    <a:pt x="736" y="743"/>
                  </a:cubicBezTo>
                  <a:cubicBezTo>
                    <a:pt x="736" y="794"/>
                    <a:pt x="780" y="838"/>
                    <a:pt x="824" y="838"/>
                  </a:cubicBezTo>
                  <a:lnTo>
                    <a:pt x="838" y="838"/>
                  </a:lnTo>
                  <a:lnTo>
                    <a:pt x="838" y="896"/>
                  </a:lnTo>
                  <a:close/>
                  <a:moveTo>
                    <a:pt x="1298" y="1246"/>
                  </a:moveTo>
                  <a:lnTo>
                    <a:pt x="1298" y="1246"/>
                  </a:lnTo>
                  <a:lnTo>
                    <a:pt x="1094" y="1050"/>
                  </a:lnTo>
                  <a:lnTo>
                    <a:pt x="1028" y="1210"/>
                  </a:lnTo>
                  <a:lnTo>
                    <a:pt x="846" y="765"/>
                  </a:lnTo>
                  <a:lnTo>
                    <a:pt x="1290" y="947"/>
                  </a:lnTo>
                  <a:lnTo>
                    <a:pt x="1130" y="1013"/>
                  </a:lnTo>
                  <a:lnTo>
                    <a:pt x="1327" y="1217"/>
                  </a:lnTo>
                  <a:lnTo>
                    <a:pt x="1298" y="1246"/>
                  </a:lnTo>
                  <a:close/>
                </a:path>
              </a:pathLst>
            </a:custGeom>
            <a:solidFill>
              <a:srgbClr val="E97C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" name="Group 125"/>
          <p:cNvGrpSpPr>
            <a:grpSpLocks/>
          </p:cNvGrpSpPr>
          <p:nvPr/>
        </p:nvGrpSpPr>
        <p:grpSpPr bwMode="auto">
          <a:xfrm>
            <a:off x="5117208" y="1683563"/>
            <a:ext cx="1575692" cy="261085"/>
            <a:chOff x="839" y="161"/>
            <a:chExt cx="1201" cy="199"/>
          </a:xfrm>
        </p:grpSpPr>
        <p:sp>
          <p:nvSpPr>
            <p:cNvPr id="90" name="Freeform 126"/>
            <p:cNvSpPr>
              <a:spLocks noChangeArrowheads="1"/>
            </p:cNvSpPr>
            <p:nvPr/>
          </p:nvSpPr>
          <p:spPr bwMode="auto">
            <a:xfrm>
              <a:off x="1249" y="175"/>
              <a:ext cx="92" cy="145"/>
            </a:xfrm>
            <a:custGeom>
              <a:avLst/>
              <a:gdLst>
                <a:gd name="T0" fmla="*/ 0 w 408"/>
                <a:gd name="T1" fmla="*/ 0 h 642"/>
                <a:gd name="T2" fmla="*/ 0 w 408"/>
                <a:gd name="T3" fmla="*/ 0 h 642"/>
                <a:gd name="T4" fmla="*/ 0 w 408"/>
                <a:gd name="T5" fmla="*/ 0 h 642"/>
                <a:gd name="T6" fmla="*/ 0 w 408"/>
                <a:gd name="T7" fmla="*/ 0 h 642"/>
                <a:gd name="T8" fmla="*/ 0 w 408"/>
                <a:gd name="T9" fmla="*/ 0 h 642"/>
                <a:gd name="T10" fmla="*/ 0 w 408"/>
                <a:gd name="T11" fmla="*/ 0 h 642"/>
                <a:gd name="T12" fmla="*/ 0 w 408"/>
                <a:gd name="T13" fmla="*/ 0 h 642"/>
                <a:gd name="T14" fmla="*/ 0 w 408"/>
                <a:gd name="T15" fmla="*/ 0 h 642"/>
                <a:gd name="T16" fmla="*/ 0 w 408"/>
                <a:gd name="T17" fmla="*/ 0 h 642"/>
                <a:gd name="T18" fmla="*/ 0 w 408"/>
                <a:gd name="T19" fmla="*/ 0 h 642"/>
                <a:gd name="T20" fmla="*/ 0 w 408"/>
                <a:gd name="T21" fmla="*/ 0 h 642"/>
                <a:gd name="T22" fmla="*/ 0 w 408"/>
                <a:gd name="T23" fmla="*/ 0 h 642"/>
                <a:gd name="T24" fmla="*/ 0 w 408"/>
                <a:gd name="T25" fmla="*/ 0 h 642"/>
                <a:gd name="T26" fmla="*/ 0 w 408"/>
                <a:gd name="T27" fmla="*/ 0 h 642"/>
                <a:gd name="T28" fmla="*/ 0 w 408"/>
                <a:gd name="T29" fmla="*/ 0 h 642"/>
                <a:gd name="T30" fmla="*/ 0 w 408"/>
                <a:gd name="T31" fmla="*/ 0 h 642"/>
                <a:gd name="T32" fmla="*/ 0 w 408"/>
                <a:gd name="T33" fmla="*/ 0 h 642"/>
                <a:gd name="T34" fmla="*/ 0 w 408"/>
                <a:gd name="T35" fmla="*/ 0 h 642"/>
                <a:gd name="T36" fmla="*/ 0 w 408"/>
                <a:gd name="T37" fmla="*/ 0 h 642"/>
                <a:gd name="T38" fmla="*/ 0 w 408"/>
                <a:gd name="T39" fmla="*/ 0 h 642"/>
                <a:gd name="T40" fmla="*/ 0 w 408"/>
                <a:gd name="T41" fmla="*/ 0 h 642"/>
                <a:gd name="T42" fmla="*/ 0 w 408"/>
                <a:gd name="T43" fmla="*/ 0 h 642"/>
                <a:gd name="T44" fmla="*/ 0 w 408"/>
                <a:gd name="T45" fmla="*/ 0 h 642"/>
                <a:gd name="T46" fmla="*/ 0 w 408"/>
                <a:gd name="T47" fmla="*/ 0 h 642"/>
                <a:gd name="T48" fmla="*/ 0 w 408"/>
                <a:gd name="T49" fmla="*/ 0 h 642"/>
                <a:gd name="T50" fmla="*/ 0 w 408"/>
                <a:gd name="T51" fmla="*/ 0 h 642"/>
                <a:gd name="T52" fmla="*/ 0 w 408"/>
                <a:gd name="T53" fmla="*/ 0 h 642"/>
                <a:gd name="T54" fmla="*/ 0 w 408"/>
                <a:gd name="T55" fmla="*/ 0 h 642"/>
                <a:gd name="T56" fmla="*/ 0 w 408"/>
                <a:gd name="T57" fmla="*/ 0 h 642"/>
                <a:gd name="T58" fmla="*/ 0 w 408"/>
                <a:gd name="T59" fmla="*/ 0 h 642"/>
                <a:gd name="T60" fmla="*/ 0 w 408"/>
                <a:gd name="T61" fmla="*/ 0 h 642"/>
                <a:gd name="T62" fmla="*/ 0 w 408"/>
                <a:gd name="T63" fmla="*/ 0 h 642"/>
                <a:gd name="T64" fmla="*/ 0 w 408"/>
                <a:gd name="T65" fmla="*/ 0 h 6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8"/>
                <a:gd name="T100" fmla="*/ 0 h 642"/>
                <a:gd name="T101" fmla="*/ 408 w 408"/>
                <a:gd name="T102" fmla="*/ 642 h 6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8" h="642">
                  <a:moveTo>
                    <a:pt x="239" y="79"/>
                  </a:moveTo>
                  <a:lnTo>
                    <a:pt x="239" y="240"/>
                  </a:lnTo>
                  <a:cubicBezTo>
                    <a:pt x="239" y="275"/>
                    <a:pt x="229" y="302"/>
                    <a:pt x="203" y="321"/>
                  </a:cubicBezTo>
                  <a:cubicBezTo>
                    <a:pt x="229" y="347"/>
                    <a:pt x="239" y="374"/>
                    <a:pt x="239" y="400"/>
                  </a:cubicBezTo>
                  <a:lnTo>
                    <a:pt x="239" y="560"/>
                  </a:lnTo>
                  <a:lnTo>
                    <a:pt x="363" y="560"/>
                  </a:lnTo>
                  <a:cubicBezTo>
                    <a:pt x="371" y="560"/>
                    <a:pt x="380" y="569"/>
                    <a:pt x="389" y="579"/>
                  </a:cubicBezTo>
                  <a:cubicBezTo>
                    <a:pt x="398" y="587"/>
                    <a:pt x="407" y="596"/>
                    <a:pt x="407" y="605"/>
                  </a:cubicBezTo>
                  <a:cubicBezTo>
                    <a:pt x="407" y="614"/>
                    <a:pt x="398" y="623"/>
                    <a:pt x="389" y="632"/>
                  </a:cubicBezTo>
                  <a:cubicBezTo>
                    <a:pt x="380" y="641"/>
                    <a:pt x="371" y="641"/>
                    <a:pt x="363" y="641"/>
                  </a:cubicBezTo>
                  <a:lnTo>
                    <a:pt x="239" y="641"/>
                  </a:lnTo>
                  <a:cubicBezTo>
                    <a:pt x="220" y="641"/>
                    <a:pt x="194" y="641"/>
                    <a:pt x="185" y="623"/>
                  </a:cubicBezTo>
                  <a:cubicBezTo>
                    <a:pt x="168" y="605"/>
                    <a:pt x="159" y="587"/>
                    <a:pt x="159" y="560"/>
                  </a:cubicBezTo>
                  <a:lnTo>
                    <a:pt x="159" y="410"/>
                  </a:lnTo>
                  <a:cubicBezTo>
                    <a:pt x="159" y="391"/>
                    <a:pt x="159" y="382"/>
                    <a:pt x="150" y="374"/>
                  </a:cubicBezTo>
                  <a:cubicBezTo>
                    <a:pt x="141" y="365"/>
                    <a:pt x="132" y="365"/>
                    <a:pt x="115" y="365"/>
                  </a:cubicBezTo>
                  <a:cubicBezTo>
                    <a:pt x="34" y="365"/>
                    <a:pt x="61" y="365"/>
                    <a:pt x="34" y="365"/>
                  </a:cubicBezTo>
                  <a:cubicBezTo>
                    <a:pt x="26" y="365"/>
                    <a:pt x="17" y="356"/>
                    <a:pt x="8" y="356"/>
                  </a:cubicBezTo>
                  <a:cubicBezTo>
                    <a:pt x="0" y="347"/>
                    <a:pt x="0" y="337"/>
                    <a:pt x="0" y="321"/>
                  </a:cubicBezTo>
                  <a:cubicBezTo>
                    <a:pt x="0" y="311"/>
                    <a:pt x="0" y="302"/>
                    <a:pt x="8" y="293"/>
                  </a:cubicBezTo>
                  <a:cubicBezTo>
                    <a:pt x="17" y="285"/>
                    <a:pt x="26" y="285"/>
                    <a:pt x="34" y="285"/>
                  </a:cubicBezTo>
                  <a:cubicBezTo>
                    <a:pt x="115" y="285"/>
                    <a:pt x="88" y="285"/>
                    <a:pt x="115" y="285"/>
                  </a:cubicBezTo>
                  <a:cubicBezTo>
                    <a:pt x="132" y="285"/>
                    <a:pt x="141" y="275"/>
                    <a:pt x="150" y="267"/>
                  </a:cubicBezTo>
                  <a:cubicBezTo>
                    <a:pt x="159" y="258"/>
                    <a:pt x="159" y="248"/>
                    <a:pt x="159" y="240"/>
                  </a:cubicBezTo>
                  <a:lnTo>
                    <a:pt x="159" y="79"/>
                  </a:lnTo>
                  <a:cubicBezTo>
                    <a:pt x="159" y="62"/>
                    <a:pt x="168" y="45"/>
                    <a:pt x="185" y="26"/>
                  </a:cubicBezTo>
                  <a:cubicBezTo>
                    <a:pt x="203" y="9"/>
                    <a:pt x="220" y="0"/>
                    <a:pt x="239" y="0"/>
                  </a:cubicBezTo>
                  <a:lnTo>
                    <a:pt x="363" y="0"/>
                  </a:lnTo>
                  <a:cubicBezTo>
                    <a:pt x="371" y="0"/>
                    <a:pt x="380" y="9"/>
                    <a:pt x="389" y="9"/>
                  </a:cubicBezTo>
                  <a:cubicBezTo>
                    <a:pt x="398" y="18"/>
                    <a:pt x="407" y="26"/>
                    <a:pt x="407" y="45"/>
                  </a:cubicBezTo>
                  <a:cubicBezTo>
                    <a:pt x="407" y="53"/>
                    <a:pt x="398" y="62"/>
                    <a:pt x="389" y="71"/>
                  </a:cubicBezTo>
                  <a:cubicBezTo>
                    <a:pt x="380" y="79"/>
                    <a:pt x="371" y="79"/>
                    <a:pt x="363" y="79"/>
                  </a:cubicBezTo>
                  <a:lnTo>
                    <a:pt x="239" y="79"/>
                  </a:lnTo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127"/>
            <p:cNvSpPr>
              <a:spLocks noChangeArrowheads="1"/>
            </p:cNvSpPr>
            <p:nvPr/>
          </p:nvSpPr>
          <p:spPr bwMode="auto">
            <a:xfrm>
              <a:off x="1641" y="233"/>
              <a:ext cx="55" cy="68"/>
            </a:xfrm>
            <a:custGeom>
              <a:avLst/>
              <a:gdLst>
                <a:gd name="T0" fmla="*/ 0 w 249"/>
                <a:gd name="T1" fmla="*/ 0 h 303"/>
                <a:gd name="T2" fmla="*/ 0 w 249"/>
                <a:gd name="T3" fmla="*/ 0 h 303"/>
                <a:gd name="T4" fmla="*/ 0 w 249"/>
                <a:gd name="T5" fmla="*/ 0 h 303"/>
                <a:gd name="T6" fmla="*/ 0 w 249"/>
                <a:gd name="T7" fmla="*/ 0 h 303"/>
                <a:gd name="T8" fmla="*/ 0 w 249"/>
                <a:gd name="T9" fmla="*/ 0 h 303"/>
                <a:gd name="T10" fmla="*/ 0 w 249"/>
                <a:gd name="T11" fmla="*/ 0 h 303"/>
                <a:gd name="T12" fmla="*/ 0 w 249"/>
                <a:gd name="T13" fmla="*/ 0 h 303"/>
                <a:gd name="T14" fmla="*/ 0 w 249"/>
                <a:gd name="T15" fmla="*/ 0 h 303"/>
                <a:gd name="T16" fmla="*/ 0 w 249"/>
                <a:gd name="T17" fmla="*/ 0 h 303"/>
                <a:gd name="T18" fmla="*/ 0 w 249"/>
                <a:gd name="T19" fmla="*/ 0 h 303"/>
                <a:gd name="T20" fmla="*/ 0 w 249"/>
                <a:gd name="T21" fmla="*/ 0 h 303"/>
                <a:gd name="T22" fmla="*/ 0 w 249"/>
                <a:gd name="T23" fmla="*/ 0 h 303"/>
                <a:gd name="T24" fmla="*/ 0 w 249"/>
                <a:gd name="T25" fmla="*/ 0 h 303"/>
                <a:gd name="T26" fmla="*/ 0 w 249"/>
                <a:gd name="T27" fmla="*/ 0 h 303"/>
                <a:gd name="T28" fmla="*/ 0 w 249"/>
                <a:gd name="T29" fmla="*/ 0 h 303"/>
                <a:gd name="T30" fmla="*/ 0 w 249"/>
                <a:gd name="T31" fmla="*/ 0 h 303"/>
                <a:gd name="T32" fmla="*/ 0 w 249"/>
                <a:gd name="T33" fmla="*/ 0 h 3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303"/>
                <a:gd name="T53" fmla="*/ 249 w 249"/>
                <a:gd name="T54" fmla="*/ 303 h 3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303">
                  <a:moveTo>
                    <a:pt x="231" y="71"/>
                  </a:moveTo>
                  <a:lnTo>
                    <a:pt x="168" y="17"/>
                  </a:lnTo>
                  <a:cubicBezTo>
                    <a:pt x="160" y="9"/>
                    <a:pt x="141" y="0"/>
                    <a:pt x="133" y="0"/>
                  </a:cubicBezTo>
                  <a:lnTo>
                    <a:pt x="71" y="0"/>
                  </a:lnTo>
                  <a:cubicBezTo>
                    <a:pt x="63" y="0"/>
                    <a:pt x="53" y="9"/>
                    <a:pt x="44" y="17"/>
                  </a:cubicBezTo>
                  <a:lnTo>
                    <a:pt x="19" y="35"/>
                  </a:lnTo>
                  <a:cubicBezTo>
                    <a:pt x="9" y="44"/>
                    <a:pt x="0" y="53"/>
                    <a:pt x="0" y="71"/>
                  </a:cubicBezTo>
                  <a:lnTo>
                    <a:pt x="0" y="240"/>
                  </a:lnTo>
                  <a:cubicBezTo>
                    <a:pt x="0" y="248"/>
                    <a:pt x="9" y="258"/>
                    <a:pt x="19" y="275"/>
                  </a:cubicBezTo>
                  <a:lnTo>
                    <a:pt x="44" y="293"/>
                  </a:lnTo>
                  <a:cubicBezTo>
                    <a:pt x="53" y="302"/>
                    <a:pt x="63" y="302"/>
                    <a:pt x="71" y="302"/>
                  </a:cubicBezTo>
                  <a:lnTo>
                    <a:pt x="133" y="302"/>
                  </a:lnTo>
                  <a:cubicBezTo>
                    <a:pt x="141" y="302"/>
                    <a:pt x="160" y="302"/>
                    <a:pt x="168" y="293"/>
                  </a:cubicBezTo>
                  <a:lnTo>
                    <a:pt x="231" y="240"/>
                  </a:lnTo>
                  <a:cubicBezTo>
                    <a:pt x="239" y="231"/>
                    <a:pt x="248" y="214"/>
                    <a:pt x="248" y="204"/>
                  </a:cubicBezTo>
                  <a:lnTo>
                    <a:pt x="248" y="115"/>
                  </a:lnTo>
                  <a:cubicBezTo>
                    <a:pt x="248" y="98"/>
                    <a:pt x="239" y="79"/>
                    <a:pt x="231" y="71"/>
                  </a:cubicBezTo>
                </a:path>
              </a:pathLst>
            </a:custGeom>
            <a:solidFill>
              <a:srgbClr val="8F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128"/>
            <p:cNvSpPr>
              <a:spLocks noChangeArrowheads="1"/>
            </p:cNvSpPr>
            <p:nvPr/>
          </p:nvSpPr>
          <p:spPr bwMode="auto">
            <a:xfrm>
              <a:off x="1532" y="233"/>
              <a:ext cx="56" cy="68"/>
            </a:xfrm>
            <a:custGeom>
              <a:avLst/>
              <a:gdLst>
                <a:gd name="T0" fmla="*/ 0 w 250"/>
                <a:gd name="T1" fmla="*/ 0 h 303"/>
                <a:gd name="T2" fmla="*/ 0 w 250"/>
                <a:gd name="T3" fmla="*/ 0 h 303"/>
                <a:gd name="T4" fmla="*/ 0 w 250"/>
                <a:gd name="T5" fmla="*/ 0 h 303"/>
                <a:gd name="T6" fmla="*/ 0 w 250"/>
                <a:gd name="T7" fmla="*/ 0 h 303"/>
                <a:gd name="T8" fmla="*/ 0 w 250"/>
                <a:gd name="T9" fmla="*/ 0 h 303"/>
                <a:gd name="T10" fmla="*/ 0 w 250"/>
                <a:gd name="T11" fmla="*/ 0 h 303"/>
                <a:gd name="T12" fmla="*/ 0 w 250"/>
                <a:gd name="T13" fmla="*/ 0 h 303"/>
                <a:gd name="T14" fmla="*/ 0 w 250"/>
                <a:gd name="T15" fmla="*/ 0 h 303"/>
                <a:gd name="T16" fmla="*/ 0 w 250"/>
                <a:gd name="T17" fmla="*/ 0 h 303"/>
                <a:gd name="T18" fmla="*/ 0 w 250"/>
                <a:gd name="T19" fmla="*/ 0 h 303"/>
                <a:gd name="T20" fmla="*/ 0 w 250"/>
                <a:gd name="T21" fmla="*/ 0 h 303"/>
                <a:gd name="T22" fmla="*/ 0 w 250"/>
                <a:gd name="T23" fmla="*/ 0 h 303"/>
                <a:gd name="T24" fmla="*/ 0 w 250"/>
                <a:gd name="T25" fmla="*/ 0 h 303"/>
                <a:gd name="T26" fmla="*/ 0 w 250"/>
                <a:gd name="T27" fmla="*/ 0 h 303"/>
                <a:gd name="T28" fmla="*/ 0 w 250"/>
                <a:gd name="T29" fmla="*/ 0 h 303"/>
                <a:gd name="T30" fmla="*/ 0 w 250"/>
                <a:gd name="T31" fmla="*/ 0 h 303"/>
                <a:gd name="T32" fmla="*/ 0 w 250"/>
                <a:gd name="T33" fmla="*/ 0 h 3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0"/>
                <a:gd name="T52" fmla="*/ 0 h 303"/>
                <a:gd name="T53" fmla="*/ 250 w 250"/>
                <a:gd name="T54" fmla="*/ 303 h 3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0" h="303">
                  <a:moveTo>
                    <a:pt x="231" y="35"/>
                  </a:moveTo>
                  <a:lnTo>
                    <a:pt x="205" y="9"/>
                  </a:lnTo>
                  <a:cubicBezTo>
                    <a:pt x="195" y="0"/>
                    <a:pt x="186" y="0"/>
                    <a:pt x="168" y="0"/>
                  </a:cubicBezTo>
                  <a:lnTo>
                    <a:pt x="88" y="0"/>
                  </a:lnTo>
                  <a:cubicBezTo>
                    <a:pt x="71" y="0"/>
                    <a:pt x="54" y="9"/>
                    <a:pt x="44" y="17"/>
                  </a:cubicBezTo>
                  <a:lnTo>
                    <a:pt x="18" y="35"/>
                  </a:lnTo>
                  <a:cubicBezTo>
                    <a:pt x="10" y="44"/>
                    <a:pt x="0" y="53"/>
                    <a:pt x="0" y="71"/>
                  </a:cubicBezTo>
                  <a:lnTo>
                    <a:pt x="0" y="231"/>
                  </a:lnTo>
                  <a:cubicBezTo>
                    <a:pt x="0" y="248"/>
                    <a:pt x="10" y="258"/>
                    <a:pt x="18" y="267"/>
                  </a:cubicBezTo>
                  <a:lnTo>
                    <a:pt x="44" y="293"/>
                  </a:lnTo>
                  <a:cubicBezTo>
                    <a:pt x="54" y="302"/>
                    <a:pt x="62" y="302"/>
                    <a:pt x="80" y="302"/>
                  </a:cubicBezTo>
                  <a:lnTo>
                    <a:pt x="168" y="302"/>
                  </a:lnTo>
                  <a:cubicBezTo>
                    <a:pt x="186" y="302"/>
                    <a:pt x="195" y="302"/>
                    <a:pt x="212" y="293"/>
                  </a:cubicBezTo>
                  <a:lnTo>
                    <a:pt x="231" y="267"/>
                  </a:lnTo>
                  <a:cubicBezTo>
                    <a:pt x="240" y="258"/>
                    <a:pt x="249" y="248"/>
                    <a:pt x="249" y="240"/>
                  </a:cubicBezTo>
                  <a:lnTo>
                    <a:pt x="249" y="71"/>
                  </a:lnTo>
                  <a:cubicBezTo>
                    <a:pt x="249" y="53"/>
                    <a:pt x="240" y="44"/>
                    <a:pt x="231" y="35"/>
                  </a:cubicBezTo>
                </a:path>
              </a:pathLst>
            </a:custGeom>
            <a:solidFill>
              <a:srgbClr val="8F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129"/>
            <p:cNvSpPr>
              <a:spLocks noChangeArrowheads="1"/>
            </p:cNvSpPr>
            <p:nvPr/>
          </p:nvSpPr>
          <p:spPr bwMode="auto">
            <a:xfrm>
              <a:off x="1749" y="233"/>
              <a:ext cx="55" cy="29"/>
            </a:xfrm>
            <a:custGeom>
              <a:avLst/>
              <a:gdLst>
                <a:gd name="T0" fmla="*/ 0 w 249"/>
                <a:gd name="T1" fmla="*/ 0 h 134"/>
                <a:gd name="T2" fmla="*/ 0 w 249"/>
                <a:gd name="T3" fmla="*/ 0 h 134"/>
                <a:gd name="T4" fmla="*/ 0 w 249"/>
                <a:gd name="T5" fmla="*/ 0 h 134"/>
                <a:gd name="T6" fmla="*/ 0 w 249"/>
                <a:gd name="T7" fmla="*/ 0 h 134"/>
                <a:gd name="T8" fmla="*/ 0 w 249"/>
                <a:gd name="T9" fmla="*/ 0 h 134"/>
                <a:gd name="T10" fmla="*/ 0 w 249"/>
                <a:gd name="T11" fmla="*/ 0 h 134"/>
                <a:gd name="T12" fmla="*/ 0 w 249"/>
                <a:gd name="T13" fmla="*/ 0 h 134"/>
                <a:gd name="T14" fmla="*/ 0 w 249"/>
                <a:gd name="T15" fmla="*/ 0 h 134"/>
                <a:gd name="T16" fmla="*/ 0 w 249"/>
                <a:gd name="T17" fmla="*/ 0 h 134"/>
                <a:gd name="T18" fmla="*/ 0 w 249"/>
                <a:gd name="T19" fmla="*/ 0 h 134"/>
                <a:gd name="T20" fmla="*/ 0 w 249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34"/>
                <a:gd name="T35" fmla="*/ 249 w 249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34">
                  <a:moveTo>
                    <a:pt x="240" y="35"/>
                  </a:moveTo>
                  <a:cubicBezTo>
                    <a:pt x="212" y="17"/>
                    <a:pt x="222" y="23"/>
                    <a:pt x="212" y="17"/>
                  </a:cubicBezTo>
                  <a:cubicBezTo>
                    <a:pt x="204" y="9"/>
                    <a:pt x="186" y="0"/>
                    <a:pt x="177" y="0"/>
                  </a:cubicBezTo>
                  <a:cubicBezTo>
                    <a:pt x="79" y="0"/>
                    <a:pt x="112" y="0"/>
                    <a:pt x="79" y="0"/>
                  </a:cubicBezTo>
                  <a:cubicBezTo>
                    <a:pt x="62" y="0"/>
                    <a:pt x="53" y="9"/>
                    <a:pt x="44" y="17"/>
                  </a:cubicBezTo>
                  <a:lnTo>
                    <a:pt x="18" y="35"/>
                  </a:lnTo>
                  <a:cubicBezTo>
                    <a:pt x="9" y="44"/>
                    <a:pt x="0" y="53"/>
                    <a:pt x="0" y="63"/>
                  </a:cubicBezTo>
                  <a:lnTo>
                    <a:pt x="0" y="133"/>
                  </a:lnTo>
                  <a:lnTo>
                    <a:pt x="248" y="133"/>
                  </a:lnTo>
                  <a:lnTo>
                    <a:pt x="248" y="71"/>
                  </a:lnTo>
                  <a:cubicBezTo>
                    <a:pt x="248" y="53"/>
                    <a:pt x="248" y="44"/>
                    <a:pt x="240" y="35"/>
                  </a:cubicBezTo>
                </a:path>
              </a:pathLst>
            </a:custGeom>
            <a:solidFill>
              <a:srgbClr val="8F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130"/>
            <p:cNvSpPr>
              <a:spLocks noChangeArrowheads="1"/>
            </p:cNvSpPr>
            <p:nvPr/>
          </p:nvSpPr>
          <p:spPr bwMode="auto">
            <a:xfrm>
              <a:off x="1370" y="161"/>
              <a:ext cx="542" cy="199"/>
            </a:xfrm>
            <a:custGeom>
              <a:avLst/>
              <a:gdLst>
                <a:gd name="T0" fmla="*/ 0 w 2393"/>
                <a:gd name="T1" fmla="*/ 0 h 882"/>
                <a:gd name="T2" fmla="*/ 0 w 2393"/>
                <a:gd name="T3" fmla="*/ 0 h 882"/>
                <a:gd name="T4" fmla="*/ 0 w 2393"/>
                <a:gd name="T5" fmla="*/ 0 h 882"/>
                <a:gd name="T6" fmla="*/ 0 w 2393"/>
                <a:gd name="T7" fmla="*/ 0 h 882"/>
                <a:gd name="T8" fmla="*/ 0 w 2393"/>
                <a:gd name="T9" fmla="*/ 0 h 882"/>
                <a:gd name="T10" fmla="*/ 0 w 2393"/>
                <a:gd name="T11" fmla="*/ 0 h 882"/>
                <a:gd name="T12" fmla="*/ 0 w 2393"/>
                <a:gd name="T13" fmla="*/ 0 h 882"/>
                <a:gd name="T14" fmla="*/ 0 w 2393"/>
                <a:gd name="T15" fmla="*/ 0 h 882"/>
                <a:gd name="T16" fmla="*/ 0 w 2393"/>
                <a:gd name="T17" fmla="*/ 0 h 882"/>
                <a:gd name="T18" fmla="*/ 0 w 2393"/>
                <a:gd name="T19" fmla="*/ 0 h 882"/>
                <a:gd name="T20" fmla="*/ 0 w 2393"/>
                <a:gd name="T21" fmla="*/ 0 h 882"/>
                <a:gd name="T22" fmla="*/ 0 w 2393"/>
                <a:gd name="T23" fmla="*/ 0 h 882"/>
                <a:gd name="T24" fmla="*/ 0 w 2393"/>
                <a:gd name="T25" fmla="*/ 0 h 882"/>
                <a:gd name="T26" fmla="*/ 0 w 2393"/>
                <a:gd name="T27" fmla="*/ 0 h 882"/>
                <a:gd name="T28" fmla="*/ 0 w 2393"/>
                <a:gd name="T29" fmla="*/ 0 h 882"/>
                <a:gd name="T30" fmla="*/ 0 w 2393"/>
                <a:gd name="T31" fmla="*/ 0 h 882"/>
                <a:gd name="T32" fmla="*/ 0 w 2393"/>
                <a:gd name="T33" fmla="*/ 0 h 882"/>
                <a:gd name="T34" fmla="*/ 0 w 2393"/>
                <a:gd name="T35" fmla="*/ 0 h 882"/>
                <a:gd name="T36" fmla="*/ 0 w 2393"/>
                <a:gd name="T37" fmla="*/ 0 h 882"/>
                <a:gd name="T38" fmla="*/ 0 w 2393"/>
                <a:gd name="T39" fmla="*/ 0 h 882"/>
                <a:gd name="T40" fmla="*/ 0 w 2393"/>
                <a:gd name="T41" fmla="*/ 0 h 882"/>
                <a:gd name="T42" fmla="*/ 0 w 2393"/>
                <a:gd name="T43" fmla="*/ 0 h 882"/>
                <a:gd name="T44" fmla="*/ 0 w 2393"/>
                <a:gd name="T45" fmla="*/ 0 h 882"/>
                <a:gd name="T46" fmla="*/ 0 w 2393"/>
                <a:gd name="T47" fmla="*/ 0 h 882"/>
                <a:gd name="T48" fmla="*/ 0 w 2393"/>
                <a:gd name="T49" fmla="*/ 0 h 882"/>
                <a:gd name="T50" fmla="*/ 0 w 2393"/>
                <a:gd name="T51" fmla="*/ 0 h 882"/>
                <a:gd name="T52" fmla="*/ 0 w 2393"/>
                <a:gd name="T53" fmla="*/ 0 h 882"/>
                <a:gd name="T54" fmla="*/ 0 w 2393"/>
                <a:gd name="T55" fmla="*/ 0 h 882"/>
                <a:gd name="T56" fmla="*/ 0 w 2393"/>
                <a:gd name="T57" fmla="*/ 0 h 882"/>
                <a:gd name="T58" fmla="*/ 0 w 2393"/>
                <a:gd name="T59" fmla="*/ 0 h 882"/>
                <a:gd name="T60" fmla="*/ 0 w 2393"/>
                <a:gd name="T61" fmla="*/ 0 h 882"/>
                <a:gd name="T62" fmla="*/ 0 w 2393"/>
                <a:gd name="T63" fmla="*/ 0 h 882"/>
                <a:gd name="T64" fmla="*/ 0 w 2393"/>
                <a:gd name="T65" fmla="*/ 0 h 882"/>
                <a:gd name="T66" fmla="*/ 0 w 2393"/>
                <a:gd name="T67" fmla="*/ 0 h 882"/>
                <a:gd name="T68" fmla="*/ 0 w 2393"/>
                <a:gd name="T69" fmla="*/ 0 h 882"/>
                <a:gd name="T70" fmla="*/ 0 w 2393"/>
                <a:gd name="T71" fmla="*/ 0 h 882"/>
                <a:gd name="T72" fmla="*/ 0 w 2393"/>
                <a:gd name="T73" fmla="*/ 0 h 882"/>
                <a:gd name="T74" fmla="*/ 0 w 2393"/>
                <a:gd name="T75" fmla="*/ 0 h 882"/>
                <a:gd name="T76" fmla="*/ 0 w 2393"/>
                <a:gd name="T77" fmla="*/ 0 h 882"/>
                <a:gd name="T78" fmla="*/ 0 w 2393"/>
                <a:gd name="T79" fmla="*/ 0 h 882"/>
                <a:gd name="T80" fmla="*/ 0 w 2393"/>
                <a:gd name="T81" fmla="*/ 0 h 882"/>
                <a:gd name="T82" fmla="*/ 0 w 2393"/>
                <a:gd name="T83" fmla="*/ 0 h 882"/>
                <a:gd name="T84" fmla="*/ 0 w 2393"/>
                <a:gd name="T85" fmla="*/ 0 h 882"/>
                <a:gd name="T86" fmla="*/ 0 w 2393"/>
                <a:gd name="T87" fmla="*/ 0 h 882"/>
                <a:gd name="T88" fmla="*/ 0 w 2393"/>
                <a:gd name="T89" fmla="*/ 0 h 882"/>
                <a:gd name="T90" fmla="*/ 0 w 2393"/>
                <a:gd name="T91" fmla="*/ 0 h 882"/>
                <a:gd name="T92" fmla="*/ 0 w 2393"/>
                <a:gd name="T93" fmla="*/ 0 h 882"/>
                <a:gd name="T94" fmla="*/ 0 w 2393"/>
                <a:gd name="T95" fmla="*/ 0 h 882"/>
                <a:gd name="T96" fmla="*/ 0 w 2393"/>
                <a:gd name="T97" fmla="*/ 0 h 882"/>
                <a:gd name="T98" fmla="*/ 0 w 2393"/>
                <a:gd name="T99" fmla="*/ 0 h 882"/>
                <a:gd name="T100" fmla="*/ 0 w 2393"/>
                <a:gd name="T101" fmla="*/ 0 h 882"/>
                <a:gd name="T102" fmla="*/ 0 w 2393"/>
                <a:gd name="T103" fmla="*/ 0 h 882"/>
                <a:gd name="T104" fmla="*/ 0 w 2393"/>
                <a:gd name="T105" fmla="*/ 0 h 882"/>
                <a:gd name="T106" fmla="*/ 0 w 2393"/>
                <a:gd name="T107" fmla="*/ 0 h 882"/>
                <a:gd name="T108" fmla="*/ 0 w 2393"/>
                <a:gd name="T109" fmla="*/ 0 h 882"/>
                <a:gd name="T110" fmla="*/ 0 w 2393"/>
                <a:gd name="T111" fmla="*/ 0 h 882"/>
                <a:gd name="T112" fmla="*/ 0 w 2393"/>
                <a:gd name="T113" fmla="*/ 0 h 882"/>
                <a:gd name="T114" fmla="*/ 0 w 2393"/>
                <a:gd name="T115" fmla="*/ 0 h 882"/>
                <a:gd name="T116" fmla="*/ 0 w 2393"/>
                <a:gd name="T117" fmla="*/ 0 h 882"/>
                <a:gd name="T118" fmla="*/ 0 w 2393"/>
                <a:gd name="T119" fmla="*/ 0 h 882"/>
                <a:gd name="T120" fmla="*/ 0 w 2393"/>
                <a:gd name="T121" fmla="*/ 0 h 8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3"/>
                <a:gd name="T184" fmla="*/ 0 h 882"/>
                <a:gd name="T185" fmla="*/ 2393 w 2393"/>
                <a:gd name="T186" fmla="*/ 882 h 8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3" h="882">
                  <a:moveTo>
                    <a:pt x="2312" y="881"/>
                  </a:moveTo>
                  <a:lnTo>
                    <a:pt x="2312" y="712"/>
                  </a:lnTo>
                  <a:lnTo>
                    <a:pt x="2197" y="712"/>
                  </a:lnTo>
                  <a:cubicBezTo>
                    <a:pt x="2180" y="712"/>
                    <a:pt x="2171" y="704"/>
                    <a:pt x="2162" y="694"/>
                  </a:cubicBezTo>
                  <a:cubicBezTo>
                    <a:pt x="2153" y="685"/>
                    <a:pt x="2153" y="677"/>
                    <a:pt x="2153" y="668"/>
                  </a:cubicBezTo>
                  <a:cubicBezTo>
                    <a:pt x="2153" y="658"/>
                    <a:pt x="2153" y="649"/>
                    <a:pt x="2162" y="641"/>
                  </a:cubicBezTo>
                  <a:cubicBezTo>
                    <a:pt x="2171" y="632"/>
                    <a:pt x="2180" y="623"/>
                    <a:pt x="2197" y="623"/>
                  </a:cubicBezTo>
                  <a:lnTo>
                    <a:pt x="2357" y="623"/>
                  </a:lnTo>
                  <a:cubicBezTo>
                    <a:pt x="2366" y="623"/>
                    <a:pt x="2374" y="632"/>
                    <a:pt x="2383" y="641"/>
                  </a:cubicBezTo>
                  <a:cubicBezTo>
                    <a:pt x="2392" y="641"/>
                    <a:pt x="2389" y="647"/>
                    <a:pt x="2392" y="649"/>
                  </a:cubicBezTo>
                  <a:lnTo>
                    <a:pt x="2392" y="0"/>
                  </a:lnTo>
                  <a:lnTo>
                    <a:pt x="0" y="0"/>
                  </a:lnTo>
                  <a:lnTo>
                    <a:pt x="0" y="881"/>
                  </a:lnTo>
                  <a:lnTo>
                    <a:pt x="2312" y="881"/>
                  </a:lnTo>
                  <a:close/>
                  <a:moveTo>
                    <a:pt x="2153" y="383"/>
                  </a:moveTo>
                  <a:cubicBezTo>
                    <a:pt x="2153" y="374"/>
                    <a:pt x="2162" y="365"/>
                    <a:pt x="2171" y="356"/>
                  </a:cubicBezTo>
                  <a:cubicBezTo>
                    <a:pt x="2180" y="347"/>
                    <a:pt x="2187" y="347"/>
                    <a:pt x="2197" y="347"/>
                  </a:cubicBezTo>
                  <a:lnTo>
                    <a:pt x="2277" y="347"/>
                  </a:lnTo>
                  <a:cubicBezTo>
                    <a:pt x="2285" y="347"/>
                    <a:pt x="2294" y="347"/>
                    <a:pt x="2304" y="356"/>
                  </a:cubicBezTo>
                  <a:cubicBezTo>
                    <a:pt x="2312" y="365"/>
                    <a:pt x="2321" y="374"/>
                    <a:pt x="2321" y="383"/>
                  </a:cubicBezTo>
                  <a:lnTo>
                    <a:pt x="2321" y="454"/>
                  </a:lnTo>
                  <a:cubicBezTo>
                    <a:pt x="2321" y="472"/>
                    <a:pt x="2312" y="480"/>
                    <a:pt x="2304" y="480"/>
                  </a:cubicBezTo>
                  <a:cubicBezTo>
                    <a:pt x="2294" y="490"/>
                    <a:pt x="2285" y="499"/>
                    <a:pt x="2277" y="499"/>
                  </a:cubicBezTo>
                  <a:lnTo>
                    <a:pt x="2197" y="499"/>
                  </a:lnTo>
                  <a:cubicBezTo>
                    <a:pt x="2187" y="499"/>
                    <a:pt x="2171" y="490"/>
                    <a:pt x="2171" y="480"/>
                  </a:cubicBezTo>
                  <a:cubicBezTo>
                    <a:pt x="2162" y="480"/>
                    <a:pt x="2153" y="472"/>
                    <a:pt x="2153" y="454"/>
                  </a:cubicBezTo>
                  <a:lnTo>
                    <a:pt x="2153" y="383"/>
                  </a:lnTo>
                  <a:close/>
                  <a:moveTo>
                    <a:pt x="257" y="551"/>
                  </a:moveTo>
                  <a:lnTo>
                    <a:pt x="327" y="614"/>
                  </a:lnTo>
                  <a:cubicBezTo>
                    <a:pt x="336" y="623"/>
                    <a:pt x="345" y="623"/>
                    <a:pt x="363" y="623"/>
                  </a:cubicBezTo>
                  <a:lnTo>
                    <a:pt x="532" y="623"/>
                  </a:lnTo>
                  <a:cubicBezTo>
                    <a:pt x="540" y="623"/>
                    <a:pt x="548" y="632"/>
                    <a:pt x="558" y="641"/>
                  </a:cubicBezTo>
                  <a:cubicBezTo>
                    <a:pt x="566" y="649"/>
                    <a:pt x="566" y="658"/>
                    <a:pt x="566" y="668"/>
                  </a:cubicBezTo>
                  <a:cubicBezTo>
                    <a:pt x="566" y="677"/>
                    <a:pt x="566" y="685"/>
                    <a:pt x="558" y="694"/>
                  </a:cubicBezTo>
                  <a:cubicBezTo>
                    <a:pt x="548" y="704"/>
                    <a:pt x="540" y="712"/>
                    <a:pt x="532" y="712"/>
                  </a:cubicBezTo>
                  <a:lnTo>
                    <a:pt x="354" y="712"/>
                  </a:lnTo>
                  <a:cubicBezTo>
                    <a:pt x="327" y="712"/>
                    <a:pt x="301" y="704"/>
                    <a:pt x="273" y="677"/>
                  </a:cubicBezTo>
                  <a:lnTo>
                    <a:pt x="195" y="614"/>
                  </a:lnTo>
                  <a:cubicBezTo>
                    <a:pt x="176" y="588"/>
                    <a:pt x="159" y="561"/>
                    <a:pt x="159" y="525"/>
                  </a:cubicBezTo>
                  <a:lnTo>
                    <a:pt x="159" y="418"/>
                  </a:lnTo>
                  <a:cubicBezTo>
                    <a:pt x="159" y="383"/>
                    <a:pt x="176" y="356"/>
                    <a:pt x="203" y="329"/>
                  </a:cubicBezTo>
                  <a:lnTo>
                    <a:pt x="273" y="267"/>
                  </a:lnTo>
                  <a:cubicBezTo>
                    <a:pt x="301" y="249"/>
                    <a:pt x="318" y="240"/>
                    <a:pt x="345" y="240"/>
                  </a:cubicBezTo>
                  <a:lnTo>
                    <a:pt x="532" y="240"/>
                  </a:lnTo>
                  <a:cubicBezTo>
                    <a:pt x="540" y="240"/>
                    <a:pt x="548" y="240"/>
                    <a:pt x="558" y="249"/>
                  </a:cubicBezTo>
                  <a:cubicBezTo>
                    <a:pt x="566" y="258"/>
                    <a:pt x="566" y="267"/>
                    <a:pt x="566" y="285"/>
                  </a:cubicBezTo>
                  <a:cubicBezTo>
                    <a:pt x="566" y="293"/>
                    <a:pt x="566" y="303"/>
                    <a:pt x="558" y="311"/>
                  </a:cubicBezTo>
                  <a:cubicBezTo>
                    <a:pt x="548" y="321"/>
                    <a:pt x="540" y="321"/>
                    <a:pt x="532" y="321"/>
                  </a:cubicBezTo>
                  <a:lnTo>
                    <a:pt x="354" y="321"/>
                  </a:lnTo>
                  <a:cubicBezTo>
                    <a:pt x="345" y="321"/>
                    <a:pt x="336" y="329"/>
                    <a:pt x="327" y="337"/>
                  </a:cubicBezTo>
                  <a:lnTo>
                    <a:pt x="257" y="392"/>
                  </a:lnTo>
                  <a:cubicBezTo>
                    <a:pt x="247" y="400"/>
                    <a:pt x="239" y="410"/>
                    <a:pt x="239" y="427"/>
                  </a:cubicBezTo>
                  <a:lnTo>
                    <a:pt x="239" y="525"/>
                  </a:lnTo>
                  <a:cubicBezTo>
                    <a:pt x="239" y="535"/>
                    <a:pt x="247" y="543"/>
                    <a:pt x="257" y="551"/>
                  </a:cubicBezTo>
                  <a:close/>
                  <a:moveTo>
                    <a:pt x="1046" y="561"/>
                  </a:moveTo>
                  <a:cubicBezTo>
                    <a:pt x="1046" y="596"/>
                    <a:pt x="1027" y="632"/>
                    <a:pt x="992" y="658"/>
                  </a:cubicBezTo>
                  <a:cubicBezTo>
                    <a:pt x="965" y="694"/>
                    <a:pt x="929" y="704"/>
                    <a:pt x="885" y="704"/>
                  </a:cubicBezTo>
                  <a:lnTo>
                    <a:pt x="797" y="704"/>
                  </a:lnTo>
                  <a:cubicBezTo>
                    <a:pt x="761" y="704"/>
                    <a:pt x="727" y="694"/>
                    <a:pt x="690" y="658"/>
                  </a:cubicBezTo>
                  <a:cubicBezTo>
                    <a:pt x="655" y="632"/>
                    <a:pt x="637" y="596"/>
                    <a:pt x="637" y="561"/>
                  </a:cubicBezTo>
                  <a:lnTo>
                    <a:pt x="637" y="383"/>
                  </a:lnTo>
                  <a:cubicBezTo>
                    <a:pt x="637" y="347"/>
                    <a:pt x="655" y="321"/>
                    <a:pt x="690" y="285"/>
                  </a:cubicBezTo>
                  <a:cubicBezTo>
                    <a:pt x="717" y="258"/>
                    <a:pt x="753" y="240"/>
                    <a:pt x="797" y="240"/>
                  </a:cubicBezTo>
                  <a:lnTo>
                    <a:pt x="885" y="240"/>
                  </a:lnTo>
                  <a:cubicBezTo>
                    <a:pt x="929" y="240"/>
                    <a:pt x="965" y="249"/>
                    <a:pt x="992" y="285"/>
                  </a:cubicBezTo>
                  <a:cubicBezTo>
                    <a:pt x="1027" y="311"/>
                    <a:pt x="1046" y="347"/>
                    <a:pt x="1046" y="383"/>
                  </a:cubicBezTo>
                  <a:lnTo>
                    <a:pt x="1046" y="561"/>
                  </a:lnTo>
                  <a:close/>
                  <a:moveTo>
                    <a:pt x="1524" y="668"/>
                  </a:moveTo>
                  <a:cubicBezTo>
                    <a:pt x="1524" y="677"/>
                    <a:pt x="1524" y="685"/>
                    <a:pt x="1515" y="694"/>
                  </a:cubicBezTo>
                  <a:cubicBezTo>
                    <a:pt x="1506" y="704"/>
                    <a:pt x="1497" y="712"/>
                    <a:pt x="1488" y="712"/>
                  </a:cubicBezTo>
                  <a:cubicBezTo>
                    <a:pt x="1471" y="712"/>
                    <a:pt x="1461" y="704"/>
                    <a:pt x="1453" y="694"/>
                  </a:cubicBezTo>
                  <a:cubicBezTo>
                    <a:pt x="1443" y="685"/>
                    <a:pt x="1443" y="677"/>
                    <a:pt x="1443" y="668"/>
                  </a:cubicBezTo>
                  <a:cubicBezTo>
                    <a:pt x="1443" y="649"/>
                    <a:pt x="1443" y="655"/>
                    <a:pt x="1443" y="649"/>
                  </a:cubicBezTo>
                  <a:cubicBezTo>
                    <a:pt x="1409" y="685"/>
                    <a:pt x="1364" y="712"/>
                    <a:pt x="1329" y="712"/>
                  </a:cubicBezTo>
                  <a:lnTo>
                    <a:pt x="1266" y="712"/>
                  </a:lnTo>
                  <a:cubicBezTo>
                    <a:pt x="1240" y="712"/>
                    <a:pt x="1204" y="694"/>
                    <a:pt x="1178" y="677"/>
                  </a:cubicBezTo>
                  <a:cubicBezTo>
                    <a:pt x="1143" y="641"/>
                    <a:pt x="1154" y="653"/>
                    <a:pt x="1143" y="641"/>
                  </a:cubicBezTo>
                  <a:cubicBezTo>
                    <a:pt x="1136" y="629"/>
                    <a:pt x="1134" y="623"/>
                    <a:pt x="1124" y="605"/>
                  </a:cubicBezTo>
                  <a:cubicBezTo>
                    <a:pt x="1116" y="588"/>
                    <a:pt x="1116" y="569"/>
                    <a:pt x="1116" y="561"/>
                  </a:cubicBezTo>
                  <a:lnTo>
                    <a:pt x="1116" y="392"/>
                  </a:lnTo>
                  <a:cubicBezTo>
                    <a:pt x="1116" y="374"/>
                    <a:pt x="1116" y="356"/>
                    <a:pt x="1124" y="337"/>
                  </a:cubicBezTo>
                  <a:cubicBezTo>
                    <a:pt x="1134" y="321"/>
                    <a:pt x="1143" y="311"/>
                    <a:pt x="1151" y="303"/>
                  </a:cubicBezTo>
                  <a:lnTo>
                    <a:pt x="1187" y="267"/>
                  </a:lnTo>
                  <a:cubicBezTo>
                    <a:pt x="1214" y="249"/>
                    <a:pt x="1240" y="240"/>
                    <a:pt x="1266" y="240"/>
                  </a:cubicBezTo>
                  <a:lnTo>
                    <a:pt x="1329" y="240"/>
                  </a:lnTo>
                  <a:cubicBezTo>
                    <a:pt x="1364" y="240"/>
                    <a:pt x="1390" y="249"/>
                    <a:pt x="1417" y="276"/>
                  </a:cubicBezTo>
                  <a:lnTo>
                    <a:pt x="1443" y="293"/>
                  </a:lnTo>
                  <a:lnTo>
                    <a:pt x="1443" y="107"/>
                  </a:lnTo>
                  <a:cubicBezTo>
                    <a:pt x="1443" y="89"/>
                    <a:pt x="1443" y="80"/>
                    <a:pt x="1453" y="71"/>
                  </a:cubicBezTo>
                  <a:cubicBezTo>
                    <a:pt x="1461" y="71"/>
                    <a:pt x="1471" y="63"/>
                    <a:pt x="1479" y="63"/>
                  </a:cubicBezTo>
                  <a:cubicBezTo>
                    <a:pt x="1497" y="63"/>
                    <a:pt x="1506" y="71"/>
                    <a:pt x="1515" y="71"/>
                  </a:cubicBezTo>
                  <a:cubicBezTo>
                    <a:pt x="1524" y="80"/>
                    <a:pt x="1524" y="89"/>
                    <a:pt x="1524" y="107"/>
                  </a:cubicBezTo>
                  <a:lnTo>
                    <a:pt x="1524" y="668"/>
                  </a:lnTo>
                  <a:close/>
                  <a:moveTo>
                    <a:pt x="2002" y="490"/>
                  </a:moveTo>
                  <a:cubicBezTo>
                    <a:pt x="2002" y="507"/>
                    <a:pt x="2002" y="516"/>
                    <a:pt x="1993" y="516"/>
                  </a:cubicBezTo>
                  <a:cubicBezTo>
                    <a:pt x="1985" y="525"/>
                    <a:pt x="1975" y="535"/>
                    <a:pt x="1967" y="535"/>
                  </a:cubicBezTo>
                  <a:lnTo>
                    <a:pt x="1674" y="535"/>
                  </a:lnTo>
                  <a:cubicBezTo>
                    <a:pt x="1674" y="561"/>
                    <a:pt x="1674" y="552"/>
                    <a:pt x="1674" y="561"/>
                  </a:cubicBezTo>
                  <a:cubicBezTo>
                    <a:pt x="1674" y="569"/>
                    <a:pt x="1683" y="579"/>
                    <a:pt x="1692" y="596"/>
                  </a:cubicBezTo>
                  <a:lnTo>
                    <a:pt x="1718" y="614"/>
                  </a:lnTo>
                  <a:cubicBezTo>
                    <a:pt x="1727" y="623"/>
                    <a:pt x="1746" y="623"/>
                    <a:pt x="1754" y="623"/>
                  </a:cubicBezTo>
                  <a:lnTo>
                    <a:pt x="1967" y="623"/>
                  </a:lnTo>
                  <a:cubicBezTo>
                    <a:pt x="1975" y="623"/>
                    <a:pt x="1985" y="632"/>
                    <a:pt x="1993" y="641"/>
                  </a:cubicBezTo>
                  <a:cubicBezTo>
                    <a:pt x="2002" y="649"/>
                    <a:pt x="2002" y="658"/>
                    <a:pt x="2002" y="668"/>
                  </a:cubicBezTo>
                  <a:cubicBezTo>
                    <a:pt x="2002" y="677"/>
                    <a:pt x="2002" y="685"/>
                    <a:pt x="1993" y="694"/>
                  </a:cubicBezTo>
                  <a:cubicBezTo>
                    <a:pt x="1985" y="704"/>
                    <a:pt x="1975" y="712"/>
                    <a:pt x="1967" y="712"/>
                  </a:cubicBezTo>
                  <a:lnTo>
                    <a:pt x="1754" y="712"/>
                  </a:lnTo>
                  <a:cubicBezTo>
                    <a:pt x="1736" y="712"/>
                    <a:pt x="1718" y="704"/>
                    <a:pt x="1701" y="704"/>
                  </a:cubicBezTo>
                  <a:cubicBezTo>
                    <a:pt x="1692" y="694"/>
                    <a:pt x="1674" y="685"/>
                    <a:pt x="1674" y="677"/>
                  </a:cubicBezTo>
                  <a:lnTo>
                    <a:pt x="1629" y="649"/>
                  </a:lnTo>
                  <a:cubicBezTo>
                    <a:pt x="1621" y="641"/>
                    <a:pt x="1612" y="623"/>
                    <a:pt x="1604" y="614"/>
                  </a:cubicBezTo>
                  <a:cubicBezTo>
                    <a:pt x="1595" y="596"/>
                    <a:pt x="1595" y="579"/>
                    <a:pt x="1595" y="569"/>
                  </a:cubicBezTo>
                  <a:lnTo>
                    <a:pt x="1595" y="383"/>
                  </a:lnTo>
                  <a:cubicBezTo>
                    <a:pt x="1595" y="365"/>
                    <a:pt x="1604" y="356"/>
                    <a:pt x="1604" y="337"/>
                  </a:cubicBezTo>
                  <a:cubicBezTo>
                    <a:pt x="1612" y="321"/>
                    <a:pt x="1629" y="303"/>
                    <a:pt x="1639" y="293"/>
                  </a:cubicBezTo>
                  <a:lnTo>
                    <a:pt x="1674" y="267"/>
                  </a:lnTo>
                  <a:cubicBezTo>
                    <a:pt x="1692" y="249"/>
                    <a:pt x="1718" y="240"/>
                    <a:pt x="1746" y="240"/>
                  </a:cubicBezTo>
                  <a:lnTo>
                    <a:pt x="1860" y="240"/>
                  </a:lnTo>
                  <a:cubicBezTo>
                    <a:pt x="1887" y="240"/>
                    <a:pt x="1914" y="249"/>
                    <a:pt x="1941" y="276"/>
                  </a:cubicBezTo>
                  <a:lnTo>
                    <a:pt x="1975" y="303"/>
                  </a:lnTo>
                  <a:cubicBezTo>
                    <a:pt x="1993" y="321"/>
                    <a:pt x="2002" y="356"/>
                    <a:pt x="2002" y="392"/>
                  </a:cubicBezTo>
                  <a:lnTo>
                    <a:pt x="2002" y="490"/>
                  </a:lnTo>
                  <a:close/>
                </a:path>
              </a:pathLst>
            </a:custGeom>
            <a:solidFill>
              <a:srgbClr val="8F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131"/>
            <p:cNvSpPr>
              <a:spLocks noChangeArrowheads="1"/>
            </p:cNvSpPr>
            <p:nvPr/>
          </p:nvSpPr>
          <p:spPr bwMode="auto">
            <a:xfrm>
              <a:off x="1948" y="175"/>
              <a:ext cx="92" cy="145"/>
            </a:xfrm>
            <a:custGeom>
              <a:avLst/>
              <a:gdLst>
                <a:gd name="T0" fmla="*/ 0 w 409"/>
                <a:gd name="T1" fmla="*/ 0 h 642"/>
                <a:gd name="T2" fmla="*/ 0 w 409"/>
                <a:gd name="T3" fmla="*/ 0 h 642"/>
                <a:gd name="T4" fmla="*/ 0 w 409"/>
                <a:gd name="T5" fmla="*/ 0 h 642"/>
                <a:gd name="T6" fmla="*/ 0 w 409"/>
                <a:gd name="T7" fmla="*/ 0 h 642"/>
                <a:gd name="T8" fmla="*/ 0 w 409"/>
                <a:gd name="T9" fmla="*/ 0 h 642"/>
                <a:gd name="T10" fmla="*/ 0 w 409"/>
                <a:gd name="T11" fmla="*/ 0 h 642"/>
                <a:gd name="T12" fmla="*/ 0 w 409"/>
                <a:gd name="T13" fmla="*/ 0 h 642"/>
                <a:gd name="T14" fmla="*/ 0 w 409"/>
                <a:gd name="T15" fmla="*/ 0 h 642"/>
                <a:gd name="T16" fmla="*/ 0 w 409"/>
                <a:gd name="T17" fmla="*/ 0 h 642"/>
                <a:gd name="T18" fmla="*/ 0 w 409"/>
                <a:gd name="T19" fmla="*/ 0 h 642"/>
                <a:gd name="T20" fmla="*/ 0 w 409"/>
                <a:gd name="T21" fmla="*/ 0 h 642"/>
                <a:gd name="T22" fmla="*/ 0 w 409"/>
                <a:gd name="T23" fmla="*/ 0 h 642"/>
                <a:gd name="T24" fmla="*/ 0 w 409"/>
                <a:gd name="T25" fmla="*/ 0 h 642"/>
                <a:gd name="T26" fmla="*/ 0 w 409"/>
                <a:gd name="T27" fmla="*/ 0 h 642"/>
                <a:gd name="T28" fmla="*/ 0 w 409"/>
                <a:gd name="T29" fmla="*/ 0 h 642"/>
                <a:gd name="T30" fmla="*/ 0 w 409"/>
                <a:gd name="T31" fmla="*/ 0 h 642"/>
                <a:gd name="T32" fmla="*/ 0 w 409"/>
                <a:gd name="T33" fmla="*/ 0 h 642"/>
                <a:gd name="T34" fmla="*/ 0 w 409"/>
                <a:gd name="T35" fmla="*/ 0 h 642"/>
                <a:gd name="T36" fmla="*/ 0 w 409"/>
                <a:gd name="T37" fmla="*/ 0 h 642"/>
                <a:gd name="T38" fmla="*/ 0 w 409"/>
                <a:gd name="T39" fmla="*/ 0 h 642"/>
                <a:gd name="T40" fmla="*/ 0 w 409"/>
                <a:gd name="T41" fmla="*/ 0 h 642"/>
                <a:gd name="T42" fmla="*/ 0 w 409"/>
                <a:gd name="T43" fmla="*/ 0 h 642"/>
                <a:gd name="T44" fmla="*/ 0 w 409"/>
                <a:gd name="T45" fmla="*/ 0 h 642"/>
                <a:gd name="T46" fmla="*/ 0 w 409"/>
                <a:gd name="T47" fmla="*/ 0 h 642"/>
                <a:gd name="T48" fmla="*/ 0 w 409"/>
                <a:gd name="T49" fmla="*/ 0 h 642"/>
                <a:gd name="T50" fmla="*/ 0 w 409"/>
                <a:gd name="T51" fmla="*/ 0 h 642"/>
                <a:gd name="T52" fmla="*/ 0 w 409"/>
                <a:gd name="T53" fmla="*/ 0 h 642"/>
                <a:gd name="T54" fmla="*/ 0 w 409"/>
                <a:gd name="T55" fmla="*/ 0 h 642"/>
                <a:gd name="T56" fmla="*/ 0 w 409"/>
                <a:gd name="T57" fmla="*/ 0 h 642"/>
                <a:gd name="T58" fmla="*/ 0 w 409"/>
                <a:gd name="T59" fmla="*/ 0 h 642"/>
                <a:gd name="T60" fmla="*/ 0 w 409"/>
                <a:gd name="T61" fmla="*/ 0 h 642"/>
                <a:gd name="T62" fmla="*/ 0 w 409"/>
                <a:gd name="T63" fmla="*/ 0 h 642"/>
                <a:gd name="T64" fmla="*/ 0 w 409"/>
                <a:gd name="T65" fmla="*/ 0 h 6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9"/>
                <a:gd name="T100" fmla="*/ 0 h 642"/>
                <a:gd name="T101" fmla="*/ 409 w 409"/>
                <a:gd name="T102" fmla="*/ 642 h 6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9" h="642">
                  <a:moveTo>
                    <a:pt x="168" y="560"/>
                  </a:moveTo>
                  <a:lnTo>
                    <a:pt x="168" y="400"/>
                  </a:lnTo>
                  <a:cubicBezTo>
                    <a:pt x="168" y="374"/>
                    <a:pt x="177" y="347"/>
                    <a:pt x="204" y="321"/>
                  </a:cubicBezTo>
                  <a:cubicBezTo>
                    <a:pt x="177" y="302"/>
                    <a:pt x="168" y="275"/>
                    <a:pt x="168" y="240"/>
                  </a:cubicBezTo>
                  <a:lnTo>
                    <a:pt x="168" y="79"/>
                  </a:lnTo>
                  <a:cubicBezTo>
                    <a:pt x="45" y="79"/>
                    <a:pt x="86" y="79"/>
                    <a:pt x="45" y="79"/>
                  </a:cubicBezTo>
                  <a:cubicBezTo>
                    <a:pt x="35" y="79"/>
                    <a:pt x="26" y="79"/>
                    <a:pt x="18" y="71"/>
                  </a:cubicBezTo>
                  <a:cubicBezTo>
                    <a:pt x="9" y="62"/>
                    <a:pt x="0" y="53"/>
                    <a:pt x="0" y="45"/>
                  </a:cubicBezTo>
                  <a:cubicBezTo>
                    <a:pt x="0" y="26"/>
                    <a:pt x="9" y="18"/>
                    <a:pt x="18" y="18"/>
                  </a:cubicBezTo>
                  <a:cubicBezTo>
                    <a:pt x="26" y="9"/>
                    <a:pt x="35" y="0"/>
                    <a:pt x="45" y="0"/>
                  </a:cubicBezTo>
                  <a:cubicBezTo>
                    <a:pt x="168" y="0"/>
                    <a:pt x="127" y="0"/>
                    <a:pt x="168" y="0"/>
                  </a:cubicBezTo>
                  <a:cubicBezTo>
                    <a:pt x="186" y="0"/>
                    <a:pt x="204" y="9"/>
                    <a:pt x="221" y="26"/>
                  </a:cubicBezTo>
                  <a:cubicBezTo>
                    <a:pt x="240" y="45"/>
                    <a:pt x="248" y="62"/>
                    <a:pt x="248" y="79"/>
                  </a:cubicBezTo>
                  <a:lnTo>
                    <a:pt x="248" y="240"/>
                  </a:lnTo>
                  <a:cubicBezTo>
                    <a:pt x="248" y="248"/>
                    <a:pt x="248" y="258"/>
                    <a:pt x="257" y="267"/>
                  </a:cubicBezTo>
                  <a:cubicBezTo>
                    <a:pt x="266" y="275"/>
                    <a:pt x="274" y="285"/>
                    <a:pt x="292" y="285"/>
                  </a:cubicBezTo>
                  <a:cubicBezTo>
                    <a:pt x="372" y="285"/>
                    <a:pt x="345" y="285"/>
                    <a:pt x="372" y="285"/>
                  </a:cubicBezTo>
                  <a:cubicBezTo>
                    <a:pt x="381" y="285"/>
                    <a:pt x="390" y="285"/>
                    <a:pt x="399" y="293"/>
                  </a:cubicBezTo>
                  <a:cubicBezTo>
                    <a:pt x="408" y="302"/>
                    <a:pt x="408" y="311"/>
                    <a:pt x="408" y="321"/>
                  </a:cubicBezTo>
                  <a:cubicBezTo>
                    <a:pt x="408" y="337"/>
                    <a:pt x="408" y="347"/>
                    <a:pt x="399" y="356"/>
                  </a:cubicBezTo>
                  <a:cubicBezTo>
                    <a:pt x="390" y="365"/>
                    <a:pt x="381" y="365"/>
                    <a:pt x="372" y="365"/>
                  </a:cubicBezTo>
                  <a:cubicBezTo>
                    <a:pt x="292" y="365"/>
                    <a:pt x="319" y="365"/>
                    <a:pt x="292" y="365"/>
                  </a:cubicBezTo>
                  <a:cubicBezTo>
                    <a:pt x="274" y="365"/>
                    <a:pt x="266" y="365"/>
                    <a:pt x="257" y="374"/>
                  </a:cubicBezTo>
                  <a:cubicBezTo>
                    <a:pt x="248" y="382"/>
                    <a:pt x="248" y="391"/>
                    <a:pt x="248" y="410"/>
                  </a:cubicBezTo>
                  <a:lnTo>
                    <a:pt x="248" y="560"/>
                  </a:lnTo>
                  <a:cubicBezTo>
                    <a:pt x="248" y="587"/>
                    <a:pt x="240" y="605"/>
                    <a:pt x="221" y="623"/>
                  </a:cubicBezTo>
                  <a:cubicBezTo>
                    <a:pt x="204" y="641"/>
                    <a:pt x="186" y="641"/>
                    <a:pt x="168" y="641"/>
                  </a:cubicBezTo>
                  <a:cubicBezTo>
                    <a:pt x="45" y="641"/>
                    <a:pt x="86" y="641"/>
                    <a:pt x="45" y="641"/>
                  </a:cubicBezTo>
                  <a:cubicBezTo>
                    <a:pt x="35" y="641"/>
                    <a:pt x="26" y="641"/>
                    <a:pt x="18" y="632"/>
                  </a:cubicBezTo>
                  <a:cubicBezTo>
                    <a:pt x="9" y="623"/>
                    <a:pt x="0" y="614"/>
                    <a:pt x="0" y="605"/>
                  </a:cubicBezTo>
                  <a:cubicBezTo>
                    <a:pt x="0" y="596"/>
                    <a:pt x="9" y="587"/>
                    <a:pt x="18" y="579"/>
                  </a:cubicBezTo>
                  <a:cubicBezTo>
                    <a:pt x="26" y="569"/>
                    <a:pt x="35" y="560"/>
                    <a:pt x="45" y="560"/>
                  </a:cubicBezTo>
                  <a:lnTo>
                    <a:pt x="168" y="560"/>
                  </a:lnTo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132"/>
            <p:cNvSpPr>
              <a:spLocks noChangeArrowheads="1"/>
            </p:cNvSpPr>
            <p:nvPr/>
          </p:nvSpPr>
          <p:spPr bwMode="auto">
            <a:xfrm>
              <a:off x="839" y="215"/>
              <a:ext cx="92" cy="104"/>
            </a:xfrm>
            <a:custGeom>
              <a:avLst/>
              <a:gdLst>
                <a:gd name="T0" fmla="*/ 0 w 409"/>
                <a:gd name="T1" fmla="*/ 0 h 464"/>
                <a:gd name="T2" fmla="*/ 0 w 409"/>
                <a:gd name="T3" fmla="*/ 0 h 464"/>
                <a:gd name="T4" fmla="*/ 0 w 409"/>
                <a:gd name="T5" fmla="*/ 0 h 464"/>
                <a:gd name="T6" fmla="*/ 0 w 409"/>
                <a:gd name="T7" fmla="*/ 0 h 464"/>
                <a:gd name="T8" fmla="*/ 0 w 409"/>
                <a:gd name="T9" fmla="*/ 0 h 464"/>
                <a:gd name="T10" fmla="*/ 0 w 409"/>
                <a:gd name="T11" fmla="*/ 0 h 464"/>
                <a:gd name="T12" fmla="*/ 0 w 409"/>
                <a:gd name="T13" fmla="*/ 0 h 464"/>
                <a:gd name="T14" fmla="*/ 0 w 409"/>
                <a:gd name="T15" fmla="*/ 0 h 464"/>
                <a:gd name="T16" fmla="*/ 0 w 409"/>
                <a:gd name="T17" fmla="*/ 0 h 464"/>
                <a:gd name="T18" fmla="*/ 0 w 409"/>
                <a:gd name="T19" fmla="*/ 0 h 464"/>
                <a:gd name="T20" fmla="*/ 0 w 409"/>
                <a:gd name="T21" fmla="*/ 0 h 464"/>
                <a:gd name="T22" fmla="*/ 0 w 409"/>
                <a:gd name="T23" fmla="*/ 0 h 464"/>
                <a:gd name="T24" fmla="*/ 0 w 409"/>
                <a:gd name="T25" fmla="*/ 0 h 464"/>
                <a:gd name="T26" fmla="*/ 0 w 409"/>
                <a:gd name="T27" fmla="*/ 0 h 464"/>
                <a:gd name="T28" fmla="*/ 0 w 409"/>
                <a:gd name="T29" fmla="*/ 0 h 464"/>
                <a:gd name="T30" fmla="*/ 0 w 409"/>
                <a:gd name="T31" fmla="*/ 0 h 464"/>
                <a:gd name="T32" fmla="*/ 0 w 409"/>
                <a:gd name="T33" fmla="*/ 0 h 464"/>
                <a:gd name="T34" fmla="*/ 0 w 409"/>
                <a:gd name="T35" fmla="*/ 0 h 464"/>
                <a:gd name="T36" fmla="*/ 0 w 409"/>
                <a:gd name="T37" fmla="*/ 0 h 464"/>
                <a:gd name="T38" fmla="*/ 0 w 409"/>
                <a:gd name="T39" fmla="*/ 0 h 464"/>
                <a:gd name="T40" fmla="*/ 0 w 409"/>
                <a:gd name="T41" fmla="*/ 0 h 464"/>
                <a:gd name="T42" fmla="*/ 0 w 409"/>
                <a:gd name="T43" fmla="*/ 0 h 464"/>
                <a:gd name="T44" fmla="*/ 0 w 409"/>
                <a:gd name="T45" fmla="*/ 0 h 464"/>
                <a:gd name="T46" fmla="*/ 0 w 409"/>
                <a:gd name="T47" fmla="*/ 0 h 464"/>
                <a:gd name="T48" fmla="*/ 0 w 409"/>
                <a:gd name="T49" fmla="*/ 0 h 464"/>
                <a:gd name="T50" fmla="*/ 0 w 409"/>
                <a:gd name="T51" fmla="*/ 0 h 464"/>
                <a:gd name="T52" fmla="*/ 0 w 409"/>
                <a:gd name="T53" fmla="*/ 0 h 464"/>
                <a:gd name="T54" fmla="*/ 0 w 409"/>
                <a:gd name="T55" fmla="*/ 0 h 464"/>
                <a:gd name="T56" fmla="*/ 0 w 409"/>
                <a:gd name="T57" fmla="*/ 0 h 464"/>
                <a:gd name="T58" fmla="*/ 0 w 409"/>
                <a:gd name="T59" fmla="*/ 0 h 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9"/>
                <a:gd name="T91" fmla="*/ 0 h 464"/>
                <a:gd name="T92" fmla="*/ 409 w 409"/>
                <a:gd name="T93" fmla="*/ 464 h 4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9" h="464">
                  <a:moveTo>
                    <a:pt x="408" y="143"/>
                  </a:moveTo>
                  <a:lnTo>
                    <a:pt x="408" y="321"/>
                  </a:lnTo>
                  <a:cubicBezTo>
                    <a:pt x="408" y="355"/>
                    <a:pt x="391" y="391"/>
                    <a:pt x="354" y="418"/>
                  </a:cubicBezTo>
                  <a:cubicBezTo>
                    <a:pt x="320" y="454"/>
                    <a:pt x="284" y="463"/>
                    <a:pt x="249" y="463"/>
                  </a:cubicBezTo>
                  <a:lnTo>
                    <a:pt x="152" y="463"/>
                  </a:lnTo>
                  <a:cubicBezTo>
                    <a:pt x="115" y="463"/>
                    <a:pt x="80" y="454"/>
                    <a:pt x="45" y="418"/>
                  </a:cubicBezTo>
                  <a:cubicBezTo>
                    <a:pt x="18" y="382"/>
                    <a:pt x="0" y="355"/>
                    <a:pt x="0" y="321"/>
                  </a:cubicBezTo>
                  <a:lnTo>
                    <a:pt x="0" y="143"/>
                  </a:lnTo>
                  <a:cubicBezTo>
                    <a:pt x="0" y="107"/>
                    <a:pt x="18" y="80"/>
                    <a:pt x="45" y="44"/>
                  </a:cubicBezTo>
                  <a:cubicBezTo>
                    <a:pt x="80" y="9"/>
                    <a:pt x="115" y="0"/>
                    <a:pt x="152" y="0"/>
                  </a:cubicBezTo>
                  <a:lnTo>
                    <a:pt x="249" y="0"/>
                  </a:lnTo>
                  <a:cubicBezTo>
                    <a:pt x="284" y="0"/>
                    <a:pt x="320" y="9"/>
                    <a:pt x="354" y="44"/>
                  </a:cubicBezTo>
                  <a:cubicBezTo>
                    <a:pt x="391" y="70"/>
                    <a:pt x="408" y="107"/>
                    <a:pt x="408" y="143"/>
                  </a:cubicBezTo>
                  <a:close/>
                  <a:moveTo>
                    <a:pt x="80" y="152"/>
                  </a:moveTo>
                  <a:lnTo>
                    <a:pt x="80" y="311"/>
                  </a:lnTo>
                  <a:cubicBezTo>
                    <a:pt x="80" y="329"/>
                    <a:pt x="89" y="338"/>
                    <a:pt x="98" y="347"/>
                  </a:cubicBezTo>
                  <a:lnTo>
                    <a:pt x="124" y="374"/>
                  </a:lnTo>
                  <a:cubicBezTo>
                    <a:pt x="134" y="382"/>
                    <a:pt x="142" y="382"/>
                    <a:pt x="152" y="382"/>
                  </a:cubicBezTo>
                  <a:lnTo>
                    <a:pt x="249" y="382"/>
                  </a:lnTo>
                  <a:cubicBezTo>
                    <a:pt x="266" y="382"/>
                    <a:pt x="275" y="382"/>
                    <a:pt x="284" y="365"/>
                  </a:cubicBezTo>
                  <a:lnTo>
                    <a:pt x="310" y="347"/>
                  </a:lnTo>
                  <a:cubicBezTo>
                    <a:pt x="320" y="338"/>
                    <a:pt x="329" y="329"/>
                    <a:pt x="329" y="311"/>
                  </a:cubicBezTo>
                  <a:lnTo>
                    <a:pt x="329" y="152"/>
                  </a:lnTo>
                  <a:cubicBezTo>
                    <a:pt x="329" y="133"/>
                    <a:pt x="320" y="124"/>
                    <a:pt x="310" y="115"/>
                  </a:cubicBezTo>
                  <a:lnTo>
                    <a:pt x="284" y="89"/>
                  </a:lnTo>
                  <a:cubicBezTo>
                    <a:pt x="275" y="80"/>
                    <a:pt x="257" y="80"/>
                    <a:pt x="249" y="80"/>
                  </a:cubicBezTo>
                  <a:lnTo>
                    <a:pt x="168" y="80"/>
                  </a:lnTo>
                  <a:cubicBezTo>
                    <a:pt x="142" y="80"/>
                    <a:pt x="134" y="80"/>
                    <a:pt x="124" y="89"/>
                  </a:cubicBezTo>
                  <a:lnTo>
                    <a:pt x="98" y="115"/>
                  </a:lnTo>
                  <a:cubicBezTo>
                    <a:pt x="89" y="124"/>
                    <a:pt x="80" y="133"/>
                    <a:pt x="80" y="152"/>
                  </a:cubicBezTo>
                  <a:close/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133"/>
            <p:cNvSpPr>
              <a:spLocks noChangeArrowheads="1"/>
            </p:cNvSpPr>
            <p:nvPr/>
          </p:nvSpPr>
          <p:spPr bwMode="auto">
            <a:xfrm>
              <a:off x="937" y="211"/>
              <a:ext cx="92" cy="149"/>
            </a:xfrm>
            <a:custGeom>
              <a:avLst/>
              <a:gdLst>
                <a:gd name="T0" fmla="*/ 0 w 408"/>
                <a:gd name="T1" fmla="*/ 0 h 660"/>
                <a:gd name="T2" fmla="*/ 0 w 408"/>
                <a:gd name="T3" fmla="*/ 0 h 660"/>
                <a:gd name="T4" fmla="*/ 0 w 408"/>
                <a:gd name="T5" fmla="*/ 0 h 660"/>
                <a:gd name="T6" fmla="*/ 0 w 408"/>
                <a:gd name="T7" fmla="*/ 0 h 660"/>
                <a:gd name="T8" fmla="*/ 0 w 408"/>
                <a:gd name="T9" fmla="*/ 0 h 660"/>
                <a:gd name="T10" fmla="*/ 0 w 408"/>
                <a:gd name="T11" fmla="*/ 0 h 660"/>
                <a:gd name="T12" fmla="*/ 0 w 408"/>
                <a:gd name="T13" fmla="*/ 0 h 660"/>
                <a:gd name="T14" fmla="*/ 0 w 408"/>
                <a:gd name="T15" fmla="*/ 0 h 660"/>
                <a:gd name="T16" fmla="*/ 0 w 408"/>
                <a:gd name="T17" fmla="*/ 0 h 660"/>
                <a:gd name="T18" fmla="*/ 0 w 408"/>
                <a:gd name="T19" fmla="*/ 0 h 660"/>
                <a:gd name="T20" fmla="*/ 0 w 408"/>
                <a:gd name="T21" fmla="*/ 0 h 660"/>
                <a:gd name="T22" fmla="*/ 0 w 408"/>
                <a:gd name="T23" fmla="*/ 0 h 660"/>
                <a:gd name="T24" fmla="*/ 0 w 408"/>
                <a:gd name="T25" fmla="*/ 0 h 660"/>
                <a:gd name="T26" fmla="*/ 0 w 408"/>
                <a:gd name="T27" fmla="*/ 0 h 660"/>
                <a:gd name="T28" fmla="*/ 0 w 408"/>
                <a:gd name="T29" fmla="*/ 0 h 660"/>
                <a:gd name="T30" fmla="*/ 0 w 408"/>
                <a:gd name="T31" fmla="*/ 0 h 660"/>
                <a:gd name="T32" fmla="*/ 0 w 408"/>
                <a:gd name="T33" fmla="*/ 0 h 660"/>
                <a:gd name="T34" fmla="*/ 0 w 408"/>
                <a:gd name="T35" fmla="*/ 0 h 660"/>
                <a:gd name="T36" fmla="*/ 0 w 408"/>
                <a:gd name="T37" fmla="*/ 0 h 660"/>
                <a:gd name="T38" fmla="*/ 0 w 408"/>
                <a:gd name="T39" fmla="*/ 0 h 660"/>
                <a:gd name="T40" fmla="*/ 0 w 408"/>
                <a:gd name="T41" fmla="*/ 0 h 660"/>
                <a:gd name="T42" fmla="*/ 0 w 408"/>
                <a:gd name="T43" fmla="*/ 0 h 660"/>
                <a:gd name="T44" fmla="*/ 0 w 408"/>
                <a:gd name="T45" fmla="*/ 0 h 660"/>
                <a:gd name="T46" fmla="*/ 0 w 408"/>
                <a:gd name="T47" fmla="*/ 0 h 660"/>
                <a:gd name="T48" fmla="*/ 0 w 408"/>
                <a:gd name="T49" fmla="*/ 0 h 660"/>
                <a:gd name="T50" fmla="*/ 0 w 408"/>
                <a:gd name="T51" fmla="*/ 0 h 660"/>
                <a:gd name="T52" fmla="*/ 0 w 408"/>
                <a:gd name="T53" fmla="*/ 0 h 660"/>
                <a:gd name="T54" fmla="*/ 0 w 408"/>
                <a:gd name="T55" fmla="*/ 0 h 660"/>
                <a:gd name="T56" fmla="*/ 0 w 408"/>
                <a:gd name="T57" fmla="*/ 0 h 660"/>
                <a:gd name="T58" fmla="*/ 0 w 408"/>
                <a:gd name="T59" fmla="*/ 0 h 660"/>
                <a:gd name="T60" fmla="*/ 0 w 408"/>
                <a:gd name="T61" fmla="*/ 0 h 660"/>
                <a:gd name="T62" fmla="*/ 0 w 408"/>
                <a:gd name="T63" fmla="*/ 0 h 660"/>
                <a:gd name="T64" fmla="*/ 0 w 408"/>
                <a:gd name="T65" fmla="*/ 0 h 660"/>
                <a:gd name="T66" fmla="*/ 0 w 408"/>
                <a:gd name="T67" fmla="*/ 0 h 660"/>
                <a:gd name="T68" fmla="*/ 0 w 408"/>
                <a:gd name="T69" fmla="*/ 0 h 660"/>
                <a:gd name="T70" fmla="*/ 0 w 408"/>
                <a:gd name="T71" fmla="*/ 0 h 660"/>
                <a:gd name="T72" fmla="*/ 0 w 408"/>
                <a:gd name="T73" fmla="*/ 0 h 660"/>
                <a:gd name="T74" fmla="*/ 0 w 408"/>
                <a:gd name="T75" fmla="*/ 0 h 660"/>
                <a:gd name="T76" fmla="*/ 0 w 408"/>
                <a:gd name="T77" fmla="*/ 0 h 660"/>
                <a:gd name="T78" fmla="*/ 0 w 408"/>
                <a:gd name="T79" fmla="*/ 0 h 660"/>
                <a:gd name="T80" fmla="*/ 0 w 408"/>
                <a:gd name="T81" fmla="*/ 0 h 6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8"/>
                <a:gd name="T124" fmla="*/ 0 h 660"/>
                <a:gd name="T125" fmla="*/ 408 w 408"/>
                <a:gd name="T126" fmla="*/ 660 h 6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8" h="660">
                  <a:moveTo>
                    <a:pt x="88" y="436"/>
                  </a:moveTo>
                  <a:lnTo>
                    <a:pt x="88" y="615"/>
                  </a:lnTo>
                  <a:cubicBezTo>
                    <a:pt x="88" y="633"/>
                    <a:pt x="80" y="641"/>
                    <a:pt x="71" y="650"/>
                  </a:cubicBezTo>
                  <a:cubicBezTo>
                    <a:pt x="63" y="659"/>
                    <a:pt x="53" y="659"/>
                    <a:pt x="44" y="659"/>
                  </a:cubicBezTo>
                  <a:cubicBezTo>
                    <a:pt x="36" y="659"/>
                    <a:pt x="26" y="659"/>
                    <a:pt x="18" y="650"/>
                  </a:cubicBezTo>
                  <a:cubicBezTo>
                    <a:pt x="9" y="641"/>
                    <a:pt x="0" y="633"/>
                    <a:pt x="0" y="615"/>
                  </a:cubicBezTo>
                  <a:lnTo>
                    <a:pt x="0" y="36"/>
                  </a:lnTo>
                  <a:cubicBezTo>
                    <a:pt x="0" y="27"/>
                    <a:pt x="9" y="18"/>
                    <a:pt x="18" y="9"/>
                  </a:cubicBezTo>
                  <a:cubicBezTo>
                    <a:pt x="26" y="0"/>
                    <a:pt x="36" y="0"/>
                    <a:pt x="44" y="0"/>
                  </a:cubicBezTo>
                  <a:cubicBezTo>
                    <a:pt x="53" y="0"/>
                    <a:pt x="63" y="0"/>
                    <a:pt x="71" y="9"/>
                  </a:cubicBezTo>
                  <a:cubicBezTo>
                    <a:pt x="80" y="18"/>
                    <a:pt x="88" y="27"/>
                    <a:pt x="88" y="36"/>
                  </a:cubicBezTo>
                  <a:lnTo>
                    <a:pt x="88" y="63"/>
                  </a:lnTo>
                  <a:cubicBezTo>
                    <a:pt x="124" y="18"/>
                    <a:pt x="160" y="0"/>
                    <a:pt x="205" y="0"/>
                  </a:cubicBezTo>
                  <a:cubicBezTo>
                    <a:pt x="221" y="0"/>
                    <a:pt x="216" y="0"/>
                    <a:pt x="221" y="0"/>
                  </a:cubicBezTo>
                  <a:cubicBezTo>
                    <a:pt x="249" y="0"/>
                    <a:pt x="275" y="9"/>
                    <a:pt x="302" y="27"/>
                  </a:cubicBezTo>
                  <a:lnTo>
                    <a:pt x="363" y="89"/>
                  </a:lnTo>
                  <a:cubicBezTo>
                    <a:pt x="399" y="115"/>
                    <a:pt x="407" y="143"/>
                    <a:pt x="407" y="188"/>
                  </a:cubicBezTo>
                  <a:lnTo>
                    <a:pt x="407" y="313"/>
                  </a:lnTo>
                  <a:cubicBezTo>
                    <a:pt x="407" y="357"/>
                    <a:pt x="399" y="392"/>
                    <a:pt x="363" y="419"/>
                  </a:cubicBezTo>
                  <a:lnTo>
                    <a:pt x="302" y="472"/>
                  </a:lnTo>
                  <a:cubicBezTo>
                    <a:pt x="275" y="490"/>
                    <a:pt x="249" y="499"/>
                    <a:pt x="212" y="499"/>
                  </a:cubicBezTo>
                  <a:lnTo>
                    <a:pt x="195" y="499"/>
                  </a:lnTo>
                  <a:cubicBezTo>
                    <a:pt x="168" y="499"/>
                    <a:pt x="142" y="490"/>
                    <a:pt x="115" y="472"/>
                  </a:cubicBezTo>
                  <a:lnTo>
                    <a:pt x="88" y="436"/>
                  </a:lnTo>
                  <a:close/>
                  <a:moveTo>
                    <a:pt x="205" y="419"/>
                  </a:moveTo>
                  <a:cubicBezTo>
                    <a:pt x="221" y="419"/>
                    <a:pt x="216" y="419"/>
                    <a:pt x="221" y="419"/>
                  </a:cubicBezTo>
                  <a:cubicBezTo>
                    <a:pt x="231" y="419"/>
                    <a:pt x="239" y="419"/>
                    <a:pt x="249" y="401"/>
                  </a:cubicBezTo>
                  <a:lnTo>
                    <a:pt x="319" y="347"/>
                  </a:lnTo>
                  <a:cubicBezTo>
                    <a:pt x="328" y="339"/>
                    <a:pt x="328" y="329"/>
                    <a:pt x="328" y="313"/>
                  </a:cubicBezTo>
                  <a:lnTo>
                    <a:pt x="328" y="188"/>
                  </a:lnTo>
                  <a:cubicBezTo>
                    <a:pt x="328" y="170"/>
                    <a:pt x="328" y="161"/>
                    <a:pt x="310" y="152"/>
                  </a:cubicBezTo>
                  <a:lnTo>
                    <a:pt x="249" y="89"/>
                  </a:lnTo>
                  <a:cubicBezTo>
                    <a:pt x="239" y="81"/>
                    <a:pt x="231" y="81"/>
                    <a:pt x="221" y="81"/>
                  </a:cubicBezTo>
                  <a:lnTo>
                    <a:pt x="195" y="81"/>
                  </a:lnTo>
                  <a:cubicBezTo>
                    <a:pt x="186" y="81"/>
                    <a:pt x="177" y="89"/>
                    <a:pt x="160" y="99"/>
                  </a:cubicBezTo>
                  <a:lnTo>
                    <a:pt x="98" y="161"/>
                  </a:lnTo>
                  <a:cubicBezTo>
                    <a:pt x="88" y="170"/>
                    <a:pt x="88" y="188"/>
                    <a:pt x="88" y="196"/>
                  </a:cubicBezTo>
                  <a:lnTo>
                    <a:pt x="88" y="303"/>
                  </a:lnTo>
                  <a:cubicBezTo>
                    <a:pt x="88" y="313"/>
                    <a:pt x="88" y="329"/>
                    <a:pt x="107" y="339"/>
                  </a:cubicBezTo>
                  <a:lnTo>
                    <a:pt x="160" y="401"/>
                  </a:lnTo>
                  <a:cubicBezTo>
                    <a:pt x="177" y="410"/>
                    <a:pt x="186" y="419"/>
                    <a:pt x="205" y="419"/>
                  </a:cubicBezTo>
                  <a:close/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134"/>
            <p:cNvSpPr>
              <a:spLocks noChangeArrowheads="1"/>
            </p:cNvSpPr>
            <p:nvPr/>
          </p:nvSpPr>
          <p:spPr bwMode="auto">
            <a:xfrm>
              <a:off x="1038" y="215"/>
              <a:ext cx="92" cy="104"/>
            </a:xfrm>
            <a:custGeom>
              <a:avLst/>
              <a:gdLst>
                <a:gd name="T0" fmla="*/ 0 w 408"/>
                <a:gd name="T1" fmla="*/ 0 h 464"/>
                <a:gd name="T2" fmla="*/ 0 w 408"/>
                <a:gd name="T3" fmla="*/ 0 h 464"/>
                <a:gd name="T4" fmla="*/ 0 w 408"/>
                <a:gd name="T5" fmla="*/ 0 h 464"/>
                <a:gd name="T6" fmla="*/ 0 w 408"/>
                <a:gd name="T7" fmla="*/ 0 h 464"/>
                <a:gd name="T8" fmla="*/ 0 w 408"/>
                <a:gd name="T9" fmla="*/ 0 h 464"/>
                <a:gd name="T10" fmla="*/ 0 w 408"/>
                <a:gd name="T11" fmla="*/ 0 h 464"/>
                <a:gd name="T12" fmla="*/ 0 w 408"/>
                <a:gd name="T13" fmla="*/ 0 h 464"/>
                <a:gd name="T14" fmla="*/ 0 w 408"/>
                <a:gd name="T15" fmla="*/ 0 h 464"/>
                <a:gd name="T16" fmla="*/ 0 w 408"/>
                <a:gd name="T17" fmla="*/ 0 h 464"/>
                <a:gd name="T18" fmla="*/ 0 w 408"/>
                <a:gd name="T19" fmla="*/ 0 h 464"/>
                <a:gd name="T20" fmla="*/ 0 w 408"/>
                <a:gd name="T21" fmla="*/ 0 h 464"/>
                <a:gd name="T22" fmla="*/ 0 w 408"/>
                <a:gd name="T23" fmla="*/ 0 h 464"/>
                <a:gd name="T24" fmla="*/ 0 w 408"/>
                <a:gd name="T25" fmla="*/ 0 h 464"/>
                <a:gd name="T26" fmla="*/ 0 w 408"/>
                <a:gd name="T27" fmla="*/ 0 h 464"/>
                <a:gd name="T28" fmla="*/ 0 w 408"/>
                <a:gd name="T29" fmla="*/ 0 h 464"/>
                <a:gd name="T30" fmla="*/ 0 w 408"/>
                <a:gd name="T31" fmla="*/ 0 h 464"/>
                <a:gd name="T32" fmla="*/ 0 w 408"/>
                <a:gd name="T33" fmla="*/ 0 h 464"/>
                <a:gd name="T34" fmla="*/ 0 w 408"/>
                <a:gd name="T35" fmla="*/ 0 h 464"/>
                <a:gd name="T36" fmla="*/ 0 w 408"/>
                <a:gd name="T37" fmla="*/ 0 h 464"/>
                <a:gd name="T38" fmla="*/ 0 w 408"/>
                <a:gd name="T39" fmla="*/ 0 h 464"/>
                <a:gd name="T40" fmla="*/ 0 w 408"/>
                <a:gd name="T41" fmla="*/ 0 h 464"/>
                <a:gd name="T42" fmla="*/ 0 w 408"/>
                <a:gd name="T43" fmla="*/ 0 h 464"/>
                <a:gd name="T44" fmla="*/ 0 w 408"/>
                <a:gd name="T45" fmla="*/ 0 h 464"/>
                <a:gd name="T46" fmla="*/ 0 w 408"/>
                <a:gd name="T47" fmla="*/ 0 h 464"/>
                <a:gd name="T48" fmla="*/ 0 w 408"/>
                <a:gd name="T49" fmla="*/ 0 h 464"/>
                <a:gd name="T50" fmla="*/ 0 w 408"/>
                <a:gd name="T51" fmla="*/ 0 h 464"/>
                <a:gd name="T52" fmla="*/ 0 w 408"/>
                <a:gd name="T53" fmla="*/ 0 h 464"/>
                <a:gd name="T54" fmla="*/ 0 w 408"/>
                <a:gd name="T55" fmla="*/ 0 h 464"/>
                <a:gd name="T56" fmla="*/ 0 w 408"/>
                <a:gd name="T57" fmla="*/ 0 h 464"/>
                <a:gd name="T58" fmla="*/ 0 w 408"/>
                <a:gd name="T59" fmla="*/ 0 h 464"/>
                <a:gd name="T60" fmla="*/ 0 w 408"/>
                <a:gd name="T61" fmla="*/ 0 h 464"/>
                <a:gd name="T62" fmla="*/ 0 w 408"/>
                <a:gd name="T63" fmla="*/ 0 h 464"/>
                <a:gd name="T64" fmla="*/ 0 w 408"/>
                <a:gd name="T65" fmla="*/ 0 h 464"/>
                <a:gd name="T66" fmla="*/ 0 w 408"/>
                <a:gd name="T67" fmla="*/ 0 h 464"/>
                <a:gd name="T68" fmla="*/ 0 w 408"/>
                <a:gd name="T69" fmla="*/ 0 h 464"/>
                <a:gd name="T70" fmla="*/ 0 w 408"/>
                <a:gd name="T71" fmla="*/ 0 h 464"/>
                <a:gd name="T72" fmla="*/ 0 w 408"/>
                <a:gd name="T73" fmla="*/ 0 h 464"/>
                <a:gd name="T74" fmla="*/ 0 w 408"/>
                <a:gd name="T75" fmla="*/ 0 h 464"/>
                <a:gd name="T76" fmla="*/ 0 w 408"/>
                <a:gd name="T77" fmla="*/ 0 h 464"/>
                <a:gd name="T78" fmla="*/ 0 w 408"/>
                <a:gd name="T79" fmla="*/ 0 h 4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8"/>
                <a:gd name="T121" fmla="*/ 0 h 464"/>
                <a:gd name="T122" fmla="*/ 408 w 408"/>
                <a:gd name="T123" fmla="*/ 464 h 4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8" h="464">
                  <a:moveTo>
                    <a:pt x="407" y="152"/>
                  </a:moveTo>
                  <a:lnTo>
                    <a:pt x="407" y="249"/>
                  </a:lnTo>
                  <a:cubicBezTo>
                    <a:pt x="407" y="258"/>
                    <a:pt x="407" y="266"/>
                    <a:pt x="399" y="276"/>
                  </a:cubicBezTo>
                  <a:cubicBezTo>
                    <a:pt x="390" y="285"/>
                    <a:pt x="381" y="294"/>
                    <a:pt x="363" y="294"/>
                  </a:cubicBezTo>
                  <a:lnTo>
                    <a:pt x="80" y="294"/>
                  </a:lnTo>
                  <a:cubicBezTo>
                    <a:pt x="80" y="311"/>
                    <a:pt x="80" y="305"/>
                    <a:pt x="80" y="311"/>
                  </a:cubicBezTo>
                  <a:cubicBezTo>
                    <a:pt x="80" y="329"/>
                    <a:pt x="88" y="338"/>
                    <a:pt x="97" y="347"/>
                  </a:cubicBezTo>
                  <a:lnTo>
                    <a:pt x="124" y="374"/>
                  </a:lnTo>
                  <a:cubicBezTo>
                    <a:pt x="132" y="382"/>
                    <a:pt x="151" y="382"/>
                    <a:pt x="159" y="382"/>
                  </a:cubicBezTo>
                  <a:cubicBezTo>
                    <a:pt x="363" y="382"/>
                    <a:pt x="295" y="382"/>
                    <a:pt x="363" y="382"/>
                  </a:cubicBezTo>
                  <a:cubicBezTo>
                    <a:pt x="381" y="382"/>
                    <a:pt x="390" y="391"/>
                    <a:pt x="399" y="401"/>
                  </a:cubicBezTo>
                  <a:cubicBezTo>
                    <a:pt x="407" y="401"/>
                    <a:pt x="407" y="418"/>
                    <a:pt x="407" y="427"/>
                  </a:cubicBezTo>
                  <a:cubicBezTo>
                    <a:pt x="407" y="436"/>
                    <a:pt x="407" y="445"/>
                    <a:pt x="399" y="454"/>
                  </a:cubicBezTo>
                  <a:cubicBezTo>
                    <a:pt x="390" y="463"/>
                    <a:pt x="381" y="463"/>
                    <a:pt x="363" y="463"/>
                  </a:cubicBezTo>
                  <a:lnTo>
                    <a:pt x="151" y="463"/>
                  </a:lnTo>
                  <a:cubicBezTo>
                    <a:pt x="141" y="463"/>
                    <a:pt x="124" y="463"/>
                    <a:pt x="106" y="454"/>
                  </a:cubicBezTo>
                  <a:cubicBezTo>
                    <a:pt x="97" y="454"/>
                    <a:pt x="80" y="445"/>
                    <a:pt x="71" y="436"/>
                  </a:cubicBezTo>
                  <a:lnTo>
                    <a:pt x="34" y="409"/>
                  </a:lnTo>
                  <a:cubicBezTo>
                    <a:pt x="26" y="401"/>
                    <a:pt x="18" y="382"/>
                    <a:pt x="9" y="365"/>
                  </a:cubicBezTo>
                  <a:cubicBezTo>
                    <a:pt x="0" y="355"/>
                    <a:pt x="0" y="338"/>
                    <a:pt x="0" y="321"/>
                  </a:cubicBezTo>
                  <a:lnTo>
                    <a:pt x="0" y="133"/>
                  </a:lnTo>
                  <a:cubicBezTo>
                    <a:pt x="0" y="124"/>
                    <a:pt x="0" y="115"/>
                    <a:pt x="9" y="97"/>
                  </a:cubicBezTo>
                  <a:cubicBezTo>
                    <a:pt x="18" y="80"/>
                    <a:pt x="26" y="63"/>
                    <a:pt x="44" y="53"/>
                  </a:cubicBezTo>
                  <a:lnTo>
                    <a:pt x="80" y="26"/>
                  </a:lnTo>
                  <a:cubicBezTo>
                    <a:pt x="97" y="9"/>
                    <a:pt x="124" y="0"/>
                    <a:pt x="151" y="0"/>
                  </a:cubicBezTo>
                  <a:lnTo>
                    <a:pt x="265" y="0"/>
                  </a:lnTo>
                  <a:cubicBezTo>
                    <a:pt x="293" y="0"/>
                    <a:pt x="319" y="9"/>
                    <a:pt x="346" y="35"/>
                  </a:cubicBezTo>
                  <a:lnTo>
                    <a:pt x="372" y="63"/>
                  </a:lnTo>
                  <a:cubicBezTo>
                    <a:pt x="399" y="80"/>
                    <a:pt x="407" y="115"/>
                    <a:pt x="407" y="152"/>
                  </a:cubicBezTo>
                  <a:close/>
                  <a:moveTo>
                    <a:pt x="80" y="143"/>
                  </a:moveTo>
                  <a:lnTo>
                    <a:pt x="80" y="204"/>
                  </a:lnTo>
                  <a:lnTo>
                    <a:pt x="327" y="204"/>
                  </a:lnTo>
                  <a:lnTo>
                    <a:pt x="327" y="152"/>
                  </a:lnTo>
                  <a:cubicBezTo>
                    <a:pt x="327" y="133"/>
                    <a:pt x="319" y="124"/>
                    <a:pt x="309" y="115"/>
                  </a:cubicBezTo>
                  <a:lnTo>
                    <a:pt x="293" y="97"/>
                  </a:lnTo>
                  <a:cubicBezTo>
                    <a:pt x="275" y="89"/>
                    <a:pt x="265" y="80"/>
                    <a:pt x="257" y="80"/>
                  </a:cubicBezTo>
                  <a:lnTo>
                    <a:pt x="159" y="80"/>
                  </a:lnTo>
                  <a:cubicBezTo>
                    <a:pt x="141" y="80"/>
                    <a:pt x="132" y="89"/>
                    <a:pt x="124" y="97"/>
                  </a:cubicBezTo>
                  <a:lnTo>
                    <a:pt x="97" y="115"/>
                  </a:lnTo>
                  <a:cubicBezTo>
                    <a:pt x="88" y="124"/>
                    <a:pt x="80" y="133"/>
                    <a:pt x="80" y="143"/>
                  </a:cubicBezTo>
                  <a:close/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135"/>
            <p:cNvSpPr>
              <a:spLocks noChangeArrowheads="1"/>
            </p:cNvSpPr>
            <p:nvPr/>
          </p:nvSpPr>
          <p:spPr bwMode="auto">
            <a:xfrm>
              <a:off x="1139" y="215"/>
              <a:ext cx="92" cy="104"/>
            </a:xfrm>
            <a:custGeom>
              <a:avLst/>
              <a:gdLst>
                <a:gd name="T0" fmla="*/ 0 w 408"/>
                <a:gd name="T1" fmla="*/ 0 h 464"/>
                <a:gd name="T2" fmla="*/ 0 w 408"/>
                <a:gd name="T3" fmla="*/ 0 h 464"/>
                <a:gd name="T4" fmla="*/ 0 w 408"/>
                <a:gd name="T5" fmla="*/ 0 h 464"/>
                <a:gd name="T6" fmla="*/ 0 w 408"/>
                <a:gd name="T7" fmla="*/ 0 h 464"/>
                <a:gd name="T8" fmla="*/ 0 w 408"/>
                <a:gd name="T9" fmla="*/ 0 h 464"/>
                <a:gd name="T10" fmla="*/ 0 w 408"/>
                <a:gd name="T11" fmla="*/ 0 h 464"/>
                <a:gd name="T12" fmla="*/ 0 w 408"/>
                <a:gd name="T13" fmla="*/ 0 h 464"/>
                <a:gd name="T14" fmla="*/ 0 w 408"/>
                <a:gd name="T15" fmla="*/ 0 h 464"/>
                <a:gd name="T16" fmla="*/ 0 w 408"/>
                <a:gd name="T17" fmla="*/ 0 h 464"/>
                <a:gd name="T18" fmla="*/ 0 w 408"/>
                <a:gd name="T19" fmla="*/ 0 h 464"/>
                <a:gd name="T20" fmla="*/ 0 w 408"/>
                <a:gd name="T21" fmla="*/ 0 h 464"/>
                <a:gd name="T22" fmla="*/ 0 w 408"/>
                <a:gd name="T23" fmla="*/ 0 h 464"/>
                <a:gd name="T24" fmla="*/ 0 w 408"/>
                <a:gd name="T25" fmla="*/ 0 h 464"/>
                <a:gd name="T26" fmla="*/ 0 w 408"/>
                <a:gd name="T27" fmla="*/ 0 h 464"/>
                <a:gd name="T28" fmla="*/ 0 w 408"/>
                <a:gd name="T29" fmla="*/ 0 h 464"/>
                <a:gd name="T30" fmla="*/ 0 w 408"/>
                <a:gd name="T31" fmla="*/ 0 h 464"/>
                <a:gd name="T32" fmla="*/ 0 w 408"/>
                <a:gd name="T33" fmla="*/ 0 h 464"/>
                <a:gd name="T34" fmla="*/ 0 w 408"/>
                <a:gd name="T35" fmla="*/ 0 h 464"/>
                <a:gd name="T36" fmla="*/ 0 w 408"/>
                <a:gd name="T37" fmla="*/ 0 h 464"/>
                <a:gd name="T38" fmla="*/ 0 w 408"/>
                <a:gd name="T39" fmla="*/ 0 h 464"/>
                <a:gd name="T40" fmla="*/ 0 w 408"/>
                <a:gd name="T41" fmla="*/ 0 h 464"/>
                <a:gd name="T42" fmla="*/ 0 w 408"/>
                <a:gd name="T43" fmla="*/ 0 h 464"/>
                <a:gd name="T44" fmla="*/ 0 w 408"/>
                <a:gd name="T45" fmla="*/ 0 h 464"/>
                <a:gd name="T46" fmla="*/ 0 w 408"/>
                <a:gd name="T47" fmla="*/ 0 h 464"/>
                <a:gd name="T48" fmla="*/ 0 w 408"/>
                <a:gd name="T49" fmla="*/ 0 h 464"/>
                <a:gd name="T50" fmla="*/ 0 w 408"/>
                <a:gd name="T51" fmla="*/ 0 h 464"/>
                <a:gd name="T52" fmla="*/ 0 w 408"/>
                <a:gd name="T53" fmla="*/ 0 h 4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8"/>
                <a:gd name="T82" fmla="*/ 0 h 464"/>
                <a:gd name="T83" fmla="*/ 408 w 408"/>
                <a:gd name="T84" fmla="*/ 464 h 4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8" h="464">
                  <a:moveTo>
                    <a:pt x="185" y="89"/>
                  </a:moveTo>
                  <a:lnTo>
                    <a:pt x="78" y="169"/>
                  </a:lnTo>
                  <a:lnTo>
                    <a:pt x="78" y="427"/>
                  </a:lnTo>
                  <a:cubicBezTo>
                    <a:pt x="78" y="436"/>
                    <a:pt x="71" y="445"/>
                    <a:pt x="62" y="454"/>
                  </a:cubicBezTo>
                  <a:cubicBezTo>
                    <a:pt x="52" y="463"/>
                    <a:pt x="44" y="463"/>
                    <a:pt x="34" y="463"/>
                  </a:cubicBezTo>
                  <a:cubicBezTo>
                    <a:pt x="26" y="463"/>
                    <a:pt x="17" y="463"/>
                    <a:pt x="8" y="454"/>
                  </a:cubicBezTo>
                  <a:cubicBezTo>
                    <a:pt x="0" y="445"/>
                    <a:pt x="0" y="436"/>
                    <a:pt x="0" y="427"/>
                  </a:cubicBezTo>
                  <a:lnTo>
                    <a:pt x="0" y="35"/>
                  </a:lnTo>
                  <a:cubicBezTo>
                    <a:pt x="0" y="26"/>
                    <a:pt x="0" y="18"/>
                    <a:pt x="8" y="9"/>
                  </a:cubicBezTo>
                  <a:cubicBezTo>
                    <a:pt x="17" y="0"/>
                    <a:pt x="26" y="0"/>
                    <a:pt x="34" y="0"/>
                  </a:cubicBezTo>
                  <a:cubicBezTo>
                    <a:pt x="44" y="0"/>
                    <a:pt x="52" y="0"/>
                    <a:pt x="62" y="9"/>
                  </a:cubicBezTo>
                  <a:cubicBezTo>
                    <a:pt x="71" y="18"/>
                    <a:pt x="78" y="26"/>
                    <a:pt x="78" y="35"/>
                  </a:cubicBezTo>
                  <a:lnTo>
                    <a:pt x="78" y="63"/>
                  </a:lnTo>
                  <a:lnTo>
                    <a:pt x="150" y="18"/>
                  </a:lnTo>
                  <a:cubicBezTo>
                    <a:pt x="176" y="9"/>
                    <a:pt x="203" y="0"/>
                    <a:pt x="239" y="0"/>
                  </a:cubicBezTo>
                  <a:lnTo>
                    <a:pt x="274" y="0"/>
                  </a:lnTo>
                  <a:cubicBezTo>
                    <a:pt x="301" y="0"/>
                    <a:pt x="336" y="9"/>
                    <a:pt x="354" y="35"/>
                  </a:cubicBezTo>
                  <a:cubicBezTo>
                    <a:pt x="381" y="53"/>
                    <a:pt x="390" y="80"/>
                    <a:pt x="390" y="115"/>
                  </a:cubicBezTo>
                  <a:lnTo>
                    <a:pt x="407" y="427"/>
                  </a:lnTo>
                  <a:cubicBezTo>
                    <a:pt x="407" y="436"/>
                    <a:pt x="398" y="445"/>
                    <a:pt x="390" y="454"/>
                  </a:cubicBezTo>
                  <a:cubicBezTo>
                    <a:pt x="381" y="463"/>
                    <a:pt x="371" y="463"/>
                    <a:pt x="363" y="463"/>
                  </a:cubicBezTo>
                  <a:cubicBezTo>
                    <a:pt x="354" y="463"/>
                    <a:pt x="345" y="463"/>
                    <a:pt x="336" y="454"/>
                  </a:cubicBezTo>
                  <a:cubicBezTo>
                    <a:pt x="327" y="445"/>
                    <a:pt x="327" y="436"/>
                    <a:pt x="318" y="427"/>
                  </a:cubicBezTo>
                  <a:lnTo>
                    <a:pt x="309" y="124"/>
                  </a:lnTo>
                  <a:cubicBezTo>
                    <a:pt x="309" y="89"/>
                    <a:pt x="292" y="80"/>
                    <a:pt x="265" y="80"/>
                  </a:cubicBezTo>
                  <a:lnTo>
                    <a:pt x="229" y="80"/>
                  </a:lnTo>
                  <a:cubicBezTo>
                    <a:pt x="212" y="80"/>
                    <a:pt x="203" y="80"/>
                    <a:pt x="185" y="89"/>
                  </a:cubicBezTo>
                </a:path>
              </a:pathLst>
            </a:custGeom>
            <a:solidFill>
              <a:srgbClr val="DB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185">
                <a:defRPr/>
              </a:pP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0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101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4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ПРОЕКТНЫЕ КОМПАНИИ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06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107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6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117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0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1" name="Freeform 72"/>
          <p:cNvSpPr>
            <a:spLocks noChangeArrowheads="1"/>
          </p:cNvSpPr>
          <p:nvPr/>
        </p:nvSpPr>
        <p:spPr bwMode="auto">
          <a:xfrm>
            <a:off x="6773863" y="3444346"/>
            <a:ext cx="536575" cy="514879"/>
          </a:xfrm>
          <a:custGeom>
            <a:avLst/>
            <a:gdLst>
              <a:gd name="T0" fmla="*/ 1318 w 1669"/>
              <a:gd name="T1" fmla="*/ 102 h 1487"/>
              <a:gd name="T2" fmla="*/ 349 w 1669"/>
              <a:gd name="T3" fmla="*/ 102 h 1487"/>
              <a:gd name="T4" fmla="*/ 349 w 1669"/>
              <a:gd name="T5" fmla="*/ 1384 h 1487"/>
              <a:gd name="T6" fmla="*/ 1318 w 1669"/>
              <a:gd name="T7" fmla="*/ 1384 h 1487"/>
              <a:gd name="T8" fmla="*/ 641 w 1669"/>
              <a:gd name="T9" fmla="*/ 314 h 1487"/>
              <a:gd name="T10" fmla="*/ 874 w 1669"/>
              <a:gd name="T11" fmla="*/ 233 h 1487"/>
              <a:gd name="T12" fmla="*/ 663 w 1669"/>
              <a:gd name="T13" fmla="*/ 401 h 1487"/>
              <a:gd name="T14" fmla="*/ 641 w 1669"/>
              <a:gd name="T15" fmla="*/ 452 h 1487"/>
              <a:gd name="T16" fmla="*/ 1041 w 1669"/>
              <a:gd name="T17" fmla="*/ 263 h 1487"/>
              <a:gd name="T18" fmla="*/ 663 w 1669"/>
              <a:gd name="T19" fmla="*/ 532 h 1487"/>
              <a:gd name="T20" fmla="*/ 787 w 1669"/>
              <a:gd name="T21" fmla="*/ 619 h 1487"/>
              <a:gd name="T22" fmla="*/ 816 w 1669"/>
              <a:gd name="T23" fmla="*/ 751 h 1487"/>
              <a:gd name="T24" fmla="*/ 874 w 1669"/>
              <a:gd name="T25" fmla="*/ 591 h 1487"/>
              <a:gd name="T26" fmla="*/ 1027 w 1669"/>
              <a:gd name="T27" fmla="*/ 598 h 1487"/>
              <a:gd name="T28" fmla="*/ 940 w 1669"/>
              <a:gd name="T29" fmla="*/ 751 h 1487"/>
              <a:gd name="T30" fmla="*/ 991 w 1669"/>
              <a:gd name="T31" fmla="*/ 823 h 1487"/>
              <a:gd name="T32" fmla="*/ 750 w 1669"/>
              <a:gd name="T33" fmla="*/ 888 h 1487"/>
              <a:gd name="T34" fmla="*/ 678 w 1669"/>
              <a:gd name="T35" fmla="*/ 773 h 1487"/>
              <a:gd name="T36" fmla="*/ 729 w 1669"/>
              <a:gd name="T37" fmla="*/ 751 h 1487"/>
              <a:gd name="T38" fmla="*/ 619 w 1669"/>
              <a:gd name="T39" fmla="*/ 627 h 1487"/>
              <a:gd name="T40" fmla="*/ 1041 w 1669"/>
              <a:gd name="T41" fmla="*/ 401 h 1487"/>
              <a:gd name="T42" fmla="*/ 787 w 1669"/>
              <a:gd name="T43" fmla="*/ 619 h 1487"/>
              <a:gd name="T44" fmla="*/ 1318 w 1669"/>
              <a:gd name="T45" fmla="*/ 1012 h 1487"/>
              <a:gd name="T46" fmla="*/ 1188 w 1669"/>
              <a:gd name="T47" fmla="*/ 983 h 1487"/>
              <a:gd name="T48" fmla="*/ 1107 w 1669"/>
              <a:gd name="T49" fmla="*/ 1231 h 1487"/>
              <a:gd name="T50" fmla="*/ 962 w 1669"/>
              <a:gd name="T51" fmla="*/ 1267 h 1487"/>
              <a:gd name="T52" fmla="*/ 750 w 1669"/>
              <a:gd name="T53" fmla="*/ 1165 h 1487"/>
              <a:gd name="T54" fmla="*/ 685 w 1669"/>
              <a:gd name="T55" fmla="*/ 1282 h 1487"/>
              <a:gd name="T56" fmla="*/ 597 w 1669"/>
              <a:gd name="T57" fmla="*/ 1100 h 1487"/>
              <a:gd name="T58" fmla="*/ 356 w 1669"/>
              <a:gd name="T59" fmla="*/ 1026 h 1487"/>
              <a:gd name="T60" fmla="*/ 305 w 1669"/>
              <a:gd name="T61" fmla="*/ 874 h 1487"/>
              <a:gd name="T62" fmla="*/ 415 w 1669"/>
              <a:gd name="T63" fmla="*/ 663 h 1487"/>
              <a:gd name="T64" fmla="*/ 298 w 1669"/>
              <a:gd name="T65" fmla="*/ 598 h 1487"/>
              <a:gd name="T66" fmla="*/ 371 w 1669"/>
              <a:gd name="T67" fmla="*/ 466 h 1487"/>
              <a:gd name="T68" fmla="*/ 590 w 1669"/>
              <a:gd name="T69" fmla="*/ 401 h 1487"/>
              <a:gd name="T70" fmla="*/ 575 w 1669"/>
              <a:gd name="T71" fmla="*/ 503 h 1487"/>
              <a:gd name="T72" fmla="*/ 808 w 1669"/>
              <a:gd name="T73" fmla="*/ 976 h 1487"/>
              <a:gd name="T74" fmla="*/ 859 w 1669"/>
              <a:gd name="T75" fmla="*/ 976 h 1487"/>
              <a:gd name="T76" fmla="*/ 1071 w 1669"/>
              <a:gd name="T77" fmla="*/ 481 h 1487"/>
              <a:gd name="T78" fmla="*/ 1188 w 1669"/>
              <a:gd name="T79" fmla="*/ 503 h 1487"/>
              <a:gd name="T80" fmla="*/ 1318 w 1669"/>
              <a:gd name="T81" fmla="*/ 474 h 1487"/>
              <a:gd name="T82" fmla="*/ 1253 w 1669"/>
              <a:gd name="T83" fmla="*/ 663 h 1487"/>
              <a:gd name="T84" fmla="*/ 1355 w 1669"/>
              <a:gd name="T85" fmla="*/ 866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9" h="1487">
                <a:moveTo>
                  <a:pt x="1632" y="641"/>
                </a:moveTo>
                <a:lnTo>
                  <a:pt x="1632" y="641"/>
                </a:lnTo>
                <a:lnTo>
                  <a:pt x="1318" y="102"/>
                </a:lnTo>
                <a:cubicBezTo>
                  <a:pt x="1282" y="37"/>
                  <a:pt x="1216" y="0"/>
                  <a:pt x="1151" y="0"/>
                </a:cubicBezTo>
                <a:lnTo>
                  <a:pt x="517" y="0"/>
                </a:lnTo>
                <a:cubicBezTo>
                  <a:pt x="452" y="0"/>
                  <a:pt x="386" y="37"/>
                  <a:pt x="349" y="102"/>
                </a:cubicBezTo>
                <a:lnTo>
                  <a:pt x="36" y="641"/>
                </a:lnTo>
                <a:cubicBezTo>
                  <a:pt x="0" y="707"/>
                  <a:pt x="0" y="780"/>
                  <a:pt x="36" y="844"/>
                </a:cubicBezTo>
                <a:lnTo>
                  <a:pt x="349" y="1384"/>
                </a:lnTo>
                <a:cubicBezTo>
                  <a:pt x="386" y="1450"/>
                  <a:pt x="452" y="1486"/>
                  <a:pt x="517" y="1486"/>
                </a:cubicBezTo>
                <a:lnTo>
                  <a:pt x="1151" y="1486"/>
                </a:lnTo>
                <a:cubicBezTo>
                  <a:pt x="1216" y="1486"/>
                  <a:pt x="1282" y="1450"/>
                  <a:pt x="1318" y="1384"/>
                </a:cubicBezTo>
                <a:lnTo>
                  <a:pt x="1632" y="844"/>
                </a:lnTo>
                <a:cubicBezTo>
                  <a:pt x="1668" y="780"/>
                  <a:pt x="1668" y="707"/>
                  <a:pt x="1632" y="641"/>
                </a:cubicBezTo>
                <a:close/>
                <a:moveTo>
                  <a:pt x="641" y="314"/>
                </a:moveTo>
                <a:lnTo>
                  <a:pt x="641" y="314"/>
                </a:lnTo>
                <a:lnTo>
                  <a:pt x="816" y="211"/>
                </a:lnTo>
                <a:cubicBezTo>
                  <a:pt x="838" y="204"/>
                  <a:pt x="859" y="211"/>
                  <a:pt x="874" y="233"/>
                </a:cubicBezTo>
                <a:cubicBezTo>
                  <a:pt x="889" y="248"/>
                  <a:pt x="881" y="277"/>
                  <a:pt x="859" y="291"/>
                </a:cubicBezTo>
                <a:lnTo>
                  <a:pt x="685" y="393"/>
                </a:lnTo>
                <a:cubicBezTo>
                  <a:pt x="678" y="393"/>
                  <a:pt x="670" y="401"/>
                  <a:pt x="663" y="401"/>
                </a:cubicBezTo>
                <a:cubicBezTo>
                  <a:pt x="648" y="401"/>
                  <a:pt x="633" y="393"/>
                  <a:pt x="626" y="379"/>
                </a:cubicBezTo>
                <a:cubicBezTo>
                  <a:pt x="612" y="357"/>
                  <a:pt x="619" y="328"/>
                  <a:pt x="641" y="314"/>
                </a:cubicBezTo>
                <a:close/>
                <a:moveTo>
                  <a:pt x="641" y="452"/>
                </a:moveTo>
                <a:lnTo>
                  <a:pt x="641" y="452"/>
                </a:lnTo>
                <a:lnTo>
                  <a:pt x="983" y="248"/>
                </a:lnTo>
                <a:cubicBezTo>
                  <a:pt x="998" y="241"/>
                  <a:pt x="1027" y="248"/>
                  <a:pt x="1041" y="263"/>
                </a:cubicBezTo>
                <a:cubicBezTo>
                  <a:pt x="1049" y="284"/>
                  <a:pt x="1041" y="314"/>
                  <a:pt x="1027" y="328"/>
                </a:cubicBezTo>
                <a:lnTo>
                  <a:pt x="685" y="525"/>
                </a:lnTo>
                <a:cubicBezTo>
                  <a:pt x="678" y="532"/>
                  <a:pt x="670" y="532"/>
                  <a:pt x="663" y="532"/>
                </a:cubicBezTo>
                <a:cubicBezTo>
                  <a:pt x="648" y="532"/>
                  <a:pt x="633" y="525"/>
                  <a:pt x="626" y="510"/>
                </a:cubicBezTo>
                <a:cubicBezTo>
                  <a:pt x="612" y="489"/>
                  <a:pt x="619" y="466"/>
                  <a:pt x="641" y="452"/>
                </a:cubicBezTo>
                <a:close/>
                <a:moveTo>
                  <a:pt x="787" y="619"/>
                </a:moveTo>
                <a:lnTo>
                  <a:pt x="787" y="619"/>
                </a:lnTo>
                <a:cubicBezTo>
                  <a:pt x="801" y="627"/>
                  <a:pt x="816" y="649"/>
                  <a:pt x="816" y="663"/>
                </a:cubicBezTo>
                <a:cubicBezTo>
                  <a:pt x="816" y="751"/>
                  <a:pt x="816" y="721"/>
                  <a:pt x="816" y="751"/>
                </a:cubicBezTo>
                <a:lnTo>
                  <a:pt x="852" y="751"/>
                </a:lnTo>
                <a:cubicBezTo>
                  <a:pt x="852" y="627"/>
                  <a:pt x="852" y="668"/>
                  <a:pt x="852" y="627"/>
                </a:cubicBezTo>
                <a:cubicBezTo>
                  <a:pt x="852" y="612"/>
                  <a:pt x="859" y="598"/>
                  <a:pt x="874" y="591"/>
                </a:cubicBezTo>
                <a:cubicBezTo>
                  <a:pt x="983" y="525"/>
                  <a:pt x="947" y="547"/>
                  <a:pt x="983" y="525"/>
                </a:cubicBezTo>
                <a:cubicBezTo>
                  <a:pt x="998" y="517"/>
                  <a:pt x="1027" y="517"/>
                  <a:pt x="1041" y="540"/>
                </a:cubicBezTo>
                <a:cubicBezTo>
                  <a:pt x="1049" y="561"/>
                  <a:pt x="1041" y="591"/>
                  <a:pt x="1027" y="598"/>
                </a:cubicBezTo>
                <a:lnTo>
                  <a:pt x="932" y="656"/>
                </a:lnTo>
                <a:cubicBezTo>
                  <a:pt x="932" y="751"/>
                  <a:pt x="932" y="719"/>
                  <a:pt x="932" y="751"/>
                </a:cubicBezTo>
                <a:lnTo>
                  <a:pt x="940" y="751"/>
                </a:lnTo>
                <a:lnTo>
                  <a:pt x="969" y="751"/>
                </a:lnTo>
                <a:cubicBezTo>
                  <a:pt x="983" y="751"/>
                  <a:pt x="991" y="758"/>
                  <a:pt x="991" y="773"/>
                </a:cubicBezTo>
                <a:cubicBezTo>
                  <a:pt x="991" y="823"/>
                  <a:pt x="991" y="806"/>
                  <a:pt x="991" y="823"/>
                </a:cubicBezTo>
                <a:cubicBezTo>
                  <a:pt x="991" y="859"/>
                  <a:pt x="962" y="888"/>
                  <a:pt x="925" y="888"/>
                </a:cubicBezTo>
                <a:lnTo>
                  <a:pt x="911" y="888"/>
                </a:lnTo>
                <a:lnTo>
                  <a:pt x="750" y="888"/>
                </a:lnTo>
                <a:lnTo>
                  <a:pt x="743" y="888"/>
                </a:lnTo>
                <a:cubicBezTo>
                  <a:pt x="706" y="888"/>
                  <a:pt x="678" y="859"/>
                  <a:pt x="678" y="823"/>
                </a:cubicBezTo>
                <a:cubicBezTo>
                  <a:pt x="678" y="773"/>
                  <a:pt x="678" y="790"/>
                  <a:pt x="678" y="773"/>
                </a:cubicBezTo>
                <a:cubicBezTo>
                  <a:pt x="678" y="758"/>
                  <a:pt x="685" y="751"/>
                  <a:pt x="699" y="751"/>
                </a:cubicBezTo>
                <a:lnTo>
                  <a:pt x="729" y="751"/>
                </a:lnTo>
                <a:lnTo>
                  <a:pt x="729" y="751"/>
                </a:lnTo>
                <a:lnTo>
                  <a:pt x="729" y="692"/>
                </a:lnTo>
                <a:lnTo>
                  <a:pt x="648" y="663"/>
                </a:lnTo>
                <a:cubicBezTo>
                  <a:pt x="633" y="663"/>
                  <a:pt x="626" y="649"/>
                  <a:pt x="619" y="627"/>
                </a:cubicBezTo>
                <a:cubicBezTo>
                  <a:pt x="619" y="612"/>
                  <a:pt x="626" y="598"/>
                  <a:pt x="641" y="591"/>
                </a:cubicBezTo>
                <a:lnTo>
                  <a:pt x="983" y="386"/>
                </a:lnTo>
                <a:cubicBezTo>
                  <a:pt x="998" y="372"/>
                  <a:pt x="1027" y="379"/>
                  <a:pt x="1041" y="401"/>
                </a:cubicBezTo>
                <a:cubicBezTo>
                  <a:pt x="1049" y="423"/>
                  <a:pt x="1041" y="452"/>
                  <a:pt x="1027" y="459"/>
                </a:cubicBezTo>
                <a:cubicBezTo>
                  <a:pt x="765" y="612"/>
                  <a:pt x="852" y="561"/>
                  <a:pt x="765" y="612"/>
                </a:cubicBezTo>
                <a:lnTo>
                  <a:pt x="787" y="619"/>
                </a:lnTo>
                <a:close/>
                <a:moveTo>
                  <a:pt x="1370" y="895"/>
                </a:moveTo>
                <a:lnTo>
                  <a:pt x="1370" y="895"/>
                </a:lnTo>
                <a:lnTo>
                  <a:pt x="1318" y="1012"/>
                </a:lnTo>
                <a:cubicBezTo>
                  <a:pt x="1318" y="1019"/>
                  <a:pt x="1311" y="1026"/>
                  <a:pt x="1304" y="1026"/>
                </a:cubicBezTo>
                <a:lnTo>
                  <a:pt x="1297" y="1026"/>
                </a:lnTo>
                <a:lnTo>
                  <a:pt x="1188" y="983"/>
                </a:lnTo>
                <a:cubicBezTo>
                  <a:pt x="1158" y="1026"/>
                  <a:pt x="1122" y="1070"/>
                  <a:pt x="1071" y="1100"/>
                </a:cubicBezTo>
                <a:lnTo>
                  <a:pt x="1115" y="1202"/>
                </a:lnTo>
                <a:cubicBezTo>
                  <a:pt x="1122" y="1216"/>
                  <a:pt x="1115" y="1224"/>
                  <a:pt x="1107" y="1231"/>
                </a:cubicBezTo>
                <a:lnTo>
                  <a:pt x="983" y="1282"/>
                </a:lnTo>
                <a:cubicBezTo>
                  <a:pt x="981" y="1282"/>
                  <a:pt x="983" y="1282"/>
                  <a:pt x="976" y="1282"/>
                </a:cubicBezTo>
                <a:cubicBezTo>
                  <a:pt x="969" y="1282"/>
                  <a:pt x="962" y="1275"/>
                  <a:pt x="962" y="1267"/>
                </a:cubicBezTo>
                <a:lnTo>
                  <a:pt x="918" y="1165"/>
                </a:lnTo>
                <a:cubicBezTo>
                  <a:pt x="889" y="1173"/>
                  <a:pt x="859" y="1173"/>
                  <a:pt x="838" y="1173"/>
                </a:cubicBezTo>
                <a:cubicBezTo>
                  <a:pt x="808" y="1173"/>
                  <a:pt x="779" y="1173"/>
                  <a:pt x="750" y="1165"/>
                </a:cubicBezTo>
                <a:lnTo>
                  <a:pt x="706" y="1267"/>
                </a:lnTo>
                <a:cubicBezTo>
                  <a:pt x="706" y="1275"/>
                  <a:pt x="699" y="1282"/>
                  <a:pt x="692" y="1282"/>
                </a:cubicBezTo>
                <a:lnTo>
                  <a:pt x="685" y="1282"/>
                </a:lnTo>
                <a:lnTo>
                  <a:pt x="561" y="1231"/>
                </a:lnTo>
                <a:cubicBezTo>
                  <a:pt x="554" y="1224"/>
                  <a:pt x="546" y="1216"/>
                  <a:pt x="554" y="1209"/>
                </a:cubicBezTo>
                <a:lnTo>
                  <a:pt x="597" y="1100"/>
                </a:lnTo>
                <a:cubicBezTo>
                  <a:pt x="546" y="1070"/>
                  <a:pt x="510" y="1034"/>
                  <a:pt x="480" y="983"/>
                </a:cubicBezTo>
                <a:cubicBezTo>
                  <a:pt x="371" y="1026"/>
                  <a:pt x="407" y="1012"/>
                  <a:pt x="371" y="1026"/>
                </a:cubicBezTo>
                <a:lnTo>
                  <a:pt x="356" y="1026"/>
                </a:lnTo>
                <a:lnTo>
                  <a:pt x="349" y="1019"/>
                </a:lnTo>
                <a:lnTo>
                  <a:pt x="298" y="895"/>
                </a:lnTo>
                <a:cubicBezTo>
                  <a:pt x="291" y="888"/>
                  <a:pt x="298" y="874"/>
                  <a:pt x="305" y="874"/>
                </a:cubicBezTo>
                <a:lnTo>
                  <a:pt x="415" y="830"/>
                </a:lnTo>
                <a:cubicBezTo>
                  <a:pt x="407" y="801"/>
                  <a:pt x="407" y="773"/>
                  <a:pt x="400" y="743"/>
                </a:cubicBezTo>
                <a:cubicBezTo>
                  <a:pt x="400" y="722"/>
                  <a:pt x="407" y="692"/>
                  <a:pt x="415" y="663"/>
                </a:cubicBezTo>
                <a:lnTo>
                  <a:pt x="305" y="619"/>
                </a:lnTo>
                <a:cubicBezTo>
                  <a:pt x="303" y="616"/>
                  <a:pt x="298" y="619"/>
                  <a:pt x="298" y="612"/>
                </a:cubicBezTo>
                <a:lnTo>
                  <a:pt x="298" y="598"/>
                </a:lnTo>
                <a:lnTo>
                  <a:pt x="349" y="474"/>
                </a:lnTo>
                <a:cubicBezTo>
                  <a:pt x="349" y="466"/>
                  <a:pt x="356" y="466"/>
                  <a:pt x="364" y="466"/>
                </a:cubicBezTo>
                <a:lnTo>
                  <a:pt x="371" y="466"/>
                </a:lnTo>
                <a:cubicBezTo>
                  <a:pt x="473" y="510"/>
                  <a:pt x="439" y="495"/>
                  <a:pt x="473" y="510"/>
                </a:cubicBezTo>
                <a:cubicBezTo>
                  <a:pt x="503" y="466"/>
                  <a:pt x="546" y="423"/>
                  <a:pt x="582" y="393"/>
                </a:cubicBezTo>
                <a:cubicBezTo>
                  <a:pt x="590" y="393"/>
                  <a:pt x="587" y="398"/>
                  <a:pt x="590" y="401"/>
                </a:cubicBezTo>
                <a:lnTo>
                  <a:pt x="590" y="408"/>
                </a:lnTo>
                <a:cubicBezTo>
                  <a:pt x="597" y="416"/>
                  <a:pt x="597" y="430"/>
                  <a:pt x="590" y="437"/>
                </a:cubicBezTo>
                <a:cubicBezTo>
                  <a:pt x="575" y="452"/>
                  <a:pt x="575" y="481"/>
                  <a:pt x="575" y="503"/>
                </a:cubicBezTo>
                <a:cubicBezTo>
                  <a:pt x="524" y="561"/>
                  <a:pt x="488" y="641"/>
                  <a:pt x="480" y="729"/>
                </a:cubicBezTo>
                <a:cubicBezTo>
                  <a:pt x="473" y="917"/>
                  <a:pt x="619" y="1085"/>
                  <a:pt x="808" y="1100"/>
                </a:cubicBezTo>
                <a:lnTo>
                  <a:pt x="808" y="976"/>
                </a:lnTo>
                <a:cubicBezTo>
                  <a:pt x="779" y="968"/>
                  <a:pt x="757" y="947"/>
                  <a:pt x="757" y="917"/>
                </a:cubicBezTo>
                <a:lnTo>
                  <a:pt x="911" y="917"/>
                </a:lnTo>
                <a:cubicBezTo>
                  <a:pt x="904" y="947"/>
                  <a:pt x="881" y="968"/>
                  <a:pt x="859" y="976"/>
                </a:cubicBezTo>
                <a:lnTo>
                  <a:pt x="859" y="1100"/>
                </a:lnTo>
                <a:cubicBezTo>
                  <a:pt x="1034" y="1085"/>
                  <a:pt x="1180" y="947"/>
                  <a:pt x="1188" y="765"/>
                </a:cubicBezTo>
                <a:cubicBezTo>
                  <a:pt x="1195" y="656"/>
                  <a:pt x="1144" y="554"/>
                  <a:pt x="1071" y="481"/>
                </a:cubicBezTo>
                <a:lnTo>
                  <a:pt x="1071" y="481"/>
                </a:lnTo>
                <a:cubicBezTo>
                  <a:pt x="1092" y="459"/>
                  <a:pt x="1092" y="430"/>
                  <a:pt x="1085" y="401"/>
                </a:cubicBezTo>
                <a:cubicBezTo>
                  <a:pt x="1129" y="430"/>
                  <a:pt x="1158" y="466"/>
                  <a:pt x="1188" y="503"/>
                </a:cubicBezTo>
                <a:lnTo>
                  <a:pt x="1290" y="459"/>
                </a:lnTo>
                <a:lnTo>
                  <a:pt x="1297" y="459"/>
                </a:lnTo>
                <a:cubicBezTo>
                  <a:pt x="1304" y="459"/>
                  <a:pt x="1311" y="466"/>
                  <a:pt x="1318" y="474"/>
                </a:cubicBezTo>
                <a:lnTo>
                  <a:pt x="1370" y="591"/>
                </a:lnTo>
                <a:cubicBezTo>
                  <a:pt x="1370" y="605"/>
                  <a:pt x="1370" y="612"/>
                  <a:pt x="1355" y="619"/>
                </a:cubicBezTo>
                <a:lnTo>
                  <a:pt x="1253" y="663"/>
                </a:lnTo>
                <a:cubicBezTo>
                  <a:pt x="1260" y="685"/>
                  <a:pt x="1260" y="715"/>
                  <a:pt x="1260" y="743"/>
                </a:cubicBezTo>
                <a:cubicBezTo>
                  <a:pt x="1260" y="773"/>
                  <a:pt x="1260" y="801"/>
                  <a:pt x="1253" y="830"/>
                </a:cubicBezTo>
                <a:lnTo>
                  <a:pt x="1355" y="866"/>
                </a:lnTo>
                <a:cubicBezTo>
                  <a:pt x="1363" y="874"/>
                  <a:pt x="1370" y="874"/>
                  <a:pt x="1370" y="881"/>
                </a:cubicBezTo>
                <a:lnTo>
                  <a:pt x="1370" y="895"/>
                </a:lnTo>
                <a:close/>
              </a:path>
            </a:pathLst>
          </a:custGeom>
          <a:solidFill>
            <a:srgbClr val="95C1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2" name="Group 1"/>
          <p:cNvGrpSpPr>
            <a:grpSpLocks/>
          </p:cNvGrpSpPr>
          <p:nvPr/>
        </p:nvGrpSpPr>
        <p:grpSpPr bwMode="auto">
          <a:xfrm>
            <a:off x="6169417" y="3881438"/>
            <a:ext cx="546699" cy="493712"/>
            <a:chOff x="2583" y="1835"/>
            <a:chExt cx="389" cy="342"/>
          </a:xfrm>
        </p:grpSpPr>
        <p:sp>
          <p:nvSpPr>
            <p:cNvPr id="143" name="Freeform 2"/>
            <p:cNvSpPr>
              <a:spLocks noChangeArrowheads="1"/>
            </p:cNvSpPr>
            <p:nvPr/>
          </p:nvSpPr>
          <p:spPr bwMode="auto">
            <a:xfrm>
              <a:off x="2673" y="1924"/>
              <a:ext cx="95" cy="9"/>
            </a:xfrm>
            <a:custGeom>
              <a:avLst/>
              <a:gdLst>
                <a:gd name="T0" fmla="*/ 0 w 424"/>
                <a:gd name="T1" fmla="*/ 42 h 43"/>
                <a:gd name="T2" fmla="*/ 423 w 424"/>
                <a:gd name="T3" fmla="*/ 42 h 43"/>
                <a:gd name="T4" fmla="*/ 423 w 424"/>
                <a:gd name="T5" fmla="*/ 0 h 43"/>
                <a:gd name="T6" fmla="*/ 0 w 424"/>
                <a:gd name="T7" fmla="*/ 0 h 43"/>
                <a:gd name="T8" fmla="*/ 0 w 42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3">
                  <a:moveTo>
                    <a:pt x="0" y="42"/>
                  </a:moveTo>
                  <a:lnTo>
                    <a:pt x="423" y="4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3"/>
            <p:cNvSpPr>
              <a:spLocks noChangeArrowheads="1"/>
            </p:cNvSpPr>
            <p:nvPr/>
          </p:nvSpPr>
          <p:spPr bwMode="auto">
            <a:xfrm>
              <a:off x="2583" y="1835"/>
              <a:ext cx="389" cy="342"/>
            </a:xfrm>
            <a:custGeom>
              <a:avLst/>
              <a:gdLst>
                <a:gd name="T0" fmla="*/ 1682 w 1719"/>
                <a:gd name="T1" fmla="*/ 654 h 1511"/>
                <a:gd name="T2" fmla="*/ 1181 w 1719"/>
                <a:gd name="T3" fmla="*/ 0 h 1511"/>
                <a:gd name="T4" fmla="*/ 359 w 1719"/>
                <a:gd name="T5" fmla="*/ 101 h 1511"/>
                <a:gd name="T6" fmla="*/ 36 w 1719"/>
                <a:gd name="T7" fmla="*/ 856 h 1511"/>
                <a:gd name="T8" fmla="*/ 535 w 1719"/>
                <a:gd name="T9" fmla="*/ 1510 h 1511"/>
                <a:gd name="T10" fmla="*/ 1359 w 1719"/>
                <a:gd name="T11" fmla="*/ 1409 h 1511"/>
                <a:gd name="T12" fmla="*/ 1682 w 1719"/>
                <a:gd name="T13" fmla="*/ 654 h 1511"/>
                <a:gd name="T14" fmla="*/ 1021 w 1719"/>
                <a:gd name="T15" fmla="*/ 558 h 1511"/>
                <a:gd name="T16" fmla="*/ 1235 w 1719"/>
                <a:gd name="T17" fmla="*/ 506 h 1511"/>
                <a:gd name="T18" fmla="*/ 1400 w 1719"/>
                <a:gd name="T19" fmla="*/ 685 h 1511"/>
                <a:gd name="T20" fmla="*/ 1428 w 1719"/>
                <a:gd name="T21" fmla="*/ 900 h 1511"/>
                <a:gd name="T22" fmla="*/ 1339 w 1719"/>
                <a:gd name="T23" fmla="*/ 952 h 1511"/>
                <a:gd name="T24" fmla="*/ 1072 w 1719"/>
                <a:gd name="T25" fmla="*/ 952 h 1511"/>
                <a:gd name="T26" fmla="*/ 773 w 1719"/>
                <a:gd name="T27" fmla="*/ 952 h 1511"/>
                <a:gd name="T28" fmla="*/ 506 w 1719"/>
                <a:gd name="T29" fmla="*/ 952 h 1511"/>
                <a:gd name="T30" fmla="*/ 345 w 1719"/>
                <a:gd name="T31" fmla="*/ 809 h 1511"/>
                <a:gd name="T32" fmla="*/ 1021 w 1719"/>
                <a:gd name="T33" fmla="*/ 558 h 1511"/>
                <a:gd name="T34" fmla="*/ 294 w 1719"/>
                <a:gd name="T35" fmla="*/ 379 h 1511"/>
                <a:gd name="T36" fmla="*/ 960 w 1719"/>
                <a:gd name="T37" fmla="*/ 203 h 1511"/>
                <a:gd name="T38" fmla="*/ 856 w 1719"/>
                <a:gd name="T39" fmla="*/ 634 h 1511"/>
                <a:gd name="T40" fmla="*/ 294 w 1719"/>
                <a:gd name="T41" fmla="*/ 379 h 1511"/>
                <a:gd name="T42" fmla="*/ 1449 w 1719"/>
                <a:gd name="T43" fmla="*/ 1110 h 1511"/>
                <a:gd name="T44" fmla="*/ 1236 w 1719"/>
                <a:gd name="T45" fmla="*/ 1358 h 1511"/>
                <a:gd name="T46" fmla="*/ 886 w 1719"/>
                <a:gd name="T47" fmla="*/ 1114 h 1511"/>
                <a:gd name="T48" fmla="*/ 829 w 1719"/>
                <a:gd name="T49" fmla="*/ 1110 h 1511"/>
                <a:gd name="T50" fmla="*/ 522 w 1719"/>
                <a:gd name="T51" fmla="*/ 1401 h 1511"/>
                <a:gd name="T52" fmla="*/ 748 w 1719"/>
                <a:gd name="T53" fmla="*/ 1110 h 1511"/>
                <a:gd name="T54" fmla="*/ 270 w 1719"/>
                <a:gd name="T55" fmla="*/ 1069 h 1511"/>
                <a:gd name="T56" fmla="*/ 544 w 1719"/>
                <a:gd name="T57" fmla="*/ 990 h 1511"/>
                <a:gd name="T58" fmla="*/ 735 w 1719"/>
                <a:gd name="T59" fmla="*/ 990 h 1511"/>
                <a:gd name="T60" fmla="*/ 1156 w 1719"/>
                <a:gd name="T61" fmla="*/ 1069 h 1511"/>
                <a:gd name="T62" fmla="*/ 1206 w 1719"/>
                <a:gd name="T63" fmla="*/ 895 h 1511"/>
                <a:gd name="T64" fmla="*/ 1255 w 1719"/>
                <a:gd name="T65" fmla="*/ 1069 h 1511"/>
                <a:gd name="T66" fmla="*/ 1449 w 1719"/>
                <a:gd name="T67" fmla="*/ 11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9" h="1511">
                  <a:moveTo>
                    <a:pt x="1682" y="654"/>
                  </a:moveTo>
                  <a:lnTo>
                    <a:pt x="1682" y="654"/>
                  </a:lnTo>
                  <a:lnTo>
                    <a:pt x="1359" y="101"/>
                  </a:lnTo>
                  <a:cubicBezTo>
                    <a:pt x="1322" y="38"/>
                    <a:pt x="1254" y="0"/>
                    <a:pt x="1181" y="0"/>
                  </a:cubicBezTo>
                  <a:lnTo>
                    <a:pt x="535" y="0"/>
                  </a:lnTo>
                  <a:cubicBezTo>
                    <a:pt x="463" y="0"/>
                    <a:pt x="396" y="38"/>
                    <a:pt x="359" y="101"/>
                  </a:cubicBezTo>
                  <a:lnTo>
                    <a:pt x="36" y="654"/>
                  </a:lnTo>
                  <a:cubicBezTo>
                    <a:pt x="0" y="717"/>
                    <a:pt x="0" y="793"/>
                    <a:pt x="36" y="856"/>
                  </a:cubicBezTo>
                  <a:lnTo>
                    <a:pt x="359" y="1409"/>
                  </a:lnTo>
                  <a:cubicBezTo>
                    <a:pt x="396" y="1470"/>
                    <a:pt x="463" y="1510"/>
                    <a:pt x="535" y="1510"/>
                  </a:cubicBezTo>
                  <a:lnTo>
                    <a:pt x="1181" y="1510"/>
                  </a:lnTo>
                  <a:cubicBezTo>
                    <a:pt x="1254" y="1510"/>
                    <a:pt x="1322" y="1470"/>
                    <a:pt x="1359" y="1409"/>
                  </a:cubicBezTo>
                  <a:lnTo>
                    <a:pt x="1682" y="856"/>
                  </a:lnTo>
                  <a:cubicBezTo>
                    <a:pt x="1718" y="793"/>
                    <a:pt x="1718" y="717"/>
                    <a:pt x="1682" y="654"/>
                  </a:cubicBezTo>
                  <a:close/>
                  <a:moveTo>
                    <a:pt x="1021" y="558"/>
                  </a:moveTo>
                  <a:lnTo>
                    <a:pt x="1021" y="558"/>
                  </a:lnTo>
                  <a:cubicBezTo>
                    <a:pt x="1021" y="529"/>
                    <a:pt x="1045" y="506"/>
                    <a:pt x="1073" y="506"/>
                  </a:cubicBezTo>
                  <a:lnTo>
                    <a:pt x="1235" y="506"/>
                  </a:lnTo>
                  <a:cubicBezTo>
                    <a:pt x="1264" y="506"/>
                    <a:pt x="1300" y="526"/>
                    <a:pt x="1315" y="550"/>
                  </a:cubicBezTo>
                  <a:lnTo>
                    <a:pt x="1400" y="685"/>
                  </a:lnTo>
                  <a:cubicBezTo>
                    <a:pt x="1416" y="709"/>
                    <a:pt x="1428" y="753"/>
                    <a:pt x="1428" y="781"/>
                  </a:cubicBezTo>
                  <a:lnTo>
                    <a:pt x="1428" y="900"/>
                  </a:lnTo>
                  <a:cubicBezTo>
                    <a:pt x="1428" y="928"/>
                    <a:pt x="1405" y="952"/>
                    <a:pt x="1376" y="952"/>
                  </a:cubicBezTo>
                  <a:lnTo>
                    <a:pt x="1339" y="952"/>
                  </a:lnTo>
                  <a:cubicBezTo>
                    <a:pt x="1322" y="894"/>
                    <a:pt x="1269" y="852"/>
                    <a:pt x="1206" y="852"/>
                  </a:cubicBezTo>
                  <a:cubicBezTo>
                    <a:pt x="1143" y="852"/>
                    <a:pt x="1089" y="894"/>
                    <a:pt x="1072" y="952"/>
                  </a:cubicBezTo>
                  <a:lnTo>
                    <a:pt x="1072" y="952"/>
                  </a:lnTo>
                  <a:lnTo>
                    <a:pt x="773" y="952"/>
                  </a:lnTo>
                  <a:cubicBezTo>
                    <a:pt x="756" y="894"/>
                    <a:pt x="703" y="852"/>
                    <a:pt x="640" y="852"/>
                  </a:cubicBezTo>
                  <a:cubicBezTo>
                    <a:pt x="577" y="852"/>
                    <a:pt x="523" y="894"/>
                    <a:pt x="506" y="952"/>
                  </a:cubicBezTo>
                  <a:lnTo>
                    <a:pt x="345" y="952"/>
                  </a:lnTo>
                  <a:lnTo>
                    <a:pt x="345" y="809"/>
                  </a:lnTo>
                  <a:lnTo>
                    <a:pt x="1021" y="809"/>
                  </a:lnTo>
                  <a:lnTo>
                    <a:pt x="1021" y="558"/>
                  </a:lnTo>
                  <a:close/>
                  <a:moveTo>
                    <a:pt x="294" y="379"/>
                  </a:moveTo>
                  <a:lnTo>
                    <a:pt x="294" y="379"/>
                  </a:lnTo>
                  <a:lnTo>
                    <a:pt x="397" y="203"/>
                  </a:lnTo>
                  <a:lnTo>
                    <a:pt x="960" y="203"/>
                  </a:lnTo>
                  <a:lnTo>
                    <a:pt x="960" y="751"/>
                  </a:lnTo>
                  <a:lnTo>
                    <a:pt x="856" y="634"/>
                  </a:lnTo>
                  <a:lnTo>
                    <a:pt x="294" y="634"/>
                  </a:lnTo>
                  <a:lnTo>
                    <a:pt x="294" y="379"/>
                  </a:lnTo>
                  <a:close/>
                  <a:moveTo>
                    <a:pt x="1449" y="1110"/>
                  </a:moveTo>
                  <a:lnTo>
                    <a:pt x="1449" y="1110"/>
                  </a:lnTo>
                  <a:lnTo>
                    <a:pt x="970" y="1110"/>
                  </a:lnTo>
                  <a:lnTo>
                    <a:pt x="1236" y="1358"/>
                  </a:lnTo>
                  <a:lnTo>
                    <a:pt x="1196" y="1401"/>
                  </a:lnTo>
                  <a:lnTo>
                    <a:pt x="886" y="1114"/>
                  </a:lnTo>
                  <a:lnTo>
                    <a:pt x="889" y="1110"/>
                  </a:lnTo>
                  <a:lnTo>
                    <a:pt x="829" y="1110"/>
                  </a:lnTo>
                  <a:lnTo>
                    <a:pt x="832" y="1114"/>
                  </a:lnTo>
                  <a:lnTo>
                    <a:pt x="522" y="1401"/>
                  </a:lnTo>
                  <a:lnTo>
                    <a:pt x="481" y="1358"/>
                  </a:lnTo>
                  <a:lnTo>
                    <a:pt x="748" y="1110"/>
                  </a:lnTo>
                  <a:lnTo>
                    <a:pt x="270" y="1110"/>
                  </a:lnTo>
                  <a:lnTo>
                    <a:pt x="270" y="1069"/>
                  </a:lnTo>
                  <a:lnTo>
                    <a:pt x="590" y="1069"/>
                  </a:lnTo>
                  <a:cubicBezTo>
                    <a:pt x="562" y="1053"/>
                    <a:pt x="544" y="1024"/>
                    <a:pt x="544" y="990"/>
                  </a:cubicBezTo>
                  <a:cubicBezTo>
                    <a:pt x="544" y="939"/>
                    <a:pt x="588" y="895"/>
                    <a:pt x="640" y="895"/>
                  </a:cubicBezTo>
                  <a:cubicBezTo>
                    <a:pt x="692" y="895"/>
                    <a:pt x="735" y="939"/>
                    <a:pt x="735" y="990"/>
                  </a:cubicBezTo>
                  <a:cubicBezTo>
                    <a:pt x="735" y="1024"/>
                    <a:pt x="716" y="1053"/>
                    <a:pt x="690" y="1069"/>
                  </a:cubicBezTo>
                  <a:lnTo>
                    <a:pt x="1156" y="1069"/>
                  </a:lnTo>
                  <a:cubicBezTo>
                    <a:pt x="1129" y="1053"/>
                    <a:pt x="1111" y="1024"/>
                    <a:pt x="1111" y="990"/>
                  </a:cubicBezTo>
                  <a:cubicBezTo>
                    <a:pt x="1111" y="939"/>
                    <a:pt x="1153" y="895"/>
                    <a:pt x="1206" y="895"/>
                  </a:cubicBezTo>
                  <a:cubicBezTo>
                    <a:pt x="1258" y="895"/>
                    <a:pt x="1302" y="939"/>
                    <a:pt x="1302" y="990"/>
                  </a:cubicBezTo>
                  <a:cubicBezTo>
                    <a:pt x="1302" y="1024"/>
                    <a:pt x="1283" y="1053"/>
                    <a:pt x="1255" y="1069"/>
                  </a:cubicBezTo>
                  <a:lnTo>
                    <a:pt x="1449" y="1069"/>
                  </a:lnTo>
                  <a:lnTo>
                    <a:pt x="1449" y="111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4"/>
            <p:cNvSpPr>
              <a:spLocks noChangeArrowheads="1"/>
            </p:cNvSpPr>
            <p:nvPr/>
          </p:nvSpPr>
          <p:spPr bwMode="auto">
            <a:xfrm>
              <a:off x="2686" y="1943"/>
              <a:ext cx="83" cy="9"/>
            </a:xfrm>
            <a:custGeom>
              <a:avLst/>
              <a:gdLst>
                <a:gd name="T0" fmla="*/ 0 w 370"/>
                <a:gd name="T1" fmla="*/ 43 h 44"/>
                <a:gd name="T2" fmla="*/ 369 w 370"/>
                <a:gd name="T3" fmla="*/ 43 h 44"/>
                <a:gd name="T4" fmla="*/ 369 w 370"/>
                <a:gd name="T5" fmla="*/ 0 h 44"/>
                <a:gd name="T6" fmla="*/ 0 w 370"/>
                <a:gd name="T7" fmla="*/ 0 h 44"/>
                <a:gd name="T8" fmla="*/ 0 w 370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">
                  <a:moveTo>
                    <a:pt x="0" y="43"/>
                  </a:moveTo>
                  <a:lnTo>
                    <a:pt x="369" y="43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Freeform 5"/>
            <p:cNvSpPr>
              <a:spLocks noChangeArrowheads="1"/>
            </p:cNvSpPr>
            <p:nvPr/>
          </p:nvSpPr>
          <p:spPr bwMode="auto">
            <a:xfrm>
              <a:off x="2705" y="1906"/>
              <a:ext cx="64" cy="9"/>
            </a:xfrm>
            <a:custGeom>
              <a:avLst/>
              <a:gdLst>
                <a:gd name="T0" fmla="*/ 0 w 285"/>
                <a:gd name="T1" fmla="*/ 42 h 43"/>
                <a:gd name="T2" fmla="*/ 284 w 285"/>
                <a:gd name="T3" fmla="*/ 42 h 43"/>
                <a:gd name="T4" fmla="*/ 284 w 285"/>
                <a:gd name="T5" fmla="*/ 0 h 43"/>
                <a:gd name="T6" fmla="*/ 0 w 285"/>
                <a:gd name="T7" fmla="*/ 0 h 43"/>
                <a:gd name="T8" fmla="*/ 0 w 285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43">
                  <a:moveTo>
                    <a:pt x="0" y="42"/>
                  </a:moveTo>
                  <a:lnTo>
                    <a:pt x="284" y="42"/>
                  </a:lnTo>
                  <a:lnTo>
                    <a:pt x="284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Freeform 6"/>
            <p:cNvSpPr>
              <a:spLocks noChangeArrowheads="1"/>
            </p:cNvSpPr>
            <p:nvPr/>
          </p:nvSpPr>
          <p:spPr bwMode="auto">
            <a:xfrm>
              <a:off x="2824" y="1959"/>
              <a:ext cx="62" cy="27"/>
            </a:xfrm>
            <a:custGeom>
              <a:avLst/>
              <a:gdLst>
                <a:gd name="T0" fmla="*/ 216 w 279"/>
                <a:gd name="T1" fmla="*/ 24 h 125"/>
                <a:gd name="T2" fmla="*/ 216 w 279"/>
                <a:gd name="T3" fmla="*/ 24 h 125"/>
                <a:gd name="T4" fmla="*/ 196 w 279"/>
                <a:gd name="T5" fmla="*/ 7 h 125"/>
                <a:gd name="T6" fmla="*/ 171 w 279"/>
                <a:gd name="T7" fmla="*/ 0 h 125"/>
                <a:gd name="T8" fmla="*/ 9 w 279"/>
                <a:gd name="T9" fmla="*/ 0 h 125"/>
                <a:gd name="T10" fmla="*/ 0 w 279"/>
                <a:gd name="T11" fmla="*/ 11 h 125"/>
                <a:gd name="T12" fmla="*/ 0 w 279"/>
                <a:gd name="T13" fmla="*/ 124 h 125"/>
                <a:gd name="T14" fmla="*/ 278 w 279"/>
                <a:gd name="T15" fmla="*/ 124 h 125"/>
                <a:gd name="T16" fmla="*/ 216 w 279"/>
                <a:gd name="T1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25">
                  <a:moveTo>
                    <a:pt x="216" y="24"/>
                  </a:moveTo>
                  <a:lnTo>
                    <a:pt x="216" y="24"/>
                  </a:lnTo>
                  <a:cubicBezTo>
                    <a:pt x="213" y="21"/>
                    <a:pt x="206" y="13"/>
                    <a:pt x="196" y="7"/>
                  </a:cubicBezTo>
                  <a:cubicBezTo>
                    <a:pt x="185" y="3"/>
                    <a:pt x="177" y="0"/>
                    <a:pt x="171" y="0"/>
                  </a:cubicBezTo>
                  <a:lnTo>
                    <a:pt x="9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124"/>
                  </a:lnTo>
                  <a:lnTo>
                    <a:pt x="278" y="124"/>
                  </a:lnTo>
                  <a:lnTo>
                    <a:pt x="216" y="24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2848" y="2050"/>
              <a:ext cx="17" cy="17"/>
            </a:xfrm>
            <a:custGeom>
              <a:avLst/>
              <a:gdLst>
                <a:gd name="T0" fmla="*/ 39 w 80"/>
                <a:gd name="T1" fmla="*/ 0 h 79"/>
                <a:gd name="T2" fmla="*/ 39 w 80"/>
                <a:gd name="T3" fmla="*/ 0 h 79"/>
                <a:gd name="T4" fmla="*/ 0 w 80"/>
                <a:gd name="T5" fmla="*/ 39 h 79"/>
                <a:gd name="T6" fmla="*/ 39 w 80"/>
                <a:gd name="T7" fmla="*/ 78 h 79"/>
                <a:gd name="T8" fmla="*/ 79 w 80"/>
                <a:gd name="T9" fmla="*/ 39 h 79"/>
                <a:gd name="T10" fmla="*/ 39 w 8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9">
                  <a:moveTo>
                    <a:pt x="39" y="0"/>
                  </a:moveTo>
                  <a:lnTo>
                    <a:pt x="39" y="0"/>
                  </a:lnTo>
                  <a:cubicBezTo>
                    <a:pt x="17" y="0"/>
                    <a:pt x="0" y="18"/>
                    <a:pt x="0" y="39"/>
                  </a:cubicBezTo>
                  <a:cubicBezTo>
                    <a:pt x="0" y="61"/>
                    <a:pt x="17" y="78"/>
                    <a:pt x="39" y="78"/>
                  </a:cubicBezTo>
                  <a:cubicBezTo>
                    <a:pt x="61" y="78"/>
                    <a:pt x="79" y="61"/>
                    <a:pt x="79" y="39"/>
                  </a:cubicBezTo>
                  <a:cubicBezTo>
                    <a:pt x="79" y="18"/>
                    <a:pt x="61" y="0"/>
                    <a:pt x="39" y="0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2719" y="2050"/>
              <a:ext cx="17" cy="17"/>
            </a:xfrm>
            <a:custGeom>
              <a:avLst/>
              <a:gdLst>
                <a:gd name="T0" fmla="*/ 40 w 80"/>
                <a:gd name="T1" fmla="*/ 0 h 79"/>
                <a:gd name="T2" fmla="*/ 40 w 80"/>
                <a:gd name="T3" fmla="*/ 0 h 79"/>
                <a:gd name="T4" fmla="*/ 0 w 80"/>
                <a:gd name="T5" fmla="*/ 39 h 79"/>
                <a:gd name="T6" fmla="*/ 40 w 80"/>
                <a:gd name="T7" fmla="*/ 78 h 79"/>
                <a:gd name="T8" fmla="*/ 79 w 80"/>
                <a:gd name="T9" fmla="*/ 39 h 79"/>
                <a:gd name="T10" fmla="*/ 40 w 8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8"/>
                    <a:pt x="40" y="78"/>
                  </a:cubicBezTo>
                  <a:cubicBezTo>
                    <a:pt x="62" y="78"/>
                    <a:pt x="79" y="61"/>
                    <a:pt x="79" y="39"/>
                  </a:cubicBezTo>
                  <a:cubicBezTo>
                    <a:pt x="79" y="18"/>
                    <a:pt x="62" y="0"/>
                    <a:pt x="40" y="0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50" name="Rectangle 85"/>
          <p:cNvSpPr>
            <a:spLocks noChangeArrowheads="1"/>
          </p:cNvSpPr>
          <p:nvPr/>
        </p:nvSpPr>
        <p:spPr bwMode="auto">
          <a:xfrm>
            <a:off x="4670425" y="3870351"/>
            <a:ext cx="1520825" cy="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Система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Calibri" pitchFamily="32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Calibri" pitchFamily="32" charset="0"/>
              </a:rPr>
              <a:t>пределения категории ТС</a:t>
            </a:r>
            <a:endParaRPr 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49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3497263" y="4292600"/>
            <a:ext cx="1747837" cy="274638"/>
            <a:chOff x="2203" y="2704"/>
            <a:chExt cx="1101" cy="173"/>
          </a:xfrm>
        </p:grpSpPr>
        <p:sp>
          <p:nvSpPr>
            <p:cNvPr id="4106" name="Freeform 2"/>
            <p:cNvSpPr>
              <a:spLocks noChangeArrowheads="1"/>
            </p:cNvSpPr>
            <p:nvPr/>
          </p:nvSpPr>
          <p:spPr bwMode="auto">
            <a:xfrm>
              <a:off x="2203" y="2704"/>
              <a:ext cx="313" cy="168"/>
            </a:xfrm>
            <a:custGeom>
              <a:avLst/>
              <a:gdLst>
                <a:gd name="T0" fmla="*/ 283 w 1396"/>
                <a:gd name="T1" fmla="*/ 49 h 748"/>
                <a:gd name="T2" fmla="*/ 283 w 1396"/>
                <a:gd name="T3" fmla="*/ 49 h 748"/>
                <a:gd name="T4" fmla="*/ 299 w 1396"/>
                <a:gd name="T5" fmla="*/ 46 h 748"/>
                <a:gd name="T6" fmla="*/ 295 w 1396"/>
                <a:gd name="T7" fmla="*/ 59 h 748"/>
                <a:gd name="T8" fmla="*/ 194 w 1396"/>
                <a:gd name="T9" fmla="*/ 168 h 748"/>
                <a:gd name="T10" fmla="*/ 96 w 1396"/>
                <a:gd name="T11" fmla="*/ 168 h 748"/>
                <a:gd name="T12" fmla="*/ 283 w 1396"/>
                <a:gd name="T13" fmla="*/ 49 h 748"/>
                <a:gd name="T14" fmla="*/ 225 w 1396"/>
                <a:gd name="T15" fmla="*/ 168 h 748"/>
                <a:gd name="T16" fmla="*/ 225 w 1396"/>
                <a:gd name="T17" fmla="*/ 168 h 748"/>
                <a:gd name="T18" fmla="*/ 258 w 1396"/>
                <a:gd name="T19" fmla="*/ 168 h 748"/>
                <a:gd name="T20" fmla="*/ 292 w 1396"/>
                <a:gd name="T21" fmla="*/ 67 h 748"/>
                <a:gd name="T22" fmla="*/ 225 w 1396"/>
                <a:gd name="T23" fmla="*/ 168 h 748"/>
                <a:gd name="T24" fmla="*/ 22 w 1396"/>
                <a:gd name="T25" fmla="*/ 87 h 748"/>
                <a:gd name="T26" fmla="*/ 22 w 1396"/>
                <a:gd name="T27" fmla="*/ 87 h 748"/>
                <a:gd name="T28" fmla="*/ 6 w 1396"/>
                <a:gd name="T29" fmla="*/ 138 h 748"/>
                <a:gd name="T30" fmla="*/ 25 w 1396"/>
                <a:gd name="T31" fmla="*/ 168 h 748"/>
                <a:gd name="T32" fmla="*/ 52 w 1396"/>
                <a:gd name="T33" fmla="*/ 168 h 748"/>
                <a:gd name="T34" fmla="*/ 300 w 1396"/>
                <a:gd name="T35" fmla="*/ 40 h 748"/>
                <a:gd name="T36" fmla="*/ 304 w 1396"/>
                <a:gd name="T37" fmla="*/ 27 h 748"/>
                <a:gd name="T38" fmla="*/ 237 w 1396"/>
                <a:gd name="T39" fmla="*/ 32 h 748"/>
                <a:gd name="T40" fmla="*/ 22 w 1396"/>
                <a:gd name="T41" fmla="*/ 87 h 748"/>
                <a:gd name="T42" fmla="*/ 66 w 1396"/>
                <a:gd name="T43" fmla="*/ 0 h 748"/>
                <a:gd name="T44" fmla="*/ 66 w 1396"/>
                <a:gd name="T45" fmla="*/ 0 h 748"/>
                <a:gd name="T46" fmla="*/ 46 w 1396"/>
                <a:gd name="T47" fmla="*/ 14 h 748"/>
                <a:gd name="T48" fmla="*/ 46 w 1396"/>
                <a:gd name="T49" fmla="*/ 14 h 748"/>
                <a:gd name="T50" fmla="*/ 32 w 1396"/>
                <a:gd name="T51" fmla="*/ 59 h 748"/>
                <a:gd name="T52" fmla="*/ 186 w 1396"/>
                <a:gd name="T53" fmla="*/ 27 h 748"/>
                <a:gd name="T54" fmla="*/ 307 w 1396"/>
                <a:gd name="T55" fmla="*/ 21 h 748"/>
                <a:gd name="T56" fmla="*/ 313 w 1396"/>
                <a:gd name="T57" fmla="*/ 0 h 748"/>
                <a:gd name="T58" fmla="*/ 66 w 1396"/>
                <a:gd name="T59" fmla="*/ 0 h 7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6" h="748">
                  <a:moveTo>
                    <a:pt x="1264" y="218"/>
                  </a:moveTo>
                  <a:lnTo>
                    <a:pt x="1264" y="218"/>
                  </a:lnTo>
                  <a:cubicBezTo>
                    <a:pt x="1283" y="218"/>
                    <a:pt x="1308" y="211"/>
                    <a:pt x="1333" y="205"/>
                  </a:cubicBezTo>
                  <a:cubicBezTo>
                    <a:pt x="1314" y="262"/>
                    <a:pt x="1320" y="243"/>
                    <a:pt x="1314" y="262"/>
                  </a:cubicBezTo>
                  <a:cubicBezTo>
                    <a:pt x="1090" y="336"/>
                    <a:pt x="922" y="517"/>
                    <a:pt x="866" y="747"/>
                  </a:cubicBezTo>
                  <a:cubicBezTo>
                    <a:pt x="430" y="747"/>
                    <a:pt x="575" y="747"/>
                    <a:pt x="430" y="747"/>
                  </a:cubicBezTo>
                  <a:cubicBezTo>
                    <a:pt x="554" y="517"/>
                    <a:pt x="866" y="305"/>
                    <a:pt x="1264" y="218"/>
                  </a:cubicBezTo>
                  <a:close/>
                  <a:moveTo>
                    <a:pt x="1003" y="747"/>
                  </a:moveTo>
                  <a:lnTo>
                    <a:pt x="1003" y="747"/>
                  </a:lnTo>
                  <a:cubicBezTo>
                    <a:pt x="1152" y="747"/>
                    <a:pt x="1102" y="747"/>
                    <a:pt x="1152" y="747"/>
                  </a:cubicBezTo>
                  <a:cubicBezTo>
                    <a:pt x="1301" y="299"/>
                    <a:pt x="1252" y="448"/>
                    <a:pt x="1301" y="299"/>
                  </a:cubicBezTo>
                  <a:cubicBezTo>
                    <a:pt x="1133" y="392"/>
                    <a:pt x="1022" y="554"/>
                    <a:pt x="1003" y="747"/>
                  </a:cubicBezTo>
                  <a:close/>
                  <a:moveTo>
                    <a:pt x="100" y="386"/>
                  </a:moveTo>
                  <a:lnTo>
                    <a:pt x="100" y="386"/>
                  </a:lnTo>
                  <a:cubicBezTo>
                    <a:pt x="25" y="616"/>
                    <a:pt x="50" y="539"/>
                    <a:pt x="25" y="616"/>
                  </a:cubicBezTo>
                  <a:cubicBezTo>
                    <a:pt x="0" y="691"/>
                    <a:pt x="44" y="747"/>
                    <a:pt x="112" y="747"/>
                  </a:cubicBezTo>
                  <a:cubicBezTo>
                    <a:pt x="231" y="747"/>
                    <a:pt x="191" y="747"/>
                    <a:pt x="231" y="747"/>
                  </a:cubicBezTo>
                  <a:cubicBezTo>
                    <a:pt x="380" y="473"/>
                    <a:pt x="810" y="249"/>
                    <a:pt x="1339" y="180"/>
                  </a:cubicBezTo>
                  <a:cubicBezTo>
                    <a:pt x="1358" y="118"/>
                    <a:pt x="1351" y="139"/>
                    <a:pt x="1358" y="118"/>
                  </a:cubicBezTo>
                  <a:cubicBezTo>
                    <a:pt x="1258" y="118"/>
                    <a:pt x="1159" y="131"/>
                    <a:pt x="1059" y="143"/>
                  </a:cubicBezTo>
                  <a:cubicBezTo>
                    <a:pt x="692" y="180"/>
                    <a:pt x="368" y="274"/>
                    <a:pt x="100" y="386"/>
                  </a:cubicBezTo>
                  <a:close/>
                  <a:moveTo>
                    <a:pt x="293" y="0"/>
                  </a:moveTo>
                  <a:lnTo>
                    <a:pt x="293" y="0"/>
                  </a:lnTo>
                  <a:cubicBezTo>
                    <a:pt x="255" y="0"/>
                    <a:pt x="218" y="25"/>
                    <a:pt x="206" y="62"/>
                  </a:cubicBezTo>
                  <a:cubicBezTo>
                    <a:pt x="144" y="262"/>
                    <a:pt x="164" y="195"/>
                    <a:pt x="144" y="262"/>
                  </a:cubicBezTo>
                  <a:cubicBezTo>
                    <a:pt x="355" y="200"/>
                    <a:pt x="586" y="149"/>
                    <a:pt x="829" y="118"/>
                  </a:cubicBezTo>
                  <a:cubicBezTo>
                    <a:pt x="1015" y="100"/>
                    <a:pt x="1196" y="87"/>
                    <a:pt x="1370" y="93"/>
                  </a:cubicBezTo>
                  <a:cubicBezTo>
                    <a:pt x="1395" y="0"/>
                    <a:pt x="1387" y="31"/>
                    <a:pt x="1395" y="0"/>
                  </a:cubicBezTo>
                  <a:cubicBezTo>
                    <a:pt x="1028" y="0"/>
                    <a:pt x="660" y="0"/>
                    <a:pt x="29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Freeform 3"/>
            <p:cNvSpPr>
              <a:spLocks noChangeArrowheads="1"/>
            </p:cNvSpPr>
            <p:nvPr/>
          </p:nvSpPr>
          <p:spPr bwMode="auto">
            <a:xfrm>
              <a:off x="2756" y="2706"/>
              <a:ext cx="100" cy="115"/>
            </a:xfrm>
            <a:custGeom>
              <a:avLst/>
              <a:gdLst>
                <a:gd name="T0" fmla="*/ 4 w 455"/>
                <a:gd name="T1" fmla="*/ 115 h 517"/>
                <a:gd name="T2" fmla="*/ 30 w 455"/>
                <a:gd name="T3" fmla="*/ 115 h 517"/>
                <a:gd name="T4" fmla="*/ 60 w 455"/>
                <a:gd name="T5" fmla="*/ 18 h 517"/>
                <a:gd name="T6" fmla="*/ 93 w 455"/>
                <a:gd name="T7" fmla="*/ 18 h 517"/>
                <a:gd name="T8" fmla="*/ 100 w 455"/>
                <a:gd name="T9" fmla="*/ 0 h 517"/>
                <a:gd name="T10" fmla="*/ 67 w 455"/>
                <a:gd name="T11" fmla="*/ 0 h 517"/>
                <a:gd name="T12" fmla="*/ 40 w 455"/>
                <a:gd name="T13" fmla="*/ 0 h 517"/>
                <a:gd name="T14" fmla="*/ 7 w 455"/>
                <a:gd name="T15" fmla="*/ 0 h 517"/>
                <a:gd name="T16" fmla="*/ 0 w 455"/>
                <a:gd name="T17" fmla="*/ 18 h 517"/>
                <a:gd name="T18" fmla="*/ 34 w 455"/>
                <a:gd name="T19" fmla="*/ 18 h 517"/>
                <a:gd name="T20" fmla="*/ 4 w 455"/>
                <a:gd name="T21" fmla="*/ 115 h 5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517">
                  <a:moveTo>
                    <a:pt x="18" y="516"/>
                  </a:moveTo>
                  <a:cubicBezTo>
                    <a:pt x="58" y="516"/>
                    <a:pt x="97" y="516"/>
                    <a:pt x="137" y="516"/>
                  </a:cubicBezTo>
                  <a:cubicBezTo>
                    <a:pt x="182" y="371"/>
                    <a:pt x="228" y="225"/>
                    <a:pt x="274" y="80"/>
                  </a:cubicBezTo>
                  <a:cubicBezTo>
                    <a:pt x="323" y="80"/>
                    <a:pt x="373" y="80"/>
                    <a:pt x="423" y="80"/>
                  </a:cubicBezTo>
                  <a:cubicBezTo>
                    <a:pt x="433" y="53"/>
                    <a:pt x="444" y="26"/>
                    <a:pt x="454" y="0"/>
                  </a:cubicBezTo>
                  <a:cubicBezTo>
                    <a:pt x="404" y="0"/>
                    <a:pt x="355" y="0"/>
                    <a:pt x="305" y="0"/>
                  </a:cubicBezTo>
                  <a:cubicBezTo>
                    <a:pt x="263" y="0"/>
                    <a:pt x="222" y="0"/>
                    <a:pt x="180" y="0"/>
                  </a:cubicBezTo>
                  <a:cubicBezTo>
                    <a:pt x="131" y="0"/>
                    <a:pt x="81" y="0"/>
                    <a:pt x="31" y="0"/>
                  </a:cubicBezTo>
                  <a:cubicBezTo>
                    <a:pt x="21" y="26"/>
                    <a:pt x="10" y="53"/>
                    <a:pt x="0" y="80"/>
                  </a:cubicBezTo>
                  <a:cubicBezTo>
                    <a:pt x="52" y="80"/>
                    <a:pt x="103" y="80"/>
                    <a:pt x="155" y="80"/>
                  </a:cubicBezTo>
                  <a:cubicBezTo>
                    <a:pt x="110" y="225"/>
                    <a:pt x="64" y="371"/>
                    <a:pt x="18" y="516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Freeform 4"/>
            <p:cNvSpPr>
              <a:spLocks noChangeArrowheads="1"/>
            </p:cNvSpPr>
            <p:nvPr/>
          </p:nvSpPr>
          <p:spPr bwMode="auto">
            <a:xfrm>
              <a:off x="2521" y="2706"/>
              <a:ext cx="123" cy="115"/>
            </a:xfrm>
            <a:custGeom>
              <a:avLst/>
              <a:gdLst>
                <a:gd name="T0" fmla="*/ 43 w 555"/>
                <a:gd name="T1" fmla="*/ 65 h 517"/>
                <a:gd name="T2" fmla="*/ 43 w 555"/>
                <a:gd name="T3" fmla="*/ 65 h 517"/>
                <a:gd name="T4" fmla="*/ 76 w 555"/>
                <a:gd name="T5" fmla="*/ 65 h 517"/>
                <a:gd name="T6" fmla="*/ 59 w 555"/>
                <a:gd name="T7" fmla="*/ 115 h 517"/>
                <a:gd name="T8" fmla="*/ 85 w 555"/>
                <a:gd name="T9" fmla="*/ 115 h 517"/>
                <a:gd name="T10" fmla="*/ 123 w 555"/>
                <a:gd name="T11" fmla="*/ 0 h 517"/>
                <a:gd name="T12" fmla="*/ 114 w 555"/>
                <a:gd name="T13" fmla="*/ 0 h 517"/>
                <a:gd name="T14" fmla="*/ 97 w 555"/>
                <a:gd name="T15" fmla="*/ 0 h 517"/>
                <a:gd name="T16" fmla="*/ 76 w 555"/>
                <a:gd name="T17" fmla="*/ 0 h 517"/>
                <a:gd name="T18" fmla="*/ 63 w 555"/>
                <a:gd name="T19" fmla="*/ 0 h 517"/>
                <a:gd name="T20" fmla="*/ 59 w 555"/>
                <a:gd name="T21" fmla="*/ 0 h 517"/>
                <a:gd name="T22" fmla="*/ 58 w 555"/>
                <a:gd name="T23" fmla="*/ 0 h 517"/>
                <a:gd name="T24" fmla="*/ 51 w 555"/>
                <a:gd name="T25" fmla="*/ 0 h 517"/>
                <a:gd name="T26" fmla="*/ 33 w 555"/>
                <a:gd name="T27" fmla="*/ 14 h 517"/>
                <a:gd name="T28" fmla="*/ 0 w 555"/>
                <a:gd name="T29" fmla="*/ 115 h 517"/>
                <a:gd name="T30" fmla="*/ 26 w 555"/>
                <a:gd name="T31" fmla="*/ 115 h 517"/>
                <a:gd name="T32" fmla="*/ 43 w 555"/>
                <a:gd name="T33" fmla="*/ 65 h 517"/>
                <a:gd name="T34" fmla="*/ 54 w 555"/>
                <a:gd name="T35" fmla="*/ 29 h 517"/>
                <a:gd name="T36" fmla="*/ 54 w 555"/>
                <a:gd name="T37" fmla="*/ 29 h 517"/>
                <a:gd name="T38" fmla="*/ 55 w 555"/>
                <a:gd name="T39" fmla="*/ 25 h 517"/>
                <a:gd name="T40" fmla="*/ 65 w 555"/>
                <a:gd name="T41" fmla="*/ 18 h 517"/>
                <a:gd name="T42" fmla="*/ 70 w 555"/>
                <a:gd name="T43" fmla="*/ 18 h 517"/>
                <a:gd name="T44" fmla="*/ 91 w 555"/>
                <a:gd name="T45" fmla="*/ 18 h 517"/>
                <a:gd name="T46" fmla="*/ 81 w 555"/>
                <a:gd name="T47" fmla="*/ 48 h 517"/>
                <a:gd name="T48" fmla="*/ 48 w 555"/>
                <a:gd name="T49" fmla="*/ 48 h 517"/>
                <a:gd name="T50" fmla="*/ 54 w 555"/>
                <a:gd name="T51" fmla="*/ 29 h 5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5" h="517">
                  <a:moveTo>
                    <a:pt x="192" y="292"/>
                  </a:moveTo>
                  <a:lnTo>
                    <a:pt x="192" y="292"/>
                  </a:lnTo>
                  <a:cubicBezTo>
                    <a:pt x="342" y="292"/>
                    <a:pt x="292" y="292"/>
                    <a:pt x="342" y="292"/>
                  </a:cubicBezTo>
                  <a:cubicBezTo>
                    <a:pt x="267" y="516"/>
                    <a:pt x="292" y="441"/>
                    <a:pt x="267" y="516"/>
                  </a:cubicBezTo>
                  <a:cubicBezTo>
                    <a:pt x="385" y="516"/>
                    <a:pt x="346" y="516"/>
                    <a:pt x="385" y="516"/>
                  </a:cubicBezTo>
                  <a:cubicBezTo>
                    <a:pt x="554" y="0"/>
                    <a:pt x="498" y="172"/>
                    <a:pt x="554" y="0"/>
                  </a:cubicBezTo>
                  <a:cubicBezTo>
                    <a:pt x="516" y="0"/>
                    <a:pt x="529" y="0"/>
                    <a:pt x="516" y="0"/>
                  </a:cubicBezTo>
                  <a:cubicBezTo>
                    <a:pt x="436" y="0"/>
                    <a:pt x="462" y="0"/>
                    <a:pt x="436" y="0"/>
                  </a:cubicBezTo>
                  <a:cubicBezTo>
                    <a:pt x="342" y="0"/>
                    <a:pt x="373" y="0"/>
                    <a:pt x="342" y="0"/>
                  </a:cubicBezTo>
                  <a:cubicBezTo>
                    <a:pt x="286" y="0"/>
                    <a:pt x="305" y="0"/>
                    <a:pt x="286" y="0"/>
                  </a:cubicBezTo>
                  <a:cubicBezTo>
                    <a:pt x="267" y="0"/>
                    <a:pt x="273" y="0"/>
                    <a:pt x="267" y="0"/>
                  </a:cubicBezTo>
                  <a:cubicBezTo>
                    <a:pt x="261" y="0"/>
                    <a:pt x="263" y="0"/>
                    <a:pt x="261" y="0"/>
                  </a:cubicBezTo>
                  <a:cubicBezTo>
                    <a:pt x="230" y="0"/>
                    <a:pt x="240" y="0"/>
                    <a:pt x="230" y="0"/>
                  </a:cubicBezTo>
                  <a:cubicBezTo>
                    <a:pt x="192" y="0"/>
                    <a:pt x="161" y="24"/>
                    <a:pt x="149" y="62"/>
                  </a:cubicBezTo>
                  <a:cubicBezTo>
                    <a:pt x="0" y="516"/>
                    <a:pt x="50" y="364"/>
                    <a:pt x="0" y="516"/>
                  </a:cubicBezTo>
                  <a:cubicBezTo>
                    <a:pt x="118" y="516"/>
                    <a:pt x="78" y="516"/>
                    <a:pt x="118" y="516"/>
                  </a:cubicBezTo>
                  <a:cubicBezTo>
                    <a:pt x="142" y="441"/>
                    <a:pt x="167" y="366"/>
                    <a:pt x="192" y="292"/>
                  </a:cubicBezTo>
                  <a:close/>
                  <a:moveTo>
                    <a:pt x="242" y="130"/>
                  </a:moveTo>
                  <a:lnTo>
                    <a:pt x="242" y="130"/>
                  </a:lnTo>
                  <a:cubicBezTo>
                    <a:pt x="248" y="111"/>
                    <a:pt x="246" y="117"/>
                    <a:pt x="248" y="111"/>
                  </a:cubicBezTo>
                  <a:cubicBezTo>
                    <a:pt x="255" y="93"/>
                    <a:pt x="274" y="80"/>
                    <a:pt x="292" y="80"/>
                  </a:cubicBezTo>
                  <a:cubicBezTo>
                    <a:pt x="317" y="80"/>
                    <a:pt x="309" y="80"/>
                    <a:pt x="317" y="80"/>
                  </a:cubicBezTo>
                  <a:cubicBezTo>
                    <a:pt x="410" y="80"/>
                    <a:pt x="379" y="80"/>
                    <a:pt x="410" y="80"/>
                  </a:cubicBezTo>
                  <a:cubicBezTo>
                    <a:pt x="367" y="217"/>
                    <a:pt x="381" y="171"/>
                    <a:pt x="367" y="217"/>
                  </a:cubicBezTo>
                  <a:cubicBezTo>
                    <a:pt x="217" y="217"/>
                    <a:pt x="267" y="217"/>
                    <a:pt x="217" y="217"/>
                  </a:cubicBezTo>
                  <a:cubicBezTo>
                    <a:pt x="242" y="130"/>
                    <a:pt x="234" y="159"/>
                    <a:pt x="242" y="13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Freeform 5"/>
            <p:cNvSpPr>
              <a:spLocks noChangeArrowheads="1"/>
            </p:cNvSpPr>
            <p:nvPr/>
          </p:nvSpPr>
          <p:spPr bwMode="auto">
            <a:xfrm>
              <a:off x="2941" y="2706"/>
              <a:ext cx="138" cy="115"/>
            </a:xfrm>
            <a:custGeom>
              <a:avLst/>
              <a:gdLst>
                <a:gd name="T0" fmla="*/ 101 w 623"/>
                <a:gd name="T1" fmla="*/ 115 h 517"/>
                <a:gd name="T2" fmla="*/ 101 w 623"/>
                <a:gd name="T3" fmla="*/ 115 h 517"/>
                <a:gd name="T4" fmla="*/ 116 w 623"/>
                <a:gd name="T5" fmla="*/ 115 h 517"/>
                <a:gd name="T6" fmla="*/ 121 w 623"/>
                <a:gd name="T7" fmla="*/ 97 h 517"/>
                <a:gd name="T8" fmla="*/ 106 w 623"/>
                <a:gd name="T9" fmla="*/ 97 h 517"/>
                <a:gd name="T10" fmla="*/ 138 w 623"/>
                <a:gd name="T11" fmla="*/ 0 h 517"/>
                <a:gd name="T12" fmla="*/ 130 w 623"/>
                <a:gd name="T13" fmla="*/ 0 h 517"/>
                <a:gd name="T14" fmla="*/ 112 w 623"/>
                <a:gd name="T15" fmla="*/ 0 h 517"/>
                <a:gd name="T16" fmla="*/ 91 w 623"/>
                <a:gd name="T17" fmla="*/ 0 h 517"/>
                <a:gd name="T18" fmla="*/ 78 w 623"/>
                <a:gd name="T19" fmla="*/ 0 h 517"/>
                <a:gd name="T20" fmla="*/ 74 w 623"/>
                <a:gd name="T21" fmla="*/ 0 h 517"/>
                <a:gd name="T22" fmla="*/ 73 w 623"/>
                <a:gd name="T23" fmla="*/ 0 h 517"/>
                <a:gd name="T24" fmla="*/ 66 w 623"/>
                <a:gd name="T25" fmla="*/ 0 h 517"/>
                <a:gd name="T26" fmla="*/ 47 w 623"/>
                <a:gd name="T27" fmla="*/ 14 h 517"/>
                <a:gd name="T28" fmla="*/ 21 w 623"/>
                <a:gd name="T29" fmla="*/ 97 h 517"/>
                <a:gd name="T30" fmla="*/ 5 w 623"/>
                <a:gd name="T31" fmla="*/ 97 h 517"/>
                <a:gd name="T32" fmla="*/ 0 w 623"/>
                <a:gd name="T33" fmla="*/ 115 h 517"/>
                <a:gd name="T34" fmla="*/ 15 w 623"/>
                <a:gd name="T35" fmla="*/ 115 h 517"/>
                <a:gd name="T36" fmla="*/ 41 w 623"/>
                <a:gd name="T37" fmla="*/ 115 h 517"/>
                <a:gd name="T38" fmla="*/ 44 w 623"/>
                <a:gd name="T39" fmla="*/ 115 h 517"/>
                <a:gd name="T40" fmla="*/ 74 w 623"/>
                <a:gd name="T41" fmla="*/ 115 h 517"/>
                <a:gd name="T42" fmla="*/ 101 w 623"/>
                <a:gd name="T43" fmla="*/ 115 h 517"/>
                <a:gd name="T44" fmla="*/ 50 w 623"/>
                <a:gd name="T45" fmla="*/ 97 h 517"/>
                <a:gd name="T46" fmla="*/ 50 w 623"/>
                <a:gd name="T47" fmla="*/ 97 h 517"/>
                <a:gd name="T48" fmla="*/ 47 w 623"/>
                <a:gd name="T49" fmla="*/ 97 h 517"/>
                <a:gd name="T50" fmla="*/ 70 w 623"/>
                <a:gd name="T51" fmla="*/ 25 h 517"/>
                <a:gd name="T52" fmla="*/ 70 w 623"/>
                <a:gd name="T53" fmla="*/ 25 h 517"/>
                <a:gd name="T54" fmla="*/ 80 w 623"/>
                <a:gd name="T55" fmla="*/ 18 h 517"/>
                <a:gd name="T56" fmla="*/ 84 w 623"/>
                <a:gd name="T57" fmla="*/ 18 h 517"/>
                <a:gd name="T58" fmla="*/ 105 w 623"/>
                <a:gd name="T59" fmla="*/ 18 h 517"/>
                <a:gd name="T60" fmla="*/ 80 w 623"/>
                <a:gd name="T61" fmla="*/ 97 h 517"/>
                <a:gd name="T62" fmla="*/ 50 w 623"/>
                <a:gd name="T63" fmla="*/ 97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23" h="517">
                  <a:moveTo>
                    <a:pt x="454" y="516"/>
                  </a:moveTo>
                  <a:lnTo>
                    <a:pt x="454" y="516"/>
                  </a:lnTo>
                  <a:cubicBezTo>
                    <a:pt x="523" y="516"/>
                    <a:pt x="500" y="516"/>
                    <a:pt x="523" y="516"/>
                  </a:cubicBezTo>
                  <a:cubicBezTo>
                    <a:pt x="547" y="435"/>
                    <a:pt x="539" y="462"/>
                    <a:pt x="547" y="435"/>
                  </a:cubicBezTo>
                  <a:cubicBezTo>
                    <a:pt x="479" y="435"/>
                    <a:pt x="502" y="435"/>
                    <a:pt x="479" y="435"/>
                  </a:cubicBezTo>
                  <a:cubicBezTo>
                    <a:pt x="622" y="0"/>
                    <a:pt x="574" y="145"/>
                    <a:pt x="622" y="0"/>
                  </a:cubicBezTo>
                  <a:cubicBezTo>
                    <a:pt x="585" y="0"/>
                    <a:pt x="597" y="0"/>
                    <a:pt x="585" y="0"/>
                  </a:cubicBezTo>
                  <a:cubicBezTo>
                    <a:pt x="504" y="0"/>
                    <a:pt x="531" y="0"/>
                    <a:pt x="504" y="0"/>
                  </a:cubicBezTo>
                  <a:cubicBezTo>
                    <a:pt x="410" y="0"/>
                    <a:pt x="442" y="0"/>
                    <a:pt x="410" y="0"/>
                  </a:cubicBezTo>
                  <a:cubicBezTo>
                    <a:pt x="354" y="0"/>
                    <a:pt x="373" y="0"/>
                    <a:pt x="354" y="0"/>
                  </a:cubicBezTo>
                  <a:cubicBezTo>
                    <a:pt x="336" y="0"/>
                    <a:pt x="342" y="0"/>
                    <a:pt x="336" y="0"/>
                  </a:cubicBezTo>
                  <a:cubicBezTo>
                    <a:pt x="330" y="0"/>
                    <a:pt x="332" y="0"/>
                    <a:pt x="330" y="0"/>
                  </a:cubicBezTo>
                  <a:cubicBezTo>
                    <a:pt x="299" y="0"/>
                    <a:pt x="309" y="0"/>
                    <a:pt x="299" y="0"/>
                  </a:cubicBezTo>
                  <a:cubicBezTo>
                    <a:pt x="261" y="0"/>
                    <a:pt x="224" y="24"/>
                    <a:pt x="211" y="62"/>
                  </a:cubicBezTo>
                  <a:cubicBezTo>
                    <a:pt x="93" y="435"/>
                    <a:pt x="133" y="311"/>
                    <a:pt x="93" y="435"/>
                  </a:cubicBezTo>
                  <a:cubicBezTo>
                    <a:pt x="24" y="435"/>
                    <a:pt x="47" y="435"/>
                    <a:pt x="24" y="435"/>
                  </a:cubicBezTo>
                  <a:cubicBezTo>
                    <a:pt x="0" y="516"/>
                    <a:pt x="8" y="489"/>
                    <a:pt x="0" y="516"/>
                  </a:cubicBezTo>
                  <a:cubicBezTo>
                    <a:pt x="68" y="516"/>
                    <a:pt x="45" y="516"/>
                    <a:pt x="68" y="516"/>
                  </a:cubicBezTo>
                  <a:cubicBezTo>
                    <a:pt x="186" y="516"/>
                    <a:pt x="147" y="516"/>
                    <a:pt x="186" y="516"/>
                  </a:cubicBezTo>
                  <a:cubicBezTo>
                    <a:pt x="199" y="516"/>
                    <a:pt x="195" y="516"/>
                    <a:pt x="199" y="516"/>
                  </a:cubicBezTo>
                  <a:cubicBezTo>
                    <a:pt x="336" y="516"/>
                    <a:pt x="290" y="516"/>
                    <a:pt x="336" y="516"/>
                  </a:cubicBezTo>
                  <a:cubicBezTo>
                    <a:pt x="375" y="516"/>
                    <a:pt x="415" y="516"/>
                    <a:pt x="454" y="516"/>
                  </a:cubicBezTo>
                  <a:close/>
                  <a:moveTo>
                    <a:pt x="224" y="435"/>
                  </a:moveTo>
                  <a:lnTo>
                    <a:pt x="224" y="435"/>
                  </a:lnTo>
                  <a:cubicBezTo>
                    <a:pt x="211" y="435"/>
                    <a:pt x="216" y="435"/>
                    <a:pt x="211" y="435"/>
                  </a:cubicBezTo>
                  <a:cubicBezTo>
                    <a:pt x="317" y="111"/>
                    <a:pt x="282" y="219"/>
                    <a:pt x="317" y="111"/>
                  </a:cubicBezTo>
                  <a:cubicBezTo>
                    <a:pt x="323" y="93"/>
                    <a:pt x="342" y="80"/>
                    <a:pt x="361" y="80"/>
                  </a:cubicBezTo>
                  <a:cubicBezTo>
                    <a:pt x="379" y="80"/>
                    <a:pt x="373" y="80"/>
                    <a:pt x="379" y="80"/>
                  </a:cubicBezTo>
                  <a:cubicBezTo>
                    <a:pt x="473" y="80"/>
                    <a:pt x="442" y="80"/>
                    <a:pt x="473" y="80"/>
                  </a:cubicBezTo>
                  <a:cubicBezTo>
                    <a:pt x="361" y="435"/>
                    <a:pt x="398" y="317"/>
                    <a:pt x="361" y="435"/>
                  </a:cubicBezTo>
                  <a:cubicBezTo>
                    <a:pt x="315" y="435"/>
                    <a:pt x="270" y="435"/>
                    <a:pt x="224" y="4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Freeform 6"/>
            <p:cNvSpPr>
              <a:spLocks noChangeArrowheads="1"/>
            </p:cNvSpPr>
            <p:nvPr/>
          </p:nvSpPr>
          <p:spPr bwMode="auto">
            <a:xfrm>
              <a:off x="2628" y="2706"/>
              <a:ext cx="116" cy="115"/>
            </a:xfrm>
            <a:custGeom>
              <a:avLst/>
              <a:gdLst>
                <a:gd name="T0" fmla="*/ 95 w 524"/>
                <a:gd name="T1" fmla="*/ 57 h 517"/>
                <a:gd name="T2" fmla="*/ 95 w 524"/>
                <a:gd name="T3" fmla="*/ 57 h 517"/>
                <a:gd name="T4" fmla="*/ 109 w 524"/>
                <a:gd name="T5" fmla="*/ 43 h 517"/>
                <a:gd name="T6" fmla="*/ 114 w 524"/>
                <a:gd name="T7" fmla="*/ 25 h 517"/>
                <a:gd name="T8" fmla="*/ 112 w 524"/>
                <a:gd name="T9" fmla="*/ 8 h 517"/>
                <a:gd name="T10" fmla="*/ 97 w 524"/>
                <a:gd name="T11" fmla="*/ 0 h 517"/>
                <a:gd name="T12" fmla="*/ 64 w 524"/>
                <a:gd name="T13" fmla="*/ 0 h 517"/>
                <a:gd name="T14" fmla="*/ 55 w 524"/>
                <a:gd name="T15" fmla="*/ 0 h 517"/>
                <a:gd name="T16" fmla="*/ 36 w 524"/>
                <a:gd name="T17" fmla="*/ 0 h 517"/>
                <a:gd name="T18" fmla="*/ 0 w 524"/>
                <a:gd name="T19" fmla="*/ 115 h 517"/>
                <a:gd name="T20" fmla="*/ 21 w 524"/>
                <a:gd name="T21" fmla="*/ 115 h 517"/>
                <a:gd name="T22" fmla="*/ 26 w 524"/>
                <a:gd name="T23" fmla="*/ 115 h 517"/>
                <a:gd name="T24" fmla="*/ 72 w 524"/>
                <a:gd name="T25" fmla="*/ 115 h 517"/>
                <a:gd name="T26" fmla="*/ 90 w 524"/>
                <a:gd name="T27" fmla="*/ 101 h 517"/>
                <a:gd name="T28" fmla="*/ 99 w 524"/>
                <a:gd name="T29" fmla="*/ 71 h 517"/>
                <a:gd name="T30" fmla="*/ 95 w 524"/>
                <a:gd name="T31" fmla="*/ 57 h 517"/>
                <a:gd name="T32" fmla="*/ 74 w 524"/>
                <a:gd name="T33" fmla="*/ 72 h 517"/>
                <a:gd name="T34" fmla="*/ 74 w 524"/>
                <a:gd name="T35" fmla="*/ 72 h 517"/>
                <a:gd name="T36" fmla="*/ 70 w 524"/>
                <a:gd name="T37" fmla="*/ 81 h 517"/>
                <a:gd name="T38" fmla="*/ 68 w 524"/>
                <a:gd name="T39" fmla="*/ 88 h 517"/>
                <a:gd name="T40" fmla="*/ 58 w 524"/>
                <a:gd name="T41" fmla="*/ 97 h 517"/>
                <a:gd name="T42" fmla="*/ 32 w 524"/>
                <a:gd name="T43" fmla="*/ 97 h 517"/>
                <a:gd name="T44" fmla="*/ 43 w 524"/>
                <a:gd name="T45" fmla="*/ 65 h 517"/>
                <a:gd name="T46" fmla="*/ 69 w 524"/>
                <a:gd name="T47" fmla="*/ 65 h 517"/>
                <a:gd name="T48" fmla="*/ 73 w 524"/>
                <a:gd name="T49" fmla="*/ 66 h 517"/>
                <a:gd name="T50" fmla="*/ 74 w 524"/>
                <a:gd name="T51" fmla="*/ 72 h 517"/>
                <a:gd name="T52" fmla="*/ 88 w 524"/>
                <a:gd name="T53" fmla="*/ 26 h 517"/>
                <a:gd name="T54" fmla="*/ 88 w 524"/>
                <a:gd name="T55" fmla="*/ 26 h 517"/>
                <a:gd name="T56" fmla="*/ 85 w 524"/>
                <a:gd name="T57" fmla="*/ 34 h 517"/>
                <a:gd name="T58" fmla="*/ 83 w 524"/>
                <a:gd name="T59" fmla="*/ 41 h 517"/>
                <a:gd name="T60" fmla="*/ 73 w 524"/>
                <a:gd name="T61" fmla="*/ 48 h 517"/>
                <a:gd name="T62" fmla="*/ 47 w 524"/>
                <a:gd name="T63" fmla="*/ 48 h 517"/>
                <a:gd name="T64" fmla="*/ 56 w 524"/>
                <a:gd name="T65" fmla="*/ 18 h 517"/>
                <a:gd name="T66" fmla="*/ 83 w 524"/>
                <a:gd name="T67" fmla="*/ 18 h 517"/>
                <a:gd name="T68" fmla="*/ 88 w 524"/>
                <a:gd name="T69" fmla="*/ 21 h 517"/>
                <a:gd name="T70" fmla="*/ 88 w 524"/>
                <a:gd name="T71" fmla="*/ 26 h 5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4" h="517">
                  <a:moveTo>
                    <a:pt x="429" y="255"/>
                  </a:moveTo>
                  <a:lnTo>
                    <a:pt x="429" y="255"/>
                  </a:lnTo>
                  <a:cubicBezTo>
                    <a:pt x="454" y="242"/>
                    <a:pt x="480" y="224"/>
                    <a:pt x="492" y="193"/>
                  </a:cubicBezTo>
                  <a:cubicBezTo>
                    <a:pt x="517" y="111"/>
                    <a:pt x="508" y="138"/>
                    <a:pt x="517" y="111"/>
                  </a:cubicBezTo>
                  <a:cubicBezTo>
                    <a:pt x="523" y="86"/>
                    <a:pt x="523" y="55"/>
                    <a:pt x="504" y="37"/>
                  </a:cubicBezTo>
                  <a:cubicBezTo>
                    <a:pt x="486" y="12"/>
                    <a:pt x="460" y="0"/>
                    <a:pt x="436" y="0"/>
                  </a:cubicBezTo>
                  <a:cubicBezTo>
                    <a:pt x="287" y="0"/>
                    <a:pt x="336" y="0"/>
                    <a:pt x="287" y="0"/>
                  </a:cubicBezTo>
                  <a:cubicBezTo>
                    <a:pt x="249" y="0"/>
                    <a:pt x="261" y="0"/>
                    <a:pt x="249" y="0"/>
                  </a:cubicBezTo>
                  <a:cubicBezTo>
                    <a:pt x="162" y="0"/>
                    <a:pt x="191" y="0"/>
                    <a:pt x="162" y="0"/>
                  </a:cubicBezTo>
                  <a:cubicBezTo>
                    <a:pt x="0" y="516"/>
                    <a:pt x="54" y="344"/>
                    <a:pt x="0" y="516"/>
                  </a:cubicBezTo>
                  <a:cubicBezTo>
                    <a:pt x="93" y="516"/>
                    <a:pt x="62" y="516"/>
                    <a:pt x="93" y="516"/>
                  </a:cubicBezTo>
                  <a:cubicBezTo>
                    <a:pt x="119" y="516"/>
                    <a:pt x="110" y="516"/>
                    <a:pt x="119" y="516"/>
                  </a:cubicBezTo>
                  <a:cubicBezTo>
                    <a:pt x="324" y="516"/>
                    <a:pt x="255" y="516"/>
                    <a:pt x="324" y="516"/>
                  </a:cubicBezTo>
                  <a:cubicBezTo>
                    <a:pt x="361" y="516"/>
                    <a:pt x="392" y="491"/>
                    <a:pt x="405" y="454"/>
                  </a:cubicBezTo>
                  <a:cubicBezTo>
                    <a:pt x="449" y="317"/>
                    <a:pt x="434" y="362"/>
                    <a:pt x="449" y="317"/>
                  </a:cubicBezTo>
                  <a:cubicBezTo>
                    <a:pt x="460" y="292"/>
                    <a:pt x="454" y="267"/>
                    <a:pt x="429" y="255"/>
                  </a:cubicBezTo>
                  <a:close/>
                  <a:moveTo>
                    <a:pt x="336" y="323"/>
                  </a:moveTo>
                  <a:lnTo>
                    <a:pt x="336" y="323"/>
                  </a:lnTo>
                  <a:cubicBezTo>
                    <a:pt x="318" y="366"/>
                    <a:pt x="324" y="352"/>
                    <a:pt x="318" y="366"/>
                  </a:cubicBezTo>
                  <a:cubicBezTo>
                    <a:pt x="305" y="397"/>
                    <a:pt x="309" y="387"/>
                    <a:pt x="305" y="397"/>
                  </a:cubicBezTo>
                  <a:cubicBezTo>
                    <a:pt x="299" y="417"/>
                    <a:pt x="280" y="435"/>
                    <a:pt x="261" y="435"/>
                  </a:cubicBezTo>
                  <a:cubicBezTo>
                    <a:pt x="143" y="435"/>
                    <a:pt x="183" y="435"/>
                    <a:pt x="143" y="435"/>
                  </a:cubicBezTo>
                  <a:cubicBezTo>
                    <a:pt x="193" y="292"/>
                    <a:pt x="177" y="339"/>
                    <a:pt x="193" y="292"/>
                  </a:cubicBezTo>
                  <a:cubicBezTo>
                    <a:pt x="311" y="292"/>
                    <a:pt x="272" y="292"/>
                    <a:pt x="311" y="292"/>
                  </a:cubicBezTo>
                  <a:cubicBezTo>
                    <a:pt x="318" y="292"/>
                    <a:pt x="324" y="292"/>
                    <a:pt x="330" y="298"/>
                  </a:cubicBezTo>
                  <a:cubicBezTo>
                    <a:pt x="336" y="304"/>
                    <a:pt x="336" y="317"/>
                    <a:pt x="336" y="323"/>
                  </a:cubicBezTo>
                  <a:close/>
                  <a:moveTo>
                    <a:pt x="398" y="118"/>
                  </a:moveTo>
                  <a:lnTo>
                    <a:pt x="398" y="118"/>
                  </a:lnTo>
                  <a:cubicBezTo>
                    <a:pt x="386" y="155"/>
                    <a:pt x="390" y="143"/>
                    <a:pt x="386" y="155"/>
                  </a:cubicBezTo>
                  <a:cubicBezTo>
                    <a:pt x="374" y="186"/>
                    <a:pt x="378" y="176"/>
                    <a:pt x="374" y="186"/>
                  </a:cubicBezTo>
                  <a:cubicBezTo>
                    <a:pt x="367" y="204"/>
                    <a:pt x="349" y="217"/>
                    <a:pt x="330" y="217"/>
                  </a:cubicBezTo>
                  <a:cubicBezTo>
                    <a:pt x="212" y="217"/>
                    <a:pt x="251" y="217"/>
                    <a:pt x="212" y="217"/>
                  </a:cubicBezTo>
                  <a:cubicBezTo>
                    <a:pt x="255" y="80"/>
                    <a:pt x="241" y="126"/>
                    <a:pt x="255" y="80"/>
                  </a:cubicBezTo>
                  <a:cubicBezTo>
                    <a:pt x="374" y="80"/>
                    <a:pt x="334" y="80"/>
                    <a:pt x="374" y="80"/>
                  </a:cubicBezTo>
                  <a:cubicBezTo>
                    <a:pt x="386" y="80"/>
                    <a:pt x="392" y="86"/>
                    <a:pt x="398" y="93"/>
                  </a:cubicBezTo>
                  <a:cubicBezTo>
                    <a:pt x="398" y="99"/>
                    <a:pt x="405" y="105"/>
                    <a:pt x="398" y="118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Freeform 7"/>
            <p:cNvSpPr>
              <a:spLocks noChangeArrowheads="1"/>
            </p:cNvSpPr>
            <p:nvPr/>
          </p:nvSpPr>
          <p:spPr bwMode="auto">
            <a:xfrm>
              <a:off x="2841" y="2706"/>
              <a:ext cx="117" cy="115"/>
            </a:xfrm>
            <a:custGeom>
              <a:avLst/>
              <a:gdLst>
                <a:gd name="T0" fmla="*/ 116 w 530"/>
                <a:gd name="T1" fmla="*/ 25 h 517"/>
                <a:gd name="T2" fmla="*/ 116 w 530"/>
                <a:gd name="T3" fmla="*/ 25 h 517"/>
                <a:gd name="T4" fmla="*/ 113 w 530"/>
                <a:gd name="T5" fmla="*/ 8 h 517"/>
                <a:gd name="T6" fmla="*/ 96 w 530"/>
                <a:gd name="T7" fmla="*/ 0 h 517"/>
                <a:gd name="T8" fmla="*/ 95 w 530"/>
                <a:gd name="T9" fmla="*/ 0 h 517"/>
                <a:gd name="T10" fmla="*/ 57 w 530"/>
                <a:gd name="T11" fmla="*/ 0 h 517"/>
                <a:gd name="T12" fmla="*/ 45 w 530"/>
                <a:gd name="T13" fmla="*/ 0 h 517"/>
                <a:gd name="T14" fmla="*/ 28 w 530"/>
                <a:gd name="T15" fmla="*/ 14 h 517"/>
                <a:gd name="T16" fmla="*/ 3 w 530"/>
                <a:gd name="T17" fmla="*/ 90 h 517"/>
                <a:gd name="T18" fmla="*/ 6 w 530"/>
                <a:gd name="T19" fmla="*/ 107 h 517"/>
                <a:gd name="T20" fmla="*/ 21 w 530"/>
                <a:gd name="T21" fmla="*/ 115 h 517"/>
                <a:gd name="T22" fmla="*/ 22 w 530"/>
                <a:gd name="T23" fmla="*/ 115 h 517"/>
                <a:gd name="T24" fmla="*/ 62 w 530"/>
                <a:gd name="T25" fmla="*/ 115 h 517"/>
                <a:gd name="T26" fmla="*/ 72 w 530"/>
                <a:gd name="T27" fmla="*/ 115 h 517"/>
                <a:gd name="T28" fmla="*/ 91 w 530"/>
                <a:gd name="T29" fmla="*/ 101 h 517"/>
                <a:gd name="T30" fmla="*/ 116 w 530"/>
                <a:gd name="T31" fmla="*/ 25 h 517"/>
                <a:gd name="T32" fmla="*/ 89 w 530"/>
                <a:gd name="T33" fmla="*/ 26 h 517"/>
                <a:gd name="T34" fmla="*/ 89 w 530"/>
                <a:gd name="T35" fmla="*/ 26 h 517"/>
                <a:gd name="T36" fmla="*/ 69 w 530"/>
                <a:gd name="T37" fmla="*/ 88 h 517"/>
                <a:gd name="T38" fmla="*/ 59 w 530"/>
                <a:gd name="T39" fmla="*/ 97 h 517"/>
                <a:gd name="T40" fmla="*/ 32 w 530"/>
                <a:gd name="T41" fmla="*/ 97 h 517"/>
                <a:gd name="T42" fmla="*/ 29 w 530"/>
                <a:gd name="T43" fmla="*/ 94 h 517"/>
                <a:gd name="T44" fmla="*/ 29 w 530"/>
                <a:gd name="T45" fmla="*/ 90 h 517"/>
                <a:gd name="T46" fmla="*/ 50 w 530"/>
                <a:gd name="T47" fmla="*/ 26 h 517"/>
                <a:gd name="T48" fmla="*/ 59 w 530"/>
                <a:gd name="T49" fmla="*/ 18 h 517"/>
                <a:gd name="T50" fmla="*/ 87 w 530"/>
                <a:gd name="T51" fmla="*/ 18 h 517"/>
                <a:gd name="T52" fmla="*/ 88 w 530"/>
                <a:gd name="T53" fmla="*/ 21 h 517"/>
                <a:gd name="T54" fmla="*/ 89 w 530"/>
                <a:gd name="T55" fmla="*/ 26 h 5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0" h="517">
                  <a:moveTo>
                    <a:pt x="524" y="111"/>
                  </a:moveTo>
                  <a:lnTo>
                    <a:pt x="524" y="111"/>
                  </a:lnTo>
                  <a:cubicBezTo>
                    <a:pt x="529" y="86"/>
                    <a:pt x="524" y="55"/>
                    <a:pt x="511" y="37"/>
                  </a:cubicBezTo>
                  <a:cubicBezTo>
                    <a:pt x="492" y="12"/>
                    <a:pt x="467" y="0"/>
                    <a:pt x="436" y="0"/>
                  </a:cubicBezTo>
                  <a:cubicBezTo>
                    <a:pt x="430" y="0"/>
                    <a:pt x="432" y="0"/>
                    <a:pt x="430" y="0"/>
                  </a:cubicBezTo>
                  <a:cubicBezTo>
                    <a:pt x="256" y="0"/>
                    <a:pt x="314" y="0"/>
                    <a:pt x="256" y="0"/>
                  </a:cubicBezTo>
                  <a:cubicBezTo>
                    <a:pt x="206" y="0"/>
                    <a:pt x="222" y="0"/>
                    <a:pt x="206" y="0"/>
                  </a:cubicBezTo>
                  <a:cubicBezTo>
                    <a:pt x="168" y="0"/>
                    <a:pt x="137" y="24"/>
                    <a:pt x="125" y="62"/>
                  </a:cubicBezTo>
                  <a:cubicBezTo>
                    <a:pt x="12" y="404"/>
                    <a:pt x="50" y="290"/>
                    <a:pt x="12" y="404"/>
                  </a:cubicBezTo>
                  <a:cubicBezTo>
                    <a:pt x="0" y="428"/>
                    <a:pt x="6" y="460"/>
                    <a:pt x="25" y="479"/>
                  </a:cubicBezTo>
                  <a:cubicBezTo>
                    <a:pt x="38" y="503"/>
                    <a:pt x="69" y="516"/>
                    <a:pt x="94" y="516"/>
                  </a:cubicBezTo>
                  <a:cubicBezTo>
                    <a:pt x="100" y="516"/>
                    <a:pt x="98" y="516"/>
                    <a:pt x="100" y="516"/>
                  </a:cubicBezTo>
                  <a:cubicBezTo>
                    <a:pt x="280" y="516"/>
                    <a:pt x="220" y="516"/>
                    <a:pt x="280" y="516"/>
                  </a:cubicBezTo>
                  <a:cubicBezTo>
                    <a:pt x="324" y="516"/>
                    <a:pt x="309" y="516"/>
                    <a:pt x="324" y="516"/>
                  </a:cubicBezTo>
                  <a:cubicBezTo>
                    <a:pt x="362" y="516"/>
                    <a:pt x="399" y="491"/>
                    <a:pt x="411" y="454"/>
                  </a:cubicBezTo>
                  <a:cubicBezTo>
                    <a:pt x="449" y="339"/>
                    <a:pt x="486" y="225"/>
                    <a:pt x="524" y="111"/>
                  </a:cubicBezTo>
                  <a:close/>
                  <a:moveTo>
                    <a:pt x="405" y="118"/>
                  </a:moveTo>
                  <a:lnTo>
                    <a:pt x="405" y="118"/>
                  </a:lnTo>
                  <a:cubicBezTo>
                    <a:pt x="311" y="397"/>
                    <a:pt x="343" y="304"/>
                    <a:pt x="311" y="397"/>
                  </a:cubicBezTo>
                  <a:cubicBezTo>
                    <a:pt x="305" y="417"/>
                    <a:pt x="287" y="435"/>
                    <a:pt x="268" y="435"/>
                  </a:cubicBezTo>
                  <a:cubicBezTo>
                    <a:pt x="143" y="435"/>
                    <a:pt x="185" y="435"/>
                    <a:pt x="143" y="435"/>
                  </a:cubicBezTo>
                  <a:cubicBezTo>
                    <a:pt x="137" y="428"/>
                    <a:pt x="137" y="428"/>
                    <a:pt x="131" y="423"/>
                  </a:cubicBezTo>
                  <a:cubicBezTo>
                    <a:pt x="125" y="417"/>
                    <a:pt x="125" y="410"/>
                    <a:pt x="131" y="404"/>
                  </a:cubicBezTo>
                  <a:cubicBezTo>
                    <a:pt x="225" y="118"/>
                    <a:pt x="193" y="213"/>
                    <a:pt x="225" y="118"/>
                  </a:cubicBezTo>
                  <a:cubicBezTo>
                    <a:pt x="231" y="99"/>
                    <a:pt x="243" y="80"/>
                    <a:pt x="268" y="80"/>
                  </a:cubicBezTo>
                  <a:cubicBezTo>
                    <a:pt x="393" y="80"/>
                    <a:pt x="351" y="80"/>
                    <a:pt x="393" y="80"/>
                  </a:cubicBezTo>
                  <a:cubicBezTo>
                    <a:pt x="393" y="86"/>
                    <a:pt x="399" y="86"/>
                    <a:pt x="399" y="93"/>
                  </a:cubicBezTo>
                  <a:cubicBezTo>
                    <a:pt x="405" y="99"/>
                    <a:pt x="405" y="105"/>
                    <a:pt x="405" y="118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8"/>
            <p:cNvSpPr>
              <a:spLocks noChangeArrowheads="1"/>
            </p:cNvSpPr>
            <p:nvPr/>
          </p:nvSpPr>
          <p:spPr bwMode="auto">
            <a:xfrm>
              <a:off x="3077" y="2706"/>
              <a:ext cx="117" cy="115"/>
            </a:xfrm>
            <a:custGeom>
              <a:avLst/>
              <a:gdLst>
                <a:gd name="T0" fmla="*/ 113 w 530"/>
                <a:gd name="T1" fmla="*/ 8 h 517"/>
                <a:gd name="T2" fmla="*/ 113 w 530"/>
                <a:gd name="T3" fmla="*/ 8 h 517"/>
                <a:gd name="T4" fmla="*/ 96 w 530"/>
                <a:gd name="T5" fmla="*/ 0 h 517"/>
                <a:gd name="T6" fmla="*/ 95 w 530"/>
                <a:gd name="T7" fmla="*/ 0 h 517"/>
                <a:gd name="T8" fmla="*/ 56 w 530"/>
                <a:gd name="T9" fmla="*/ 0 h 517"/>
                <a:gd name="T10" fmla="*/ 45 w 530"/>
                <a:gd name="T11" fmla="*/ 0 h 517"/>
                <a:gd name="T12" fmla="*/ 27 w 530"/>
                <a:gd name="T13" fmla="*/ 14 h 517"/>
                <a:gd name="T14" fmla="*/ 3 w 530"/>
                <a:gd name="T15" fmla="*/ 90 h 517"/>
                <a:gd name="T16" fmla="*/ 5 w 530"/>
                <a:gd name="T17" fmla="*/ 107 h 517"/>
                <a:gd name="T18" fmla="*/ 21 w 530"/>
                <a:gd name="T19" fmla="*/ 115 h 517"/>
                <a:gd name="T20" fmla="*/ 22 w 530"/>
                <a:gd name="T21" fmla="*/ 115 h 517"/>
                <a:gd name="T22" fmla="*/ 62 w 530"/>
                <a:gd name="T23" fmla="*/ 115 h 517"/>
                <a:gd name="T24" fmla="*/ 71 w 530"/>
                <a:gd name="T25" fmla="*/ 115 h 517"/>
                <a:gd name="T26" fmla="*/ 91 w 530"/>
                <a:gd name="T27" fmla="*/ 101 h 517"/>
                <a:gd name="T28" fmla="*/ 115 w 530"/>
                <a:gd name="T29" fmla="*/ 25 h 517"/>
                <a:gd name="T30" fmla="*/ 113 w 530"/>
                <a:gd name="T31" fmla="*/ 8 h 517"/>
                <a:gd name="T32" fmla="*/ 89 w 530"/>
                <a:gd name="T33" fmla="*/ 26 h 517"/>
                <a:gd name="T34" fmla="*/ 89 w 530"/>
                <a:gd name="T35" fmla="*/ 26 h 517"/>
                <a:gd name="T36" fmla="*/ 68 w 530"/>
                <a:gd name="T37" fmla="*/ 88 h 517"/>
                <a:gd name="T38" fmla="*/ 59 w 530"/>
                <a:gd name="T39" fmla="*/ 97 h 517"/>
                <a:gd name="T40" fmla="*/ 31 w 530"/>
                <a:gd name="T41" fmla="*/ 97 h 517"/>
                <a:gd name="T42" fmla="*/ 29 w 530"/>
                <a:gd name="T43" fmla="*/ 94 h 517"/>
                <a:gd name="T44" fmla="*/ 29 w 530"/>
                <a:gd name="T45" fmla="*/ 90 h 517"/>
                <a:gd name="T46" fmla="*/ 49 w 530"/>
                <a:gd name="T47" fmla="*/ 26 h 517"/>
                <a:gd name="T48" fmla="*/ 59 w 530"/>
                <a:gd name="T49" fmla="*/ 18 h 517"/>
                <a:gd name="T50" fmla="*/ 87 w 530"/>
                <a:gd name="T51" fmla="*/ 18 h 517"/>
                <a:gd name="T52" fmla="*/ 88 w 530"/>
                <a:gd name="T53" fmla="*/ 21 h 517"/>
                <a:gd name="T54" fmla="*/ 89 w 530"/>
                <a:gd name="T55" fmla="*/ 26 h 5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0" h="517">
                  <a:moveTo>
                    <a:pt x="510" y="37"/>
                  </a:moveTo>
                  <a:lnTo>
                    <a:pt x="510" y="37"/>
                  </a:lnTo>
                  <a:cubicBezTo>
                    <a:pt x="491" y="12"/>
                    <a:pt x="466" y="0"/>
                    <a:pt x="435" y="0"/>
                  </a:cubicBezTo>
                  <a:cubicBezTo>
                    <a:pt x="429" y="0"/>
                    <a:pt x="431" y="0"/>
                    <a:pt x="429" y="0"/>
                  </a:cubicBezTo>
                  <a:cubicBezTo>
                    <a:pt x="255" y="0"/>
                    <a:pt x="313" y="0"/>
                    <a:pt x="255" y="0"/>
                  </a:cubicBezTo>
                  <a:cubicBezTo>
                    <a:pt x="205" y="0"/>
                    <a:pt x="221" y="0"/>
                    <a:pt x="205" y="0"/>
                  </a:cubicBezTo>
                  <a:cubicBezTo>
                    <a:pt x="168" y="0"/>
                    <a:pt x="136" y="24"/>
                    <a:pt x="124" y="62"/>
                  </a:cubicBezTo>
                  <a:cubicBezTo>
                    <a:pt x="12" y="404"/>
                    <a:pt x="49" y="290"/>
                    <a:pt x="12" y="404"/>
                  </a:cubicBezTo>
                  <a:cubicBezTo>
                    <a:pt x="0" y="428"/>
                    <a:pt x="6" y="460"/>
                    <a:pt x="24" y="479"/>
                  </a:cubicBezTo>
                  <a:cubicBezTo>
                    <a:pt x="37" y="503"/>
                    <a:pt x="68" y="516"/>
                    <a:pt x="93" y="516"/>
                  </a:cubicBezTo>
                  <a:cubicBezTo>
                    <a:pt x="99" y="516"/>
                    <a:pt x="97" y="516"/>
                    <a:pt x="99" y="516"/>
                  </a:cubicBezTo>
                  <a:cubicBezTo>
                    <a:pt x="279" y="516"/>
                    <a:pt x="219" y="516"/>
                    <a:pt x="279" y="516"/>
                  </a:cubicBezTo>
                  <a:cubicBezTo>
                    <a:pt x="323" y="516"/>
                    <a:pt x="308" y="516"/>
                    <a:pt x="323" y="516"/>
                  </a:cubicBezTo>
                  <a:cubicBezTo>
                    <a:pt x="361" y="516"/>
                    <a:pt x="398" y="491"/>
                    <a:pt x="410" y="454"/>
                  </a:cubicBezTo>
                  <a:cubicBezTo>
                    <a:pt x="523" y="111"/>
                    <a:pt x="485" y="225"/>
                    <a:pt x="523" y="111"/>
                  </a:cubicBezTo>
                  <a:cubicBezTo>
                    <a:pt x="529" y="86"/>
                    <a:pt x="523" y="55"/>
                    <a:pt x="510" y="37"/>
                  </a:cubicBezTo>
                  <a:close/>
                  <a:moveTo>
                    <a:pt x="404" y="118"/>
                  </a:moveTo>
                  <a:lnTo>
                    <a:pt x="404" y="118"/>
                  </a:lnTo>
                  <a:cubicBezTo>
                    <a:pt x="310" y="397"/>
                    <a:pt x="342" y="304"/>
                    <a:pt x="310" y="397"/>
                  </a:cubicBezTo>
                  <a:cubicBezTo>
                    <a:pt x="304" y="417"/>
                    <a:pt x="286" y="435"/>
                    <a:pt x="267" y="435"/>
                  </a:cubicBezTo>
                  <a:cubicBezTo>
                    <a:pt x="142" y="435"/>
                    <a:pt x="184" y="435"/>
                    <a:pt x="142" y="435"/>
                  </a:cubicBezTo>
                  <a:cubicBezTo>
                    <a:pt x="136" y="428"/>
                    <a:pt x="136" y="428"/>
                    <a:pt x="130" y="423"/>
                  </a:cubicBezTo>
                  <a:cubicBezTo>
                    <a:pt x="124" y="417"/>
                    <a:pt x="124" y="410"/>
                    <a:pt x="130" y="404"/>
                  </a:cubicBezTo>
                  <a:cubicBezTo>
                    <a:pt x="224" y="118"/>
                    <a:pt x="192" y="213"/>
                    <a:pt x="224" y="118"/>
                  </a:cubicBezTo>
                  <a:cubicBezTo>
                    <a:pt x="230" y="99"/>
                    <a:pt x="242" y="80"/>
                    <a:pt x="267" y="80"/>
                  </a:cubicBezTo>
                  <a:cubicBezTo>
                    <a:pt x="392" y="80"/>
                    <a:pt x="350" y="80"/>
                    <a:pt x="392" y="80"/>
                  </a:cubicBezTo>
                  <a:cubicBezTo>
                    <a:pt x="392" y="86"/>
                    <a:pt x="398" y="86"/>
                    <a:pt x="398" y="93"/>
                  </a:cubicBezTo>
                  <a:cubicBezTo>
                    <a:pt x="404" y="99"/>
                    <a:pt x="404" y="105"/>
                    <a:pt x="404" y="118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Freeform 9"/>
            <p:cNvSpPr>
              <a:spLocks noChangeArrowheads="1"/>
            </p:cNvSpPr>
            <p:nvPr/>
          </p:nvSpPr>
          <p:spPr bwMode="auto">
            <a:xfrm>
              <a:off x="3186" y="2706"/>
              <a:ext cx="117" cy="115"/>
            </a:xfrm>
            <a:custGeom>
              <a:avLst/>
              <a:gdLst>
                <a:gd name="T0" fmla="*/ 111 w 530"/>
                <a:gd name="T1" fmla="*/ 8 h 517"/>
                <a:gd name="T2" fmla="*/ 111 w 530"/>
                <a:gd name="T3" fmla="*/ 8 h 517"/>
                <a:gd name="T4" fmla="*/ 96 w 530"/>
                <a:gd name="T5" fmla="*/ 0 h 517"/>
                <a:gd name="T6" fmla="*/ 63 w 530"/>
                <a:gd name="T7" fmla="*/ 0 h 517"/>
                <a:gd name="T8" fmla="*/ 55 w 530"/>
                <a:gd name="T9" fmla="*/ 0 h 517"/>
                <a:gd name="T10" fmla="*/ 36 w 530"/>
                <a:gd name="T11" fmla="*/ 0 h 517"/>
                <a:gd name="T12" fmla="*/ 0 w 530"/>
                <a:gd name="T13" fmla="*/ 115 h 517"/>
                <a:gd name="T14" fmla="*/ 26 w 530"/>
                <a:gd name="T15" fmla="*/ 115 h 517"/>
                <a:gd name="T16" fmla="*/ 43 w 530"/>
                <a:gd name="T17" fmla="*/ 65 h 517"/>
                <a:gd name="T18" fmla="*/ 69 w 530"/>
                <a:gd name="T19" fmla="*/ 65 h 517"/>
                <a:gd name="T20" fmla="*/ 84 w 530"/>
                <a:gd name="T21" fmla="*/ 65 h 517"/>
                <a:gd name="T22" fmla="*/ 109 w 530"/>
                <a:gd name="T23" fmla="*/ 43 h 517"/>
                <a:gd name="T24" fmla="*/ 114 w 530"/>
                <a:gd name="T25" fmla="*/ 25 h 517"/>
                <a:gd name="T26" fmla="*/ 111 w 530"/>
                <a:gd name="T27" fmla="*/ 8 h 517"/>
                <a:gd name="T28" fmla="*/ 88 w 530"/>
                <a:gd name="T29" fmla="*/ 26 h 517"/>
                <a:gd name="T30" fmla="*/ 88 w 530"/>
                <a:gd name="T31" fmla="*/ 26 h 517"/>
                <a:gd name="T32" fmla="*/ 85 w 530"/>
                <a:gd name="T33" fmla="*/ 34 h 517"/>
                <a:gd name="T34" fmla="*/ 83 w 530"/>
                <a:gd name="T35" fmla="*/ 41 h 517"/>
                <a:gd name="T36" fmla="*/ 73 w 530"/>
                <a:gd name="T37" fmla="*/ 48 h 517"/>
                <a:gd name="T38" fmla="*/ 47 w 530"/>
                <a:gd name="T39" fmla="*/ 48 h 517"/>
                <a:gd name="T40" fmla="*/ 56 w 530"/>
                <a:gd name="T41" fmla="*/ 18 h 517"/>
                <a:gd name="T42" fmla="*/ 83 w 530"/>
                <a:gd name="T43" fmla="*/ 18 h 517"/>
                <a:gd name="T44" fmla="*/ 88 w 530"/>
                <a:gd name="T45" fmla="*/ 21 h 517"/>
                <a:gd name="T46" fmla="*/ 88 w 530"/>
                <a:gd name="T47" fmla="*/ 26 h 5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0" h="517">
                  <a:moveTo>
                    <a:pt x="504" y="37"/>
                  </a:moveTo>
                  <a:lnTo>
                    <a:pt x="504" y="37"/>
                  </a:lnTo>
                  <a:cubicBezTo>
                    <a:pt x="486" y="12"/>
                    <a:pt x="461" y="0"/>
                    <a:pt x="436" y="0"/>
                  </a:cubicBezTo>
                  <a:cubicBezTo>
                    <a:pt x="286" y="0"/>
                    <a:pt x="336" y="0"/>
                    <a:pt x="286" y="0"/>
                  </a:cubicBezTo>
                  <a:cubicBezTo>
                    <a:pt x="249" y="0"/>
                    <a:pt x="262" y="0"/>
                    <a:pt x="249" y="0"/>
                  </a:cubicBezTo>
                  <a:cubicBezTo>
                    <a:pt x="162" y="0"/>
                    <a:pt x="191" y="0"/>
                    <a:pt x="162" y="0"/>
                  </a:cubicBezTo>
                  <a:cubicBezTo>
                    <a:pt x="0" y="516"/>
                    <a:pt x="54" y="344"/>
                    <a:pt x="0" y="516"/>
                  </a:cubicBezTo>
                  <a:cubicBezTo>
                    <a:pt x="118" y="516"/>
                    <a:pt x="79" y="516"/>
                    <a:pt x="118" y="516"/>
                  </a:cubicBezTo>
                  <a:cubicBezTo>
                    <a:pt x="193" y="292"/>
                    <a:pt x="168" y="366"/>
                    <a:pt x="193" y="292"/>
                  </a:cubicBezTo>
                  <a:cubicBezTo>
                    <a:pt x="311" y="292"/>
                    <a:pt x="272" y="292"/>
                    <a:pt x="311" y="292"/>
                  </a:cubicBezTo>
                  <a:cubicBezTo>
                    <a:pt x="380" y="292"/>
                    <a:pt x="357" y="292"/>
                    <a:pt x="380" y="292"/>
                  </a:cubicBezTo>
                  <a:cubicBezTo>
                    <a:pt x="461" y="292"/>
                    <a:pt x="479" y="224"/>
                    <a:pt x="492" y="193"/>
                  </a:cubicBezTo>
                  <a:cubicBezTo>
                    <a:pt x="517" y="111"/>
                    <a:pt x="509" y="138"/>
                    <a:pt x="517" y="111"/>
                  </a:cubicBezTo>
                  <a:cubicBezTo>
                    <a:pt x="529" y="86"/>
                    <a:pt x="523" y="55"/>
                    <a:pt x="504" y="37"/>
                  </a:cubicBezTo>
                  <a:close/>
                  <a:moveTo>
                    <a:pt x="399" y="118"/>
                  </a:moveTo>
                  <a:lnTo>
                    <a:pt x="399" y="118"/>
                  </a:lnTo>
                  <a:cubicBezTo>
                    <a:pt x="386" y="155"/>
                    <a:pt x="390" y="143"/>
                    <a:pt x="386" y="155"/>
                  </a:cubicBezTo>
                  <a:cubicBezTo>
                    <a:pt x="374" y="186"/>
                    <a:pt x="378" y="176"/>
                    <a:pt x="374" y="186"/>
                  </a:cubicBezTo>
                  <a:cubicBezTo>
                    <a:pt x="368" y="204"/>
                    <a:pt x="348" y="217"/>
                    <a:pt x="330" y="217"/>
                  </a:cubicBezTo>
                  <a:cubicBezTo>
                    <a:pt x="212" y="217"/>
                    <a:pt x="251" y="217"/>
                    <a:pt x="212" y="217"/>
                  </a:cubicBezTo>
                  <a:cubicBezTo>
                    <a:pt x="255" y="80"/>
                    <a:pt x="241" y="126"/>
                    <a:pt x="255" y="80"/>
                  </a:cubicBezTo>
                  <a:cubicBezTo>
                    <a:pt x="374" y="80"/>
                    <a:pt x="334" y="80"/>
                    <a:pt x="374" y="80"/>
                  </a:cubicBezTo>
                  <a:cubicBezTo>
                    <a:pt x="386" y="80"/>
                    <a:pt x="392" y="86"/>
                    <a:pt x="399" y="93"/>
                  </a:cubicBezTo>
                  <a:cubicBezTo>
                    <a:pt x="405" y="99"/>
                    <a:pt x="405" y="105"/>
                    <a:pt x="399" y="118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 noChangeArrowheads="1"/>
            </p:cNvSpPr>
            <p:nvPr/>
          </p:nvSpPr>
          <p:spPr bwMode="auto">
            <a:xfrm>
              <a:off x="2203" y="2705"/>
              <a:ext cx="313" cy="167"/>
            </a:xfrm>
            <a:custGeom>
              <a:avLst/>
              <a:gdLst>
                <a:gd name="T0" fmla="*/ 1264 w 1396"/>
                <a:gd name="T1" fmla="*/ 218 h 747"/>
                <a:gd name="T2" fmla="*/ 1264 w 1396"/>
                <a:gd name="T3" fmla="*/ 218 h 747"/>
                <a:gd name="T4" fmla="*/ 1333 w 1396"/>
                <a:gd name="T5" fmla="*/ 205 h 747"/>
                <a:gd name="T6" fmla="*/ 1314 w 1396"/>
                <a:gd name="T7" fmla="*/ 261 h 747"/>
                <a:gd name="T8" fmla="*/ 866 w 1396"/>
                <a:gd name="T9" fmla="*/ 746 h 747"/>
                <a:gd name="T10" fmla="*/ 430 w 1396"/>
                <a:gd name="T11" fmla="*/ 746 h 747"/>
                <a:gd name="T12" fmla="*/ 1264 w 1396"/>
                <a:gd name="T13" fmla="*/ 218 h 747"/>
                <a:gd name="T14" fmla="*/ 1003 w 1396"/>
                <a:gd name="T15" fmla="*/ 746 h 747"/>
                <a:gd name="T16" fmla="*/ 1003 w 1396"/>
                <a:gd name="T17" fmla="*/ 746 h 747"/>
                <a:gd name="T18" fmla="*/ 1152 w 1396"/>
                <a:gd name="T19" fmla="*/ 746 h 747"/>
                <a:gd name="T20" fmla="*/ 1301 w 1396"/>
                <a:gd name="T21" fmla="*/ 298 h 747"/>
                <a:gd name="T22" fmla="*/ 1003 w 1396"/>
                <a:gd name="T23" fmla="*/ 746 h 747"/>
                <a:gd name="T24" fmla="*/ 100 w 1396"/>
                <a:gd name="T25" fmla="*/ 386 h 747"/>
                <a:gd name="T26" fmla="*/ 100 w 1396"/>
                <a:gd name="T27" fmla="*/ 386 h 747"/>
                <a:gd name="T28" fmla="*/ 25 w 1396"/>
                <a:gd name="T29" fmla="*/ 615 h 747"/>
                <a:gd name="T30" fmla="*/ 112 w 1396"/>
                <a:gd name="T31" fmla="*/ 746 h 747"/>
                <a:gd name="T32" fmla="*/ 231 w 1396"/>
                <a:gd name="T33" fmla="*/ 746 h 747"/>
                <a:gd name="T34" fmla="*/ 1339 w 1396"/>
                <a:gd name="T35" fmla="*/ 180 h 747"/>
                <a:gd name="T36" fmla="*/ 1358 w 1396"/>
                <a:gd name="T37" fmla="*/ 118 h 747"/>
                <a:gd name="T38" fmla="*/ 1059 w 1396"/>
                <a:gd name="T39" fmla="*/ 143 h 747"/>
                <a:gd name="T40" fmla="*/ 100 w 1396"/>
                <a:gd name="T41" fmla="*/ 386 h 747"/>
                <a:gd name="T42" fmla="*/ 293 w 1396"/>
                <a:gd name="T43" fmla="*/ 0 h 747"/>
                <a:gd name="T44" fmla="*/ 293 w 1396"/>
                <a:gd name="T45" fmla="*/ 0 h 747"/>
                <a:gd name="T46" fmla="*/ 206 w 1396"/>
                <a:gd name="T47" fmla="*/ 62 h 747"/>
                <a:gd name="T48" fmla="*/ 206 w 1396"/>
                <a:gd name="T49" fmla="*/ 62 h 747"/>
                <a:gd name="T50" fmla="*/ 144 w 1396"/>
                <a:gd name="T51" fmla="*/ 261 h 747"/>
                <a:gd name="T52" fmla="*/ 829 w 1396"/>
                <a:gd name="T53" fmla="*/ 118 h 747"/>
                <a:gd name="T54" fmla="*/ 1370 w 1396"/>
                <a:gd name="T55" fmla="*/ 93 h 747"/>
                <a:gd name="T56" fmla="*/ 1395 w 1396"/>
                <a:gd name="T57" fmla="*/ 0 h 747"/>
                <a:gd name="T58" fmla="*/ 293 w 1396"/>
                <a:gd name="T5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6" h="747">
                  <a:moveTo>
                    <a:pt x="1264" y="218"/>
                  </a:moveTo>
                  <a:lnTo>
                    <a:pt x="1264" y="218"/>
                  </a:lnTo>
                  <a:cubicBezTo>
                    <a:pt x="1283" y="218"/>
                    <a:pt x="1308" y="211"/>
                    <a:pt x="1333" y="205"/>
                  </a:cubicBezTo>
                  <a:cubicBezTo>
                    <a:pt x="1314" y="261"/>
                    <a:pt x="1320" y="243"/>
                    <a:pt x="1314" y="261"/>
                  </a:cubicBezTo>
                  <a:cubicBezTo>
                    <a:pt x="1090" y="336"/>
                    <a:pt x="922" y="516"/>
                    <a:pt x="866" y="746"/>
                  </a:cubicBezTo>
                  <a:cubicBezTo>
                    <a:pt x="430" y="746"/>
                    <a:pt x="575" y="746"/>
                    <a:pt x="430" y="746"/>
                  </a:cubicBezTo>
                  <a:cubicBezTo>
                    <a:pt x="554" y="516"/>
                    <a:pt x="866" y="305"/>
                    <a:pt x="1264" y="218"/>
                  </a:cubicBezTo>
                  <a:close/>
                  <a:moveTo>
                    <a:pt x="1003" y="746"/>
                  </a:moveTo>
                  <a:lnTo>
                    <a:pt x="1003" y="746"/>
                  </a:lnTo>
                  <a:cubicBezTo>
                    <a:pt x="1152" y="746"/>
                    <a:pt x="1102" y="746"/>
                    <a:pt x="1152" y="746"/>
                  </a:cubicBezTo>
                  <a:cubicBezTo>
                    <a:pt x="1301" y="298"/>
                    <a:pt x="1252" y="448"/>
                    <a:pt x="1301" y="298"/>
                  </a:cubicBezTo>
                  <a:cubicBezTo>
                    <a:pt x="1133" y="391"/>
                    <a:pt x="1022" y="553"/>
                    <a:pt x="1003" y="746"/>
                  </a:cubicBezTo>
                  <a:close/>
                  <a:moveTo>
                    <a:pt x="100" y="386"/>
                  </a:moveTo>
                  <a:lnTo>
                    <a:pt x="100" y="386"/>
                  </a:lnTo>
                  <a:cubicBezTo>
                    <a:pt x="25" y="615"/>
                    <a:pt x="50" y="539"/>
                    <a:pt x="25" y="615"/>
                  </a:cubicBezTo>
                  <a:cubicBezTo>
                    <a:pt x="0" y="690"/>
                    <a:pt x="44" y="746"/>
                    <a:pt x="112" y="746"/>
                  </a:cubicBezTo>
                  <a:cubicBezTo>
                    <a:pt x="231" y="746"/>
                    <a:pt x="191" y="746"/>
                    <a:pt x="231" y="746"/>
                  </a:cubicBezTo>
                  <a:cubicBezTo>
                    <a:pt x="380" y="473"/>
                    <a:pt x="810" y="249"/>
                    <a:pt x="1339" y="180"/>
                  </a:cubicBezTo>
                  <a:cubicBezTo>
                    <a:pt x="1358" y="118"/>
                    <a:pt x="1351" y="139"/>
                    <a:pt x="1358" y="118"/>
                  </a:cubicBezTo>
                  <a:cubicBezTo>
                    <a:pt x="1258" y="118"/>
                    <a:pt x="1159" y="130"/>
                    <a:pt x="1059" y="143"/>
                  </a:cubicBezTo>
                  <a:cubicBezTo>
                    <a:pt x="692" y="180"/>
                    <a:pt x="368" y="274"/>
                    <a:pt x="100" y="386"/>
                  </a:cubicBezTo>
                  <a:close/>
                  <a:moveTo>
                    <a:pt x="293" y="0"/>
                  </a:moveTo>
                  <a:lnTo>
                    <a:pt x="293" y="0"/>
                  </a:lnTo>
                  <a:cubicBezTo>
                    <a:pt x="255" y="0"/>
                    <a:pt x="218" y="25"/>
                    <a:pt x="206" y="62"/>
                  </a:cubicBezTo>
                  <a:lnTo>
                    <a:pt x="206" y="62"/>
                  </a:lnTo>
                  <a:cubicBezTo>
                    <a:pt x="144" y="261"/>
                    <a:pt x="164" y="195"/>
                    <a:pt x="144" y="261"/>
                  </a:cubicBezTo>
                  <a:cubicBezTo>
                    <a:pt x="355" y="199"/>
                    <a:pt x="586" y="149"/>
                    <a:pt x="829" y="118"/>
                  </a:cubicBezTo>
                  <a:cubicBezTo>
                    <a:pt x="1015" y="99"/>
                    <a:pt x="1196" y="87"/>
                    <a:pt x="1370" y="93"/>
                  </a:cubicBezTo>
                  <a:cubicBezTo>
                    <a:pt x="1395" y="0"/>
                    <a:pt x="1387" y="31"/>
                    <a:pt x="1395" y="0"/>
                  </a:cubicBezTo>
                  <a:cubicBezTo>
                    <a:pt x="1028" y="0"/>
                    <a:pt x="660" y="0"/>
                    <a:pt x="29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>
                    <a:alpha val="0"/>
                  </a:srgbClr>
                </a:gs>
                <a:gs pos="5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7" name="Group 11"/>
            <p:cNvGrpSpPr>
              <a:grpSpLocks/>
            </p:cNvGrpSpPr>
            <p:nvPr/>
          </p:nvGrpSpPr>
          <p:grpSpPr bwMode="auto">
            <a:xfrm>
              <a:off x="2517" y="2846"/>
              <a:ext cx="572" cy="31"/>
              <a:chOff x="2517" y="2846"/>
              <a:chExt cx="572" cy="31"/>
            </a:xfrm>
          </p:grpSpPr>
          <p:sp>
            <p:nvSpPr>
              <p:cNvPr id="4118" name="Freeform 12"/>
              <p:cNvSpPr>
                <a:spLocks noChangeArrowheads="1"/>
              </p:cNvSpPr>
              <p:nvPr/>
            </p:nvSpPr>
            <p:spPr bwMode="auto">
              <a:xfrm>
                <a:off x="2517" y="2847"/>
                <a:ext cx="12" cy="24"/>
              </a:xfrm>
              <a:custGeom>
                <a:avLst/>
                <a:gdLst>
                  <a:gd name="T0" fmla="*/ 0 w 63"/>
                  <a:gd name="T1" fmla="*/ 24 h 117"/>
                  <a:gd name="T2" fmla="*/ 3 w 63"/>
                  <a:gd name="T3" fmla="*/ 24 h 117"/>
                  <a:gd name="T4" fmla="*/ 3 w 63"/>
                  <a:gd name="T5" fmla="*/ 3 h 117"/>
                  <a:gd name="T6" fmla="*/ 12 w 63"/>
                  <a:gd name="T7" fmla="*/ 3 h 117"/>
                  <a:gd name="T8" fmla="*/ 12 w 63"/>
                  <a:gd name="T9" fmla="*/ 0 h 117"/>
                  <a:gd name="T10" fmla="*/ 0 w 63"/>
                  <a:gd name="T11" fmla="*/ 0 h 117"/>
                  <a:gd name="T12" fmla="*/ 0 w 63"/>
                  <a:gd name="T13" fmla="*/ 24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117">
                    <a:moveTo>
                      <a:pt x="0" y="116"/>
                    </a:moveTo>
                    <a:cubicBezTo>
                      <a:pt x="5" y="116"/>
                      <a:pt x="10" y="116"/>
                      <a:pt x="15" y="116"/>
                    </a:cubicBezTo>
                    <a:cubicBezTo>
                      <a:pt x="15" y="82"/>
                      <a:pt x="15" y="47"/>
                      <a:pt x="15" y="13"/>
                    </a:cubicBezTo>
                    <a:cubicBezTo>
                      <a:pt x="31" y="13"/>
                      <a:pt x="47" y="13"/>
                      <a:pt x="62" y="13"/>
                    </a:cubicBezTo>
                    <a:cubicBezTo>
                      <a:pt x="62" y="9"/>
                      <a:pt x="62" y="5"/>
                      <a:pt x="62" y="0"/>
                    </a:cubicBezTo>
                    <a:cubicBezTo>
                      <a:pt x="42" y="0"/>
                      <a:pt x="21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9" name="Freeform 13"/>
              <p:cNvSpPr>
                <a:spLocks noChangeArrowheads="1"/>
              </p:cNvSpPr>
              <p:nvPr/>
            </p:nvSpPr>
            <p:spPr bwMode="auto">
              <a:xfrm>
                <a:off x="2533" y="2846"/>
                <a:ext cx="22" cy="25"/>
              </a:xfrm>
              <a:custGeom>
                <a:avLst/>
                <a:gdLst>
                  <a:gd name="T0" fmla="*/ 11 w 107"/>
                  <a:gd name="T1" fmla="*/ 0 h 122"/>
                  <a:gd name="T2" fmla="*/ 11 w 107"/>
                  <a:gd name="T3" fmla="*/ 0 h 122"/>
                  <a:gd name="T4" fmla="*/ 0 w 107"/>
                  <a:gd name="T5" fmla="*/ 13 h 122"/>
                  <a:gd name="T6" fmla="*/ 11 w 107"/>
                  <a:gd name="T7" fmla="*/ 25 h 122"/>
                  <a:gd name="T8" fmla="*/ 22 w 107"/>
                  <a:gd name="T9" fmla="*/ 12 h 122"/>
                  <a:gd name="T10" fmla="*/ 11 w 107"/>
                  <a:gd name="T11" fmla="*/ 0 h 122"/>
                  <a:gd name="T12" fmla="*/ 11 w 107"/>
                  <a:gd name="T13" fmla="*/ 22 h 122"/>
                  <a:gd name="T14" fmla="*/ 11 w 107"/>
                  <a:gd name="T15" fmla="*/ 22 h 122"/>
                  <a:gd name="T16" fmla="*/ 3 w 107"/>
                  <a:gd name="T17" fmla="*/ 13 h 122"/>
                  <a:gd name="T18" fmla="*/ 11 w 107"/>
                  <a:gd name="T19" fmla="*/ 2 h 122"/>
                  <a:gd name="T20" fmla="*/ 19 w 107"/>
                  <a:gd name="T21" fmla="*/ 12 h 122"/>
                  <a:gd name="T22" fmla="*/ 11 w 107"/>
                  <a:gd name="T23" fmla="*/ 22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22">
                    <a:moveTo>
                      <a:pt x="53" y="0"/>
                    </a:moveTo>
                    <a:lnTo>
                      <a:pt x="53" y="0"/>
                    </a:lnTo>
                    <a:cubicBezTo>
                      <a:pt x="22" y="0"/>
                      <a:pt x="0" y="25"/>
                      <a:pt x="0" y="62"/>
                    </a:cubicBezTo>
                    <a:cubicBezTo>
                      <a:pt x="0" y="96"/>
                      <a:pt x="21" y="121"/>
                      <a:pt x="52" y="121"/>
                    </a:cubicBezTo>
                    <a:cubicBezTo>
                      <a:pt x="81" y="121"/>
                      <a:pt x="106" y="100"/>
                      <a:pt x="106" y="59"/>
                    </a:cubicBezTo>
                    <a:cubicBezTo>
                      <a:pt x="106" y="25"/>
                      <a:pt x="85" y="0"/>
                      <a:pt x="53" y="0"/>
                    </a:cubicBezTo>
                    <a:close/>
                    <a:moveTo>
                      <a:pt x="53" y="109"/>
                    </a:moveTo>
                    <a:lnTo>
                      <a:pt x="53" y="109"/>
                    </a:lnTo>
                    <a:cubicBezTo>
                      <a:pt x="28" y="109"/>
                      <a:pt x="16" y="86"/>
                      <a:pt x="16" y="62"/>
                    </a:cubicBezTo>
                    <a:cubicBezTo>
                      <a:pt x="16" y="36"/>
                      <a:pt x="28" y="12"/>
                      <a:pt x="53" y="12"/>
                    </a:cubicBezTo>
                    <a:cubicBezTo>
                      <a:pt x="78" y="12"/>
                      <a:pt x="90" y="37"/>
                      <a:pt x="90" y="60"/>
                    </a:cubicBezTo>
                    <a:cubicBezTo>
                      <a:pt x="90" y="86"/>
                      <a:pt x="76" y="109"/>
                      <a:pt x="53" y="109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0" name="Freeform 14"/>
              <p:cNvSpPr>
                <a:spLocks noChangeArrowheads="1"/>
              </p:cNvSpPr>
              <p:nvPr/>
            </p:nvSpPr>
            <p:spPr bwMode="auto">
              <a:xfrm>
                <a:off x="2562" y="2846"/>
                <a:ext cx="18" cy="25"/>
              </a:xfrm>
              <a:custGeom>
                <a:avLst/>
                <a:gdLst>
                  <a:gd name="T0" fmla="*/ 12 w 90"/>
                  <a:gd name="T1" fmla="*/ 3 h 122"/>
                  <a:gd name="T2" fmla="*/ 12 w 90"/>
                  <a:gd name="T3" fmla="*/ 3 h 122"/>
                  <a:gd name="T4" fmla="*/ 17 w 90"/>
                  <a:gd name="T5" fmla="*/ 4 h 122"/>
                  <a:gd name="T6" fmla="*/ 18 w 90"/>
                  <a:gd name="T7" fmla="*/ 1 h 122"/>
                  <a:gd name="T8" fmla="*/ 12 w 90"/>
                  <a:gd name="T9" fmla="*/ 0 h 122"/>
                  <a:gd name="T10" fmla="*/ 0 w 90"/>
                  <a:gd name="T11" fmla="*/ 13 h 122"/>
                  <a:gd name="T12" fmla="*/ 12 w 90"/>
                  <a:gd name="T13" fmla="*/ 25 h 122"/>
                  <a:gd name="T14" fmla="*/ 18 w 90"/>
                  <a:gd name="T15" fmla="*/ 24 h 122"/>
                  <a:gd name="T16" fmla="*/ 17 w 90"/>
                  <a:gd name="T17" fmla="*/ 21 h 122"/>
                  <a:gd name="T18" fmla="*/ 12 w 90"/>
                  <a:gd name="T19" fmla="*/ 22 h 122"/>
                  <a:gd name="T20" fmla="*/ 3 w 90"/>
                  <a:gd name="T21" fmla="*/ 13 h 122"/>
                  <a:gd name="T22" fmla="*/ 12 w 90"/>
                  <a:gd name="T23" fmla="*/ 3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0" h="122">
                    <a:moveTo>
                      <a:pt x="62" y="14"/>
                    </a:moveTo>
                    <a:lnTo>
                      <a:pt x="62" y="14"/>
                    </a:lnTo>
                    <a:cubicBezTo>
                      <a:pt x="71" y="14"/>
                      <a:pt x="79" y="15"/>
                      <a:pt x="85" y="19"/>
                    </a:cubicBezTo>
                    <a:cubicBezTo>
                      <a:pt x="89" y="6"/>
                      <a:pt x="87" y="10"/>
                      <a:pt x="89" y="6"/>
                    </a:cubicBezTo>
                    <a:cubicBezTo>
                      <a:pt x="84" y="4"/>
                      <a:pt x="75" y="0"/>
                      <a:pt x="60" y="0"/>
                    </a:cubicBezTo>
                    <a:cubicBezTo>
                      <a:pt x="24" y="0"/>
                      <a:pt x="0" y="25"/>
                      <a:pt x="0" y="62"/>
                    </a:cubicBezTo>
                    <a:cubicBezTo>
                      <a:pt x="0" y="100"/>
                      <a:pt x="24" y="121"/>
                      <a:pt x="58" y="121"/>
                    </a:cubicBezTo>
                    <a:cubicBezTo>
                      <a:pt x="71" y="121"/>
                      <a:pt x="83" y="117"/>
                      <a:pt x="89" y="115"/>
                    </a:cubicBezTo>
                    <a:cubicBezTo>
                      <a:pt x="85" y="104"/>
                      <a:pt x="86" y="107"/>
                      <a:pt x="85" y="104"/>
                    </a:cubicBezTo>
                    <a:cubicBezTo>
                      <a:pt x="79" y="106"/>
                      <a:pt x="70" y="107"/>
                      <a:pt x="60" y="107"/>
                    </a:cubicBezTo>
                    <a:cubicBezTo>
                      <a:pt x="32" y="107"/>
                      <a:pt x="16" y="90"/>
                      <a:pt x="16" y="62"/>
                    </a:cubicBezTo>
                    <a:cubicBezTo>
                      <a:pt x="16" y="31"/>
                      <a:pt x="34" y="14"/>
                      <a:pt x="62" y="14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1" name="Freeform 15"/>
              <p:cNvSpPr>
                <a:spLocks noChangeArrowheads="1"/>
              </p:cNvSpPr>
              <p:nvPr/>
            </p:nvSpPr>
            <p:spPr bwMode="auto">
              <a:xfrm>
                <a:off x="2585" y="2847"/>
                <a:ext cx="19" cy="24"/>
              </a:xfrm>
              <a:custGeom>
                <a:avLst/>
                <a:gdLst>
                  <a:gd name="T0" fmla="*/ 12 w 91"/>
                  <a:gd name="T1" fmla="*/ 10 h 120"/>
                  <a:gd name="T2" fmla="*/ 12 w 91"/>
                  <a:gd name="T3" fmla="*/ 10 h 120"/>
                  <a:gd name="T4" fmla="*/ 10 w 91"/>
                  <a:gd name="T5" fmla="*/ 14 h 120"/>
                  <a:gd name="T6" fmla="*/ 10 w 91"/>
                  <a:gd name="T7" fmla="*/ 14 h 120"/>
                  <a:gd name="T8" fmla="*/ 8 w 91"/>
                  <a:gd name="T9" fmla="*/ 10 h 120"/>
                  <a:gd name="T10" fmla="*/ 4 w 91"/>
                  <a:gd name="T11" fmla="*/ 0 h 120"/>
                  <a:gd name="T12" fmla="*/ 0 w 91"/>
                  <a:gd name="T13" fmla="*/ 0 h 120"/>
                  <a:gd name="T14" fmla="*/ 8 w 91"/>
                  <a:gd name="T15" fmla="*/ 16 h 120"/>
                  <a:gd name="T16" fmla="*/ 8 w 91"/>
                  <a:gd name="T17" fmla="*/ 17 h 120"/>
                  <a:gd name="T18" fmla="*/ 3 w 91"/>
                  <a:gd name="T19" fmla="*/ 21 h 120"/>
                  <a:gd name="T20" fmla="*/ 2 w 91"/>
                  <a:gd name="T21" fmla="*/ 21 h 120"/>
                  <a:gd name="T22" fmla="*/ 2 w 91"/>
                  <a:gd name="T23" fmla="*/ 24 h 120"/>
                  <a:gd name="T24" fmla="*/ 4 w 91"/>
                  <a:gd name="T25" fmla="*/ 24 h 120"/>
                  <a:gd name="T26" fmla="*/ 9 w 91"/>
                  <a:gd name="T27" fmla="*/ 21 h 120"/>
                  <a:gd name="T28" fmla="*/ 14 w 91"/>
                  <a:gd name="T29" fmla="*/ 12 h 120"/>
                  <a:gd name="T30" fmla="*/ 19 w 91"/>
                  <a:gd name="T31" fmla="*/ 0 h 120"/>
                  <a:gd name="T32" fmla="*/ 15 w 91"/>
                  <a:gd name="T33" fmla="*/ 0 h 120"/>
                  <a:gd name="T34" fmla="*/ 12 w 91"/>
                  <a:gd name="T35" fmla="*/ 10 h 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1" h="120">
                    <a:moveTo>
                      <a:pt x="57" y="50"/>
                    </a:moveTo>
                    <a:lnTo>
                      <a:pt x="57" y="50"/>
                    </a:lnTo>
                    <a:cubicBezTo>
                      <a:pt x="53" y="57"/>
                      <a:pt x="52" y="65"/>
                      <a:pt x="49" y="71"/>
                    </a:cubicBezTo>
                    <a:cubicBezTo>
                      <a:pt x="45" y="63"/>
                      <a:pt x="43" y="57"/>
                      <a:pt x="40" y="50"/>
                    </a:cubicBezTo>
                    <a:cubicBezTo>
                      <a:pt x="17" y="0"/>
                      <a:pt x="25" y="17"/>
                      <a:pt x="17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39" y="78"/>
                      <a:pt x="26" y="52"/>
                      <a:pt x="39" y="78"/>
                    </a:cubicBezTo>
                    <a:cubicBezTo>
                      <a:pt x="40" y="82"/>
                      <a:pt x="40" y="83"/>
                      <a:pt x="39" y="86"/>
                    </a:cubicBezTo>
                    <a:cubicBezTo>
                      <a:pt x="36" y="94"/>
                      <a:pt x="28" y="105"/>
                      <a:pt x="16" y="105"/>
                    </a:cubicBezTo>
                    <a:cubicBezTo>
                      <a:pt x="13" y="105"/>
                      <a:pt x="12" y="105"/>
                      <a:pt x="11" y="105"/>
                    </a:cubicBezTo>
                    <a:cubicBezTo>
                      <a:pt x="10" y="118"/>
                      <a:pt x="10" y="114"/>
                      <a:pt x="10" y="118"/>
                    </a:cubicBezTo>
                    <a:cubicBezTo>
                      <a:pt x="11" y="118"/>
                      <a:pt x="15" y="119"/>
                      <a:pt x="18" y="119"/>
                    </a:cubicBezTo>
                    <a:cubicBezTo>
                      <a:pt x="28" y="119"/>
                      <a:pt x="37" y="114"/>
                      <a:pt x="44" y="104"/>
                    </a:cubicBezTo>
                    <a:cubicBezTo>
                      <a:pt x="53" y="93"/>
                      <a:pt x="59" y="76"/>
                      <a:pt x="66" y="60"/>
                    </a:cubicBezTo>
                    <a:cubicBezTo>
                      <a:pt x="90" y="0"/>
                      <a:pt x="82" y="20"/>
                      <a:pt x="90" y="0"/>
                    </a:cubicBezTo>
                    <a:cubicBezTo>
                      <a:pt x="74" y="0"/>
                      <a:pt x="79" y="0"/>
                      <a:pt x="74" y="0"/>
                    </a:cubicBezTo>
                    <a:cubicBezTo>
                      <a:pt x="68" y="17"/>
                      <a:pt x="62" y="33"/>
                      <a:pt x="57" y="5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Freeform 16"/>
              <p:cNvSpPr>
                <a:spLocks noChangeArrowheads="1"/>
              </p:cNvSpPr>
              <p:nvPr/>
            </p:nvSpPr>
            <p:spPr bwMode="auto">
              <a:xfrm>
                <a:off x="2606" y="2847"/>
                <a:ext cx="21" cy="30"/>
              </a:xfrm>
              <a:custGeom>
                <a:avLst/>
                <a:gdLst>
                  <a:gd name="T0" fmla="*/ 19 w 101"/>
                  <a:gd name="T1" fmla="*/ 0 h 146"/>
                  <a:gd name="T2" fmla="*/ 19 w 101"/>
                  <a:gd name="T3" fmla="*/ 0 h 146"/>
                  <a:gd name="T4" fmla="*/ 5 w 101"/>
                  <a:gd name="T5" fmla="*/ 0 h 146"/>
                  <a:gd name="T6" fmla="*/ 5 w 101"/>
                  <a:gd name="T7" fmla="*/ 6 h 146"/>
                  <a:gd name="T8" fmla="*/ 4 w 101"/>
                  <a:gd name="T9" fmla="*/ 16 h 146"/>
                  <a:gd name="T10" fmla="*/ 2 w 101"/>
                  <a:gd name="T11" fmla="*/ 21 h 146"/>
                  <a:gd name="T12" fmla="*/ 0 w 101"/>
                  <a:gd name="T13" fmla="*/ 22 h 146"/>
                  <a:gd name="T14" fmla="*/ 0 w 101"/>
                  <a:gd name="T15" fmla="*/ 30 h 146"/>
                  <a:gd name="T16" fmla="*/ 3 w 101"/>
                  <a:gd name="T17" fmla="*/ 30 h 146"/>
                  <a:gd name="T18" fmla="*/ 3 w 101"/>
                  <a:gd name="T19" fmla="*/ 24 h 146"/>
                  <a:gd name="T20" fmla="*/ 18 w 101"/>
                  <a:gd name="T21" fmla="*/ 24 h 146"/>
                  <a:gd name="T22" fmla="*/ 18 w 101"/>
                  <a:gd name="T23" fmla="*/ 30 h 146"/>
                  <a:gd name="T24" fmla="*/ 21 w 101"/>
                  <a:gd name="T25" fmla="*/ 30 h 146"/>
                  <a:gd name="T26" fmla="*/ 21 w 101"/>
                  <a:gd name="T27" fmla="*/ 22 h 146"/>
                  <a:gd name="T28" fmla="*/ 19 w 101"/>
                  <a:gd name="T29" fmla="*/ 21 h 146"/>
                  <a:gd name="T30" fmla="*/ 19 w 101"/>
                  <a:gd name="T31" fmla="*/ 0 h 146"/>
                  <a:gd name="T32" fmla="*/ 16 w 101"/>
                  <a:gd name="T33" fmla="*/ 21 h 146"/>
                  <a:gd name="T34" fmla="*/ 16 w 101"/>
                  <a:gd name="T35" fmla="*/ 21 h 146"/>
                  <a:gd name="T36" fmla="*/ 5 w 101"/>
                  <a:gd name="T37" fmla="*/ 21 h 146"/>
                  <a:gd name="T38" fmla="*/ 7 w 101"/>
                  <a:gd name="T39" fmla="*/ 17 h 146"/>
                  <a:gd name="T40" fmla="*/ 8 w 101"/>
                  <a:gd name="T41" fmla="*/ 7 h 146"/>
                  <a:gd name="T42" fmla="*/ 8 w 101"/>
                  <a:gd name="T43" fmla="*/ 3 h 146"/>
                  <a:gd name="T44" fmla="*/ 16 w 101"/>
                  <a:gd name="T45" fmla="*/ 3 h 146"/>
                  <a:gd name="T46" fmla="*/ 16 w 101"/>
                  <a:gd name="T47" fmla="*/ 21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1" h="146">
                    <a:moveTo>
                      <a:pt x="90" y="0"/>
                    </a:moveTo>
                    <a:lnTo>
                      <a:pt x="90" y="0"/>
                    </a:lnTo>
                    <a:cubicBezTo>
                      <a:pt x="25" y="0"/>
                      <a:pt x="47" y="0"/>
                      <a:pt x="25" y="0"/>
                    </a:cubicBezTo>
                    <a:cubicBezTo>
                      <a:pt x="25" y="30"/>
                      <a:pt x="25" y="20"/>
                      <a:pt x="25" y="30"/>
                    </a:cubicBezTo>
                    <a:cubicBezTo>
                      <a:pt x="25" y="50"/>
                      <a:pt x="24" y="66"/>
                      <a:pt x="20" y="79"/>
                    </a:cubicBezTo>
                    <a:cubicBezTo>
                      <a:pt x="17" y="88"/>
                      <a:pt x="13" y="97"/>
                      <a:pt x="9" y="104"/>
                    </a:cubicBezTo>
                    <a:cubicBezTo>
                      <a:pt x="0" y="105"/>
                      <a:pt x="3" y="105"/>
                      <a:pt x="0" y="105"/>
                    </a:cubicBezTo>
                    <a:cubicBezTo>
                      <a:pt x="0" y="145"/>
                      <a:pt x="0" y="132"/>
                      <a:pt x="0" y="145"/>
                    </a:cubicBezTo>
                    <a:cubicBezTo>
                      <a:pt x="13" y="145"/>
                      <a:pt x="8" y="145"/>
                      <a:pt x="13" y="145"/>
                    </a:cubicBezTo>
                    <a:cubicBezTo>
                      <a:pt x="14" y="116"/>
                      <a:pt x="13" y="126"/>
                      <a:pt x="14" y="116"/>
                    </a:cubicBezTo>
                    <a:cubicBezTo>
                      <a:pt x="87" y="116"/>
                      <a:pt x="62" y="116"/>
                      <a:pt x="87" y="116"/>
                    </a:cubicBezTo>
                    <a:cubicBezTo>
                      <a:pt x="88" y="145"/>
                      <a:pt x="87" y="135"/>
                      <a:pt x="88" y="145"/>
                    </a:cubicBezTo>
                    <a:cubicBezTo>
                      <a:pt x="99" y="145"/>
                      <a:pt x="95" y="145"/>
                      <a:pt x="99" y="145"/>
                    </a:cubicBezTo>
                    <a:cubicBezTo>
                      <a:pt x="100" y="105"/>
                      <a:pt x="100" y="119"/>
                      <a:pt x="100" y="105"/>
                    </a:cubicBezTo>
                    <a:cubicBezTo>
                      <a:pt x="90" y="104"/>
                      <a:pt x="94" y="105"/>
                      <a:pt x="90" y="104"/>
                    </a:cubicBezTo>
                    <a:cubicBezTo>
                      <a:pt x="90" y="70"/>
                      <a:pt x="90" y="35"/>
                      <a:pt x="90" y="0"/>
                    </a:cubicBezTo>
                    <a:close/>
                    <a:moveTo>
                      <a:pt x="76" y="104"/>
                    </a:moveTo>
                    <a:lnTo>
                      <a:pt x="76" y="104"/>
                    </a:lnTo>
                    <a:cubicBezTo>
                      <a:pt x="24" y="104"/>
                      <a:pt x="41" y="104"/>
                      <a:pt x="24" y="104"/>
                    </a:cubicBezTo>
                    <a:cubicBezTo>
                      <a:pt x="27" y="98"/>
                      <a:pt x="31" y="91"/>
                      <a:pt x="34" y="82"/>
                    </a:cubicBezTo>
                    <a:cubicBezTo>
                      <a:pt x="37" y="70"/>
                      <a:pt x="40" y="53"/>
                      <a:pt x="40" y="35"/>
                    </a:cubicBezTo>
                    <a:cubicBezTo>
                      <a:pt x="40" y="13"/>
                      <a:pt x="40" y="20"/>
                      <a:pt x="40" y="13"/>
                    </a:cubicBezTo>
                    <a:cubicBezTo>
                      <a:pt x="76" y="13"/>
                      <a:pt x="64" y="13"/>
                      <a:pt x="76" y="13"/>
                    </a:cubicBezTo>
                    <a:cubicBezTo>
                      <a:pt x="76" y="43"/>
                      <a:pt x="76" y="74"/>
                      <a:pt x="76" y="10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3" name="Freeform 17"/>
              <p:cNvSpPr>
                <a:spLocks noChangeArrowheads="1"/>
              </p:cNvSpPr>
              <p:nvPr/>
            </p:nvSpPr>
            <p:spPr bwMode="auto">
              <a:xfrm>
                <a:off x="2633" y="2847"/>
                <a:ext cx="20" cy="24"/>
              </a:xfrm>
              <a:custGeom>
                <a:avLst/>
                <a:gdLst>
                  <a:gd name="T0" fmla="*/ 8 w 98"/>
                  <a:gd name="T1" fmla="*/ 0 h 117"/>
                  <a:gd name="T2" fmla="*/ 8 w 98"/>
                  <a:gd name="T3" fmla="*/ 0 h 117"/>
                  <a:gd name="T4" fmla="*/ 0 w 98"/>
                  <a:gd name="T5" fmla="*/ 24 h 117"/>
                  <a:gd name="T6" fmla="*/ 3 w 98"/>
                  <a:gd name="T7" fmla="*/ 24 h 117"/>
                  <a:gd name="T8" fmla="*/ 6 w 98"/>
                  <a:gd name="T9" fmla="*/ 17 h 117"/>
                  <a:gd name="T10" fmla="*/ 14 w 98"/>
                  <a:gd name="T11" fmla="*/ 17 h 117"/>
                  <a:gd name="T12" fmla="*/ 17 w 98"/>
                  <a:gd name="T13" fmla="*/ 24 h 117"/>
                  <a:gd name="T14" fmla="*/ 20 w 98"/>
                  <a:gd name="T15" fmla="*/ 24 h 117"/>
                  <a:gd name="T16" fmla="*/ 12 w 98"/>
                  <a:gd name="T17" fmla="*/ 0 h 117"/>
                  <a:gd name="T18" fmla="*/ 8 w 98"/>
                  <a:gd name="T19" fmla="*/ 0 h 117"/>
                  <a:gd name="T20" fmla="*/ 6 w 98"/>
                  <a:gd name="T21" fmla="*/ 14 h 117"/>
                  <a:gd name="T22" fmla="*/ 6 w 98"/>
                  <a:gd name="T23" fmla="*/ 14 h 117"/>
                  <a:gd name="T24" fmla="*/ 9 w 98"/>
                  <a:gd name="T25" fmla="*/ 7 h 117"/>
                  <a:gd name="T26" fmla="*/ 10 w 98"/>
                  <a:gd name="T27" fmla="*/ 3 h 117"/>
                  <a:gd name="T28" fmla="*/ 10 w 98"/>
                  <a:gd name="T29" fmla="*/ 3 h 117"/>
                  <a:gd name="T30" fmla="*/ 11 w 98"/>
                  <a:gd name="T31" fmla="*/ 7 h 117"/>
                  <a:gd name="T32" fmla="*/ 13 w 98"/>
                  <a:gd name="T33" fmla="*/ 14 h 117"/>
                  <a:gd name="T34" fmla="*/ 6 w 98"/>
                  <a:gd name="T35" fmla="*/ 14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8" h="117">
                    <a:moveTo>
                      <a:pt x="39" y="0"/>
                    </a:moveTo>
                    <a:lnTo>
                      <a:pt x="39" y="0"/>
                    </a:lnTo>
                    <a:cubicBezTo>
                      <a:pt x="0" y="116"/>
                      <a:pt x="13" y="78"/>
                      <a:pt x="0" y="116"/>
                    </a:cubicBezTo>
                    <a:cubicBezTo>
                      <a:pt x="16" y="116"/>
                      <a:pt x="10" y="116"/>
                      <a:pt x="16" y="116"/>
                    </a:cubicBezTo>
                    <a:cubicBezTo>
                      <a:pt x="28" y="81"/>
                      <a:pt x="24" y="93"/>
                      <a:pt x="28" y="81"/>
                    </a:cubicBezTo>
                    <a:cubicBezTo>
                      <a:pt x="69" y="81"/>
                      <a:pt x="55" y="81"/>
                      <a:pt x="69" y="81"/>
                    </a:cubicBezTo>
                    <a:cubicBezTo>
                      <a:pt x="81" y="116"/>
                      <a:pt x="77" y="104"/>
                      <a:pt x="81" y="116"/>
                    </a:cubicBezTo>
                    <a:cubicBezTo>
                      <a:pt x="97" y="116"/>
                      <a:pt x="92" y="116"/>
                      <a:pt x="97" y="116"/>
                    </a:cubicBezTo>
                    <a:cubicBezTo>
                      <a:pt x="58" y="0"/>
                      <a:pt x="71" y="39"/>
                      <a:pt x="58" y="0"/>
                    </a:cubicBezTo>
                    <a:cubicBezTo>
                      <a:pt x="52" y="0"/>
                      <a:pt x="45" y="0"/>
                      <a:pt x="39" y="0"/>
                    </a:cubicBezTo>
                    <a:close/>
                    <a:moveTo>
                      <a:pt x="31" y="68"/>
                    </a:moveTo>
                    <a:lnTo>
                      <a:pt x="31" y="68"/>
                    </a:lnTo>
                    <a:cubicBezTo>
                      <a:pt x="42" y="35"/>
                      <a:pt x="38" y="46"/>
                      <a:pt x="42" y="35"/>
                    </a:cubicBezTo>
                    <a:cubicBezTo>
                      <a:pt x="44" y="28"/>
                      <a:pt x="47" y="20"/>
                      <a:pt x="48" y="14"/>
                    </a:cubicBezTo>
                    <a:cubicBezTo>
                      <a:pt x="50" y="20"/>
                      <a:pt x="52" y="28"/>
                      <a:pt x="54" y="35"/>
                    </a:cubicBezTo>
                    <a:cubicBezTo>
                      <a:pt x="65" y="68"/>
                      <a:pt x="61" y="57"/>
                      <a:pt x="65" y="68"/>
                    </a:cubicBezTo>
                    <a:cubicBezTo>
                      <a:pt x="54" y="68"/>
                      <a:pt x="42" y="68"/>
                      <a:pt x="31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4" name="Freeform 18"/>
              <p:cNvSpPr>
                <a:spLocks noChangeArrowheads="1"/>
              </p:cNvSpPr>
              <p:nvPr/>
            </p:nvSpPr>
            <p:spPr bwMode="auto">
              <a:xfrm>
                <a:off x="2661" y="2847"/>
                <a:ext cx="15" cy="24"/>
              </a:xfrm>
              <a:custGeom>
                <a:avLst/>
                <a:gdLst>
                  <a:gd name="T0" fmla="*/ 6 w 73"/>
                  <a:gd name="T1" fmla="*/ 0 h 118"/>
                  <a:gd name="T2" fmla="*/ 6 w 73"/>
                  <a:gd name="T3" fmla="*/ 0 h 118"/>
                  <a:gd name="T4" fmla="*/ 0 w 73"/>
                  <a:gd name="T5" fmla="*/ 1 h 118"/>
                  <a:gd name="T6" fmla="*/ 0 w 73"/>
                  <a:gd name="T7" fmla="*/ 24 h 118"/>
                  <a:gd name="T8" fmla="*/ 3 w 73"/>
                  <a:gd name="T9" fmla="*/ 24 h 118"/>
                  <a:gd name="T10" fmla="*/ 3 w 73"/>
                  <a:gd name="T11" fmla="*/ 14 h 118"/>
                  <a:gd name="T12" fmla="*/ 6 w 73"/>
                  <a:gd name="T13" fmla="*/ 15 h 118"/>
                  <a:gd name="T14" fmla="*/ 13 w 73"/>
                  <a:gd name="T15" fmla="*/ 12 h 118"/>
                  <a:gd name="T16" fmla="*/ 15 w 73"/>
                  <a:gd name="T17" fmla="*/ 7 h 118"/>
                  <a:gd name="T18" fmla="*/ 13 w 73"/>
                  <a:gd name="T19" fmla="*/ 2 h 118"/>
                  <a:gd name="T20" fmla="*/ 6 w 73"/>
                  <a:gd name="T21" fmla="*/ 0 h 118"/>
                  <a:gd name="T22" fmla="*/ 6 w 73"/>
                  <a:gd name="T23" fmla="*/ 12 h 118"/>
                  <a:gd name="T24" fmla="*/ 6 w 73"/>
                  <a:gd name="T25" fmla="*/ 12 h 118"/>
                  <a:gd name="T26" fmla="*/ 3 w 73"/>
                  <a:gd name="T27" fmla="*/ 12 h 118"/>
                  <a:gd name="T28" fmla="*/ 3 w 73"/>
                  <a:gd name="T29" fmla="*/ 3 h 118"/>
                  <a:gd name="T30" fmla="*/ 6 w 73"/>
                  <a:gd name="T31" fmla="*/ 3 h 118"/>
                  <a:gd name="T32" fmla="*/ 12 w 73"/>
                  <a:gd name="T33" fmla="*/ 7 h 118"/>
                  <a:gd name="T34" fmla="*/ 6 w 73"/>
                  <a:gd name="T35" fmla="*/ 12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18">
                    <a:moveTo>
                      <a:pt x="28" y="0"/>
                    </a:moveTo>
                    <a:lnTo>
                      <a:pt x="28" y="0"/>
                    </a:lnTo>
                    <a:cubicBezTo>
                      <a:pt x="17" y="0"/>
                      <a:pt x="7" y="1"/>
                      <a:pt x="0" y="3"/>
                    </a:cubicBezTo>
                    <a:cubicBezTo>
                      <a:pt x="0" y="117"/>
                      <a:pt x="0" y="79"/>
                      <a:pt x="0" y="117"/>
                    </a:cubicBezTo>
                    <a:cubicBezTo>
                      <a:pt x="15" y="117"/>
                      <a:pt x="10" y="117"/>
                      <a:pt x="15" y="117"/>
                    </a:cubicBezTo>
                    <a:cubicBezTo>
                      <a:pt x="15" y="71"/>
                      <a:pt x="15" y="86"/>
                      <a:pt x="15" y="71"/>
                    </a:cubicBezTo>
                    <a:cubicBezTo>
                      <a:pt x="19" y="72"/>
                      <a:pt x="22" y="72"/>
                      <a:pt x="27" y="72"/>
                    </a:cubicBezTo>
                    <a:cubicBezTo>
                      <a:pt x="42" y="72"/>
                      <a:pt x="54" y="68"/>
                      <a:pt x="63" y="59"/>
                    </a:cubicBezTo>
                    <a:cubicBezTo>
                      <a:pt x="69" y="53"/>
                      <a:pt x="72" y="45"/>
                      <a:pt x="72" y="35"/>
                    </a:cubicBezTo>
                    <a:cubicBezTo>
                      <a:pt x="72" y="24"/>
                      <a:pt x="68" y="16"/>
                      <a:pt x="62" y="10"/>
                    </a:cubicBezTo>
                    <a:cubicBezTo>
                      <a:pt x="54" y="4"/>
                      <a:pt x="43" y="0"/>
                      <a:pt x="28" y="0"/>
                    </a:cubicBezTo>
                    <a:close/>
                    <a:moveTo>
                      <a:pt x="27" y="61"/>
                    </a:moveTo>
                    <a:lnTo>
                      <a:pt x="27" y="61"/>
                    </a:lnTo>
                    <a:cubicBezTo>
                      <a:pt x="22" y="61"/>
                      <a:pt x="19" y="59"/>
                      <a:pt x="15" y="59"/>
                    </a:cubicBezTo>
                    <a:cubicBezTo>
                      <a:pt x="15" y="14"/>
                      <a:pt x="15" y="29"/>
                      <a:pt x="15" y="14"/>
                    </a:cubicBezTo>
                    <a:cubicBezTo>
                      <a:pt x="17" y="13"/>
                      <a:pt x="22" y="13"/>
                      <a:pt x="30" y="13"/>
                    </a:cubicBezTo>
                    <a:cubicBezTo>
                      <a:pt x="46" y="13"/>
                      <a:pt x="57" y="20"/>
                      <a:pt x="57" y="35"/>
                    </a:cubicBezTo>
                    <a:cubicBezTo>
                      <a:pt x="57" y="51"/>
                      <a:pt x="46" y="61"/>
                      <a:pt x="27" y="61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5" name="Freeform 19"/>
              <p:cNvSpPr>
                <a:spLocks noChangeArrowheads="1"/>
              </p:cNvSpPr>
              <p:nvPr/>
            </p:nvSpPr>
            <p:spPr bwMode="auto">
              <a:xfrm>
                <a:off x="2681" y="2846"/>
                <a:ext cx="18" cy="25"/>
              </a:xfrm>
              <a:custGeom>
                <a:avLst/>
                <a:gdLst>
                  <a:gd name="T0" fmla="*/ 12 w 90"/>
                  <a:gd name="T1" fmla="*/ 3 h 122"/>
                  <a:gd name="T2" fmla="*/ 12 w 90"/>
                  <a:gd name="T3" fmla="*/ 3 h 122"/>
                  <a:gd name="T4" fmla="*/ 17 w 90"/>
                  <a:gd name="T5" fmla="*/ 4 h 122"/>
                  <a:gd name="T6" fmla="*/ 18 w 90"/>
                  <a:gd name="T7" fmla="*/ 1 h 122"/>
                  <a:gd name="T8" fmla="*/ 12 w 90"/>
                  <a:gd name="T9" fmla="*/ 0 h 122"/>
                  <a:gd name="T10" fmla="*/ 0 w 90"/>
                  <a:gd name="T11" fmla="*/ 13 h 122"/>
                  <a:gd name="T12" fmla="*/ 12 w 90"/>
                  <a:gd name="T13" fmla="*/ 25 h 122"/>
                  <a:gd name="T14" fmla="*/ 18 w 90"/>
                  <a:gd name="T15" fmla="*/ 24 h 122"/>
                  <a:gd name="T16" fmla="*/ 17 w 90"/>
                  <a:gd name="T17" fmla="*/ 21 h 122"/>
                  <a:gd name="T18" fmla="*/ 12 w 90"/>
                  <a:gd name="T19" fmla="*/ 22 h 122"/>
                  <a:gd name="T20" fmla="*/ 3 w 90"/>
                  <a:gd name="T21" fmla="*/ 13 h 122"/>
                  <a:gd name="T22" fmla="*/ 12 w 90"/>
                  <a:gd name="T23" fmla="*/ 3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0" h="122">
                    <a:moveTo>
                      <a:pt x="62" y="14"/>
                    </a:moveTo>
                    <a:lnTo>
                      <a:pt x="62" y="14"/>
                    </a:lnTo>
                    <a:cubicBezTo>
                      <a:pt x="71" y="14"/>
                      <a:pt x="79" y="15"/>
                      <a:pt x="86" y="19"/>
                    </a:cubicBezTo>
                    <a:cubicBezTo>
                      <a:pt x="89" y="6"/>
                      <a:pt x="88" y="10"/>
                      <a:pt x="89" y="6"/>
                    </a:cubicBezTo>
                    <a:cubicBezTo>
                      <a:pt x="84" y="4"/>
                      <a:pt x="76" y="0"/>
                      <a:pt x="61" y="0"/>
                    </a:cubicBezTo>
                    <a:cubicBezTo>
                      <a:pt x="25" y="0"/>
                      <a:pt x="0" y="25"/>
                      <a:pt x="0" y="62"/>
                    </a:cubicBezTo>
                    <a:cubicBezTo>
                      <a:pt x="0" y="100"/>
                      <a:pt x="25" y="121"/>
                      <a:pt x="58" y="121"/>
                    </a:cubicBezTo>
                    <a:cubicBezTo>
                      <a:pt x="72" y="121"/>
                      <a:pt x="83" y="117"/>
                      <a:pt x="88" y="115"/>
                    </a:cubicBezTo>
                    <a:cubicBezTo>
                      <a:pt x="86" y="104"/>
                      <a:pt x="86" y="107"/>
                      <a:pt x="86" y="104"/>
                    </a:cubicBezTo>
                    <a:cubicBezTo>
                      <a:pt x="79" y="106"/>
                      <a:pt x="70" y="107"/>
                      <a:pt x="61" y="107"/>
                    </a:cubicBezTo>
                    <a:cubicBezTo>
                      <a:pt x="33" y="107"/>
                      <a:pt x="17" y="90"/>
                      <a:pt x="17" y="62"/>
                    </a:cubicBezTo>
                    <a:cubicBezTo>
                      <a:pt x="17" y="31"/>
                      <a:pt x="35" y="14"/>
                      <a:pt x="62" y="14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Freeform 20"/>
              <p:cNvSpPr>
                <a:spLocks noChangeArrowheads="1"/>
              </p:cNvSpPr>
              <p:nvPr/>
            </p:nvSpPr>
            <p:spPr bwMode="auto">
              <a:xfrm>
                <a:off x="2706" y="2847"/>
                <a:ext cx="18" cy="24"/>
              </a:xfrm>
              <a:custGeom>
                <a:avLst/>
                <a:gdLst>
                  <a:gd name="T0" fmla="*/ 0 w 87"/>
                  <a:gd name="T1" fmla="*/ 3 h 117"/>
                  <a:gd name="T2" fmla="*/ 7 w 87"/>
                  <a:gd name="T3" fmla="*/ 3 h 117"/>
                  <a:gd name="T4" fmla="*/ 7 w 87"/>
                  <a:gd name="T5" fmla="*/ 24 h 117"/>
                  <a:gd name="T6" fmla="*/ 11 w 87"/>
                  <a:gd name="T7" fmla="*/ 24 h 117"/>
                  <a:gd name="T8" fmla="*/ 11 w 87"/>
                  <a:gd name="T9" fmla="*/ 3 h 117"/>
                  <a:gd name="T10" fmla="*/ 18 w 87"/>
                  <a:gd name="T11" fmla="*/ 3 h 117"/>
                  <a:gd name="T12" fmla="*/ 18 w 87"/>
                  <a:gd name="T13" fmla="*/ 0 h 117"/>
                  <a:gd name="T14" fmla="*/ 0 w 87"/>
                  <a:gd name="T15" fmla="*/ 0 h 117"/>
                  <a:gd name="T16" fmla="*/ 0 w 87"/>
                  <a:gd name="T17" fmla="*/ 3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117">
                    <a:moveTo>
                      <a:pt x="0" y="13"/>
                    </a:moveTo>
                    <a:cubicBezTo>
                      <a:pt x="12" y="13"/>
                      <a:pt x="24" y="13"/>
                      <a:pt x="36" y="13"/>
                    </a:cubicBezTo>
                    <a:cubicBezTo>
                      <a:pt x="36" y="47"/>
                      <a:pt x="36" y="82"/>
                      <a:pt x="36" y="116"/>
                    </a:cubicBezTo>
                    <a:cubicBezTo>
                      <a:pt x="41" y="116"/>
                      <a:pt x="46" y="116"/>
                      <a:pt x="51" y="116"/>
                    </a:cubicBezTo>
                    <a:cubicBezTo>
                      <a:pt x="51" y="82"/>
                      <a:pt x="51" y="47"/>
                      <a:pt x="51" y="13"/>
                    </a:cubicBezTo>
                    <a:cubicBezTo>
                      <a:pt x="62" y="13"/>
                      <a:pt x="74" y="13"/>
                      <a:pt x="86" y="13"/>
                    </a:cubicBezTo>
                    <a:cubicBezTo>
                      <a:pt x="86" y="9"/>
                      <a:pt x="86" y="5"/>
                      <a:pt x="86" y="0"/>
                    </a:cubicBezTo>
                    <a:cubicBezTo>
                      <a:pt x="58" y="0"/>
                      <a:pt x="29" y="0"/>
                      <a:pt x="0" y="0"/>
                    </a:cubicBezTo>
                    <a:cubicBezTo>
                      <a:pt x="0" y="5"/>
                      <a:pt x="0" y="9"/>
                      <a:pt x="0" y="1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7" name="Freeform 21"/>
              <p:cNvSpPr>
                <a:spLocks noChangeArrowheads="1"/>
              </p:cNvSpPr>
              <p:nvPr/>
            </p:nvSpPr>
            <p:spPr bwMode="auto">
              <a:xfrm>
                <a:off x="2729" y="2847"/>
                <a:ext cx="15" cy="24"/>
              </a:xfrm>
              <a:custGeom>
                <a:avLst/>
                <a:gdLst>
                  <a:gd name="T0" fmla="*/ 10 w 74"/>
                  <a:gd name="T1" fmla="*/ 11 h 120"/>
                  <a:gd name="T2" fmla="*/ 10 w 74"/>
                  <a:gd name="T3" fmla="*/ 11 h 120"/>
                  <a:gd name="T4" fmla="*/ 10 w 74"/>
                  <a:gd name="T5" fmla="*/ 11 h 120"/>
                  <a:gd name="T6" fmla="*/ 14 w 74"/>
                  <a:gd name="T7" fmla="*/ 6 h 120"/>
                  <a:gd name="T8" fmla="*/ 12 w 74"/>
                  <a:gd name="T9" fmla="*/ 2 h 120"/>
                  <a:gd name="T10" fmla="*/ 6 w 74"/>
                  <a:gd name="T11" fmla="*/ 0 h 120"/>
                  <a:gd name="T12" fmla="*/ 0 w 74"/>
                  <a:gd name="T13" fmla="*/ 1 h 120"/>
                  <a:gd name="T14" fmla="*/ 0 w 74"/>
                  <a:gd name="T15" fmla="*/ 23 h 120"/>
                  <a:gd name="T16" fmla="*/ 5 w 74"/>
                  <a:gd name="T17" fmla="*/ 24 h 120"/>
                  <a:gd name="T18" fmla="*/ 13 w 74"/>
                  <a:gd name="T19" fmla="*/ 22 h 120"/>
                  <a:gd name="T20" fmla="*/ 15 w 74"/>
                  <a:gd name="T21" fmla="*/ 17 h 120"/>
                  <a:gd name="T22" fmla="*/ 10 w 74"/>
                  <a:gd name="T23" fmla="*/ 11 h 120"/>
                  <a:gd name="T24" fmla="*/ 3 w 74"/>
                  <a:gd name="T25" fmla="*/ 3 h 120"/>
                  <a:gd name="T26" fmla="*/ 3 w 74"/>
                  <a:gd name="T27" fmla="*/ 3 h 120"/>
                  <a:gd name="T28" fmla="*/ 6 w 74"/>
                  <a:gd name="T29" fmla="*/ 3 h 120"/>
                  <a:gd name="T30" fmla="*/ 11 w 74"/>
                  <a:gd name="T31" fmla="*/ 6 h 120"/>
                  <a:gd name="T32" fmla="*/ 6 w 74"/>
                  <a:gd name="T33" fmla="*/ 10 h 120"/>
                  <a:gd name="T34" fmla="*/ 3 w 74"/>
                  <a:gd name="T35" fmla="*/ 10 h 120"/>
                  <a:gd name="T36" fmla="*/ 3 w 74"/>
                  <a:gd name="T37" fmla="*/ 3 h 120"/>
                  <a:gd name="T38" fmla="*/ 6 w 74"/>
                  <a:gd name="T39" fmla="*/ 22 h 120"/>
                  <a:gd name="T40" fmla="*/ 6 w 74"/>
                  <a:gd name="T41" fmla="*/ 22 h 120"/>
                  <a:gd name="T42" fmla="*/ 3 w 74"/>
                  <a:gd name="T43" fmla="*/ 21 h 120"/>
                  <a:gd name="T44" fmla="*/ 3 w 74"/>
                  <a:gd name="T45" fmla="*/ 12 h 120"/>
                  <a:gd name="T46" fmla="*/ 6 w 74"/>
                  <a:gd name="T47" fmla="*/ 12 h 120"/>
                  <a:gd name="T48" fmla="*/ 12 w 74"/>
                  <a:gd name="T49" fmla="*/ 17 h 120"/>
                  <a:gd name="T50" fmla="*/ 6 w 74"/>
                  <a:gd name="T51" fmla="*/ 22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4" h="120">
                    <a:moveTo>
                      <a:pt x="50" y="56"/>
                    </a:moveTo>
                    <a:lnTo>
                      <a:pt x="50" y="56"/>
                    </a:lnTo>
                    <a:cubicBezTo>
                      <a:pt x="50" y="54"/>
                      <a:pt x="50" y="55"/>
                      <a:pt x="50" y="54"/>
                    </a:cubicBezTo>
                    <a:cubicBezTo>
                      <a:pt x="61" y="51"/>
                      <a:pt x="68" y="41"/>
                      <a:pt x="68" y="30"/>
                    </a:cubicBezTo>
                    <a:cubicBezTo>
                      <a:pt x="68" y="20"/>
                      <a:pt x="66" y="14"/>
                      <a:pt x="60" y="9"/>
                    </a:cubicBezTo>
                    <a:cubicBezTo>
                      <a:pt x="52" y="3"/>
                      <a:pt x="42" y="0"/>
                      <a:pt x="28" y="0"/>
                    </a:cubicBezTo>
                    <a:cubicBezTo>
                      <a:pt x="16" y="0"/>
                      <a:pt x="7" y="1"/>
                      <a:pt x="0" y="3"/>
                    </a:cubicBezTo>
                    <a:cubicBezTo>
                      <a:pt x="0" y="117"/>
                      <a:pt x="0" y="79"/>
                      <a:pt x="0" y="117"/>
                    </a:cubicBezTo>
                    <a:cubicBezTo>
                      <a:pt x="5" y="117"/>
                      <a:pt x="13" y="119"/>
                      <a:pt x="23" y="119"/>
                    </a:cubicBezTo>
                    <a:cubicBezTo>
                      <a:pt x="42" y="119"/>
                      <a:pt x="55" y="115"/>
                      <a:pt x="63" y="108"/>
                    </a:cubicBezTo>
                    <a:cubicBezTo>
                      <a:pt x="69" y="103"/>
                      <a:pt x="73" y="94"/>
                      <a:pt x="73" y="84"/>
                    </a:cubicBezTo>
                    <a:cubicBezTo>
                      <a:pt x="73" y="67"/>
                      <a:pt x="60" y="58"/>
                      <a:pt x="50" y="56"/>
                    </a:cubicBezTo>
                    <a:close/>
                    <a:moveTo>
                      <a:pt x="15" y="14"/>
                    </a:moveTo>
                    <a:lnTo>
                      <a:pt x="15" y="14"/>
                    </a:lnTo>
                    <a:cubicBezTo>
                      <a:pt x="18" y="13"/>
                      <a:pt x="21" y="13"/>
                      <a:pt x="28" y="13"/>
                    </a:cubicBezTo>
                    <a:cubicBezTo>
                      <a:pt x="44" y="13"/>
                      <a:pt x="53" y="18"/>
                      <a:pt x="53" y="31"/>
                    </a:cubicBezTo>
                    <a:cubicBezTo>
                      <a:pt x="53" y="42"/>
                      <a:pt x="45" y="51"/>
                      <a:pt x="29" y="51"/>
                    </a:cubicBezTo>
                    <a:cubicBezTo>
                      <a:pt x="15" y="51"/>
                      <a:pt x="20" y="51"/>
                      <a:pt x="15" y="51"/>
                    </a:cubicBezTo>
                    <a:cubicBezTo>
                      <a:pt x="15" y="38"/>
                      <a:pt x="15" y="26"/>
                      <a:pt x="15" y="14"/>
                    </a:cubicBezTo>
                    <a:close/>
                    <a:moveTo>
                      <a:pt x="28" y="108"/>
                    </a:moveTo>
                    <a:lnTo>
                      <a:pt x="28" y="108"/>
                    </a:lnTo>
                    <a:cubicBezTo>
                      <a:pt x="23" y="108"/>
                      <a:pt x="18" y="106"/>
                      <a:pt x="15" y="106"/>
                    </a:cubicBezTo>
                    <a:cubicBezTo>
                      <a:pt x="15" y="62"/>
                      <a:pt x="15" y="77"/>
                      <a:pt x="15" y="62"/>
                    </a:cubicBezTo>
                    <a:cubicBezTo>
                      <a:pt x="28" y="62"/>
                      <a:pt x="23" y="62"/>
                      <a:pt x="28" y="62"/>
                    </a:cubicBezTo>
                    <a:cubicBezTo>
                      <a:pt x="44" y="62"/>
                      <a:pt x="57" y="68"/>
                      <a:pt x="57" y="84"/>
                    </a:cubicBezTo>
                    <a:cubicBezTo>
                      <a:pt x="57" y="101"/>
                      <a:pt x="42" y="108"/>
                      <a:pt x="28" y="10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8" name="Freeform 22"/>
              <p:cNvSpPr>
                <a:spLocks noChangeArrowheads="1"/>
              </p:cNvSpPr>
              <p:nvPr/>
            </p:nvSpPr>
            <p:spPr bwMode="auto">
              <a:xfrm>
                <a:off x="2752" y="2847"/>
                <a:ext cx="13" cy="24"/>
              </a:xfrm>
              <a:custGeom>
                <a:avLst/>
                <a:gdLst>
                  <a:gd name="T0" fmla="*/ 3 w 66"/>
                  <a:gd name="T1" fmla="*/ 13 h 117"/>
                  <a:gd name="T2" fmla="*/ 12 w 66"/>
                  <a:gd name="T3" fmla="*/ 13 h 117"/>
                  <a:gd name="T4" fmla="*/ 12 w 66"/>
                  <a:gd name="T5" fmla="*/ 10 h 117"/>
                  <a:gd name="T6" fmla="*/ 3 w 66"/>
                  <a:gd name="T7" fmla="*/ 10 h 117"/>
                  <a:gd name="T8" fmla="*/ 3 w 66"/>
                  <a:gd name="T9" fmla="*/ 3 h 117"/>
                  <a:gd name="T10" fmla="*/ 12 w 66"/>
                  <a:gd name="T11" fmla="*/ 3 h 117"/>
                  <a:gd name="T12" fmla="*/ 12 w 66"/>
                  <a:gd name="T13" fmla="*/ 0 h 117"/>
                  <a:gd name="T14" fmla="*/ 0 w 66"/>
                  <a:gd name="T15" fmla="*/ 0 h 117"/>
                  <a:gd name="T16" fmla="*/ 0 w 66"/>
                  <a:gd name="T17" fmla="*/ 24 h 117"/>
                  <a:gd name="T18" fmla="*/ 13 w 66"/>
                  <a:gd name="T19" fmla="*/ 24 h 117"/>
                  <a:gd name="T20" fmla="*/ 13 w 66"/>
                  <a:gd name="T21" fmla="*/ 21 h 117"/>
                  <a:gd name="T22" fmla="*/ 3 w 66"/>
                  <a:gd name="T23" fmla="*/ 21 h 117"/>
                  <a:gd name="T24" fmla="*/ 3 w 66"/>
                  <a:gd name="T25" fmla="*/ 13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17">
                    <a:moveTo>
                      <a:pt x="14" y="62"/>
                    </a:moveTo>
                    <a:cubicBezTo>
                      <a:pt x="29" y="62"/>
                      <a:pt x="44" y="62"/>
                      <a:pt x="59" y="62"/>
                    </a:cubicBezTo>
                    <a:cubicBezTo>
                      <a:pt x="59" y="58"/>
                      <a:pt x="59" y="54"/>
                      <a:pt x="59" y="50"/>
                    </a:cubicBezTo>
                    <a:cubicBezTo>
                      <a:pt x="44" y="50"/>
                      <a:pt x="29" y="50"/>
                      <a:pt x="14" y="50"/>
                    </a:cubicBezTo>
                    <a:cubicBezTo>
                      <a:pt x="14" y="37"/>
                      <a:pt x="14" y="25"/>
                      <a:pt x="14" y="13"/>
                    </a:cubicBezTo>
                    <a:cubicBezTo>
                      <a:pt x="30" y="13"/>
                      <a:pt x="46" y="13"/>
                      <a:pt x="61" y="13"/>
                    </a:cubicBezTo>
                    <a:cubicBezTo>
                      <a:pt x="61" y="9"/>
                      <a:pt x="61" y="5"/>
                      <a:pt x="61" y="0"/>
                    </a:cubicBezTo>
                    <a:cubicBezTo>
                      <a:pt x="41" y="0"/>
                      <a:pt x="20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  <a:cubicBezTo>
                      <a:pt x="21" y="116"/>
                      <a:pt x="43" y="116"/>
                      <a:pt x="65" y="116"/>
                    </a:cubicBezTo>
                    <a:cubicBezTo>
                      <a:pt x="65" y="112"/>
                      <a:pt x="65" y="108"/>
                      <a:pt x="65" y="104"/>
                    </a:cubicBezTo>
                    <a:cubicBezTo>
                      <a:pt x="48" y="104"/>
                      <a:pt x="31" y="104"/>
                      <a:pt x="14" y="104"/>
                    </a:cubicBezTo>
                    <a:cubicBezTo>
                      <a:pt x="14" y="90"/>
                      <a:pt x="14" y="76"/>
                      <a:pt x="14" y="62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9" name="Freeform 23"/>
              <p:cNvSpPr>
                <a:spLocks noChangeArrowheads="1"/>
              </p:cNvSpPr>
              <p:nvPr/>
            </p:nvSpPr>
            <p:spPr bwMode="auto">
              <a:xfrm>
                <a:off x="2773" y="2847"/>
                <a:ext cx="18" cy="24"/>
              </a:xfrm>
              <a:custGeom>
                <a:avLst/>
                <a:gdLst>
                  <a:gd name="T0" fmla="*/ 15 w 88"/>
                  <a:gd name="T1" fmla="*/ 10 h 117"/>
                  <a:gd name="T2" fmla="*/ 3 w 88"/>
                  <a:gd name="T3" fmla="*/ 10 h 117"/>
                  <a:gd name="T4" fmla="*/ 3 w 88"/>
                  <a:gd name="T5" fmla="*/ 0 h 117"/>
                  <a:gd name="T6" fmla="*/ 0 w 88"/>
                  <a:gd name="T7" fmla="*/ 0 h 117"/>
                  <a:gd name="T8" fmla="*/ 0 w 88"/>
                  <a:gd name="T9" fmla="*/ 24 h 117"/>
                  <a:gd name="T10" fmla="*/ 3 w 88"/>
                  <a:gd name="T11" fmla="*/ 24 h 117"/>
                  <a:gd name="T12" fmla="*/ 3 w 88"/>
                  <a:gd name="T13" fmla="*/ 13 h 117"/>
                  <a:gd name="T14" fmla="*/ 15 w 88"/>
                  <a:gd name="T15" fmla="*/ 13 h 117"/>
                  <a:gd name="T16" fmla="*/ 15 w 88"/>
                  <a:gd name="T17" fmla="*/ 24 h 117"/>
                  <a:gd name="T18" fmla="*/ 18 w 88"/>
                  <a:gd name="T19" fmla="*/ 24 h 117"/>
                  <a:gd name="T20" fmla="*/ 18 w 88"/>
                  <a:gd name="T21" fmla="*/ 0 h 117"/>
                  <a:gd name="T22" fmla="*/ 15 w 88"/>
                  <a:gd name="T23" fmla="*/ 0 h 117"/>
                  <a:gd name="T24" fmla="*/ 15 w 88"/>
                  <a:gd name="T25" fmla="*/ 1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117">
                    <a:moveTo>
                      <a:pt x="71" y="49"/>
                    </a:moveTo>
                    <a:cubicBezTo>
                      <a:pt x="52" y="49"/>
                      <a:pt x="34" y="49"/>
                      <a:pt x="15" y="49"/>
                    </a:cubicBezTo>
                    <a:cubicBezTo>
                      <a:pt x="15" y="32"/>
                      <a:pt x="15" y="16"/>
                      <a:pt x="15" y="0"/>
                    </a:cubicBezTo>
                    <a:cubicBezTo>
                      <a:pt x="10" y="0"/>
                      <a:pt x="5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  <a:cubicBezTo>
                      <a:pt x="5" y="116"/>
                      <a:pt x="10" y="116"/>
                      <a:pt x="15" y="116"/>
                    </a:cubicBezTo>
                    <a:cubicBezTo>
                      <a:pt x="15" y="98"/>
                      <a:pt x="15" y="80"/>
                      <a:pt x="15" y="62"/>
                    </a:cubicBezTo>
                    <a:cubicBezTo>
                      <a:pt x="34" y="62"/>
                      <a:pt x="52" y="62"/>
                      <a:pt x="71" y="62"/>
                    </a:cubicBezTo>
                    <a:cubicBezTo>
                      <a:pt x="71" y="80"/>
                      <a:pt x="71" y="98"/>
                      <a:pt x="71" y="116"/>
                    </a:cubicBezTo>
                    <a:cubicBezTo>
                      <a:pt x="76" y="116"/>
                      <a:pt x="81" y="116"/>
                      <a:pt x="87" y="116"/>
                    </a:cubicBezTo>
                    <a:cubicBezTo>
                      <a:pt x="87" y="78"/>
                      <a:pt x="87" y="39"/>
                      <a:pt x="87" y="0"/>
                    </a:cubicBezTo>
                    <a:cubicBezTo>
                      <a:pt x="81" y="0"/>
                      <a:pt x="76" y="0"/>
                      <a:pt x="71" y="0"/>
                    </a:cubicBezTo>
                    <a:cubicBezTo>
                      <a:pt x="71" y="16"/>
                      <a:pt x="71" y="32"/>
                      <a:pt x="71" y="4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0" name="Freeform 24"/>
              <p:cNvSpPr>
                <a:spLocks noChangeArrowheads="1"/>
              </p:cNvSpPr>
              <p:nvPr/>
            </p:nvSpPr>
            <p:spPr bwMode="auto">
              <a:xfrm>
                <a:off x="2800" y="2847"/>
                <a:ext cx="18" cy="24"/>
              </a:xfrm>
              <a:custGeom>
                <a:avLst/>
                <a:gdLst>
                  <a:gd name="T0" fmla="*/ 15 w 88"/>
                  <a:gd name="T1" fmla="*/ 10 h 117"/>
                  <a:gd name="T2" fmla="*/ 3 w 88"/>
                  <a:gd name="T3" fmla="*/ 10 h 117"/>
                  <a:gd name="T4" fmla="*/ 3 w 88"/>
                  <a:gd name="T5" fmla="*/ 0 h 117"/>
                  <a:gd name="T6" fmla="*/ 0 w 88"/>
                  <a:gd name="T7" fmla="*/ 0 h 117"/>
                  <a:gd name="T8" fmla="*/ 0 w 88"/>
                  <a:gd name="T9" fmla="*/ 24 h 117"/>
                  <a:gd name="T10" fmla="*/ 3 w 88"/>
                  <a:gd name="T11" fmla="*/ 24 h 117"/>
                  <a:gd name="T12" fmla="*/ 3 w 88"/>
                  <a:gd name="T13" fmla="*/ 13 h 117"/>
                  <a:gd name="T14" fmla="*/ 15 w 88"/>
                  <a:gd name="T15" fmla="*/ 13 h 117"/>
                  <a:gd name="T16" fmla="*/ 15 w 88"/>
                  <a:gd name="T17" fmla="*/ 24 h 117"/>
                  <a:gd name="T18" fmla="*/ 18 w 88"/>
                  <a:gd name="T19" fmla="*/ 24 h 117"/>
                  <a:gd name="T20" fmla="*/ 18 w 88"/>
                  <a:gd name="T21" fmla="*/ 0 h 117"/>
                  <a:gd name="T22" fmla="*/ 15 w 88"/>
                  <a:gd name="T23" fmla="*/ 0 h 117"/>
                  <a:gd name="T24" fmla="*/ 15 w 88"/>
                  <a:gd name="T25" fmla="*/ 1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117">
                    <a:moveTo>
                      <a:pt x="72" y="49"/>
                    </a:moveTo>
                    <a:cubicBezTo>
                      <a:pt x="53" y="49"/>
                      <a:pt x="34" y="49"/>
                      <a:pt x="15" y="49"/>
                    </a:cubicBezTo>
                    <a:cubicBezTo>
                      <a:pt x="15" y="32"/>
                      <a:pt x="15" y="16"/>
                      <a:pt x="15" y="0"/>
                    </a:cubicBezTo>
                    <a:cubicBezTo>
                      <a:pt x="10" y="0"/>
                      <a:pt x="5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  <a:cubicBezTo>
                      <a:pt x="5" y="116"/>
                      <a:pt x="10" y="116"/>
                      <a:pt x="15" y="116"/>
                    </a:cubicBezTo>
                    <a:cubicBezTo>
                      <a:pt x="15" y="98"/>
                      <a:pt x="15" y="80"/>
                      <a:pt x="15" y="62"/>
                    </a:cubicBezTo>
                    <a:cubicBezTo>
                      <a:pt x="34" y="62"/>
                      <a:pt x="53" y="62"/>
                      <a:pt x="72" y="62"/>
                    </a:cubicBezTo>
                    <a:cubicBezTo>
                      <a:pt x="72" y="80"/>
                      <a:pt x="72" y="98"/>
                      <a:pt x="72" y="116"/>
                    </a:cubicBezTo>
                    <a:cubicBezTo>
                      <a:pt x="77" y="116"/>
                      <a:pt x="82" y="116"/>
                      <a:pt x="87" y="116"/>
                    </a:cubicBezTo>
                    <a:cubicBezTo>
                      <a:pt x="87" y="78"/>
                      <a:pt x="87" y="39"/>
                      <a:pt x="87" y="0"/>
                    </a:cubicBezTo>
                    <a:cubicBezTo>
                      <a:pt x="82" y="0"/>
                      <a:pt x="77" y="0"/>
                      <a:pt x="72" y="0"/>
                    </a:cubicBezTo>
                    <a:cubicBezTo>
                      <a:pt x="72" y="16"/>
                      <a:pt x="72" y="32"/>
                      <a:pt x="72" y="4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1" name="Freeform 25"/>
              <p:cNvSpPr>
                <a:spLocks noChangeArrowheads="1"/>
              </p:cNvSpPr>
              <p:nvPr/>
            </p:nvSpPr>
            <p:spPr bwMode="auto">
              <a:xfrm>
                <a:off x="2825" y="2847"/>
                <a:ext cx="20" cy="24"/>
              </a:xfrm>
              <a:custGeom>
                <a:avLst/>
                <a:gdLst>
                  <a:gd name="T0" fmla="*/ 8 w 99"/>
                  <a:gd name="T1" fmla="*/ 0 h 117"/>
                  <a:gd name="T2" fmla="*/ 8 w 99"/>
                  <a:gd name="T3" fmla="*/ 0 h 117"/>
                  <a:gd name="T4" fmla="*/ 0 w 99"/>
                  <a:gd name="T5" fmla="*/ 24 h 117"/>
                  <a:gd name="T6" fmla="*/ 3 w 99"/>
                  <a:gd name="T7" fmla="*/ 24 h 117"/>
                  <a:gd name="T8" fmla="*/ 6 w 99"/>
                  <a:gd name="T9" fmla="*/ 17 h 117"/>
                  <a:gd name="T10" fmla="*/ 14 w 99"/>
                  <a:gd name="T11" fmla="*/ 17 h 117"/>
                  <a:gd name="T12" fmla="*/ 17 w 99"/>
                  <a:gd name="T13" fmla="*/ 24 h 117"/>
                  <a:gd name="T14" fmla="*/ 20 w 99"/>
                  <a:gd name="T15" fmla="*/ 24 h 117"/>
                  <a:gd name="T16" fmla="*/ 12 w 99"/>
                  <a:gd name="T17" fmla="*/ 0 h 117"/>
                  <a:gd name="T18" fmla="*/ 8 w 99"/>
                  <a:gd name="T19" fmla="*/ 0 h 117"/>
                  <a:gd name="T20" fmla="*/ 6 w 99"/>
                  <a:gd name="T21" fmla="*/ 14 h 117"/>
                  <a:gd name="T22" fmla="*/ 6 w 99"/>
                  <a:gd name="T23" fmla="*/ 14 h 117"/>
                  <a:gd name="T24" fmla="*/ 8 w 99"/>
                  <a:gd name="T25" fmla="*/ 7 h 117"/>
                  <a:gd name="T26" fmla="*/ 10 w 99"/>
                  <a:gd name="T27" fmla="*/ 3 h 117"/>
                  <a:gd name="T28" fmla="*/ 10 w 99"/>
                  <a:gd name="T29" fmla="*/ 3 h 117"/>
                  <a:gd name="T30" fmla="*/ 11 w 99"/>
                  <a:gd name="T31" fmla="*/ 7 h 117"/>
                  <a:gd name="T32" fmla="*/ 13 w 99"/>
                  <a:gd name="T33" fmla="*/ 14 h 117"/>
                  <a:gd name="T34" fmla="*/ 6 w 99"/>
                  <a:gd name="T35" fmla="*/ 14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9" h="117">
                    <a:moveTo>
                      <a:pt x="40" y="0"/>
                    </a:moveTo>
                    <a:lnTo>
                      <a:pt x="40" y="0"/>
                    </a:lnTo>
                    <a:cubicBezTo>
                      <a:pt x="0" y="116"/>
                      <a:pt x="13" y="78"/>
                      <a:pt x="0" y="116"/>
                    </a:cubicBezTo>
                    <a:cubicBezTo>
                      <a:pt x="16" y="116"/>
                      <a:pt x="11" y="116"/>
                      <a:pt x="16" y="116"/>
                    </a:cubicBezTo>
                    <a:cubicBezTo>
                      <a:pt x="29" y="81"/>
                      <a:pt x="25" y="93"/>
                      <a:pt x="29" y="81"/>
                    </a:cubicBezTo>
                    <a:cubicBezTo>
                      <a:pt x="69" y="81"/>
                      <a:pt x="56" y="81"/>
                      <a:pt x="69" y="81"/>
                    </a:cubicBezTo>
                    <a:cubicBezTo>
                      <a:pt x="82" y="116"/>
                      <a:pt x="78" y="104"/>
                      <a:pt x="82" y="116"/>
                    </a:cubicBezTo>
                    <a:cubicBezTo>
                      <a:pt x="98" y="116"/>
                      <a:pt x="92" y="116"/>
                      <a:pt x="98" y="116"/>
                    </a:cubicBezTo>
                    <a:cubicBezTo>
                      <a:pt x="58" y="0"/>
                      <a:pt x="71" y="39"/>
                      <a:pt x="58" y="0"/>
                    </a:cubicBezTo>
                    <a:cubicBezTo>
                      <a:pt x="52" y="0"/>
                      <a:pt x="46" y="0"/>
                      <a:pt x="40" y="0"/>
                    </a:cubicBezTo>
                    <a:close/>
                    <a:moveTo>
                      <a:pt x="31" y="68"/>
                    </a:moveTo>
                    <a:lnTo>
                      <a:pt x="31" y="68"/>
                    </a:lnTo>
                    <a:cubicBezTo>
                      <a:pt x="42" y="35"/>
                      <a:pt x="39" y="46"/>
                      <a:pt x="42" y="35"/>
                    </a:cubicBezTo>
                    <a:cubicBezTo>
                      <a:pt x="45" y="28"/>
                      <a:pt x="47" y="20"/>
                      <a:pt x="48" y="14"/>
                    </a:cubicBezTo>
                    <a:cubicBezTo>
                      <a:pt x="51" y="20"/>
                      <a:pt x="52" y="28"/>
                      <a:pt x="55" y="35"/>
                    </a:cubicBezTo>
                    <a:cubicBezTo>
                      <a:pt x="66" y="68"/>
                      <a:pt x="62" y="57"/>
                      <a:pt x="66" y="68"/>
                    </a:cubicBezTo>
                    <a:cubicBezTo>
                      <a:pt x="54" y="68"/>
                      <a:pt x="43" y="68"/>
                      <a:pt x="31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2" name="Freeform 26"/>
              <p:cNvSpPr>
                <a:spLocks noChangeArrowheads="1"/>
              </p:cNvSpPr>
              <p:nvPr/>
            </p:nvSpPr>
            <p:spPr bwMode="auto">
              <a:xfrm>
                <a:off x="2851" y="2847"/>
                <a:ext cx="16" cy="24"/>
              </a:xfrm>
              <a:custGeom>
                <a:avLst/>
                <a:gdLst>
                  <a:gd name="T0" fmla="*/ 3 w 78"/>
                  <a:gd name="T1" fmla="*/ 2 h 118"/>
                  <a:gd name="T2" fmla="*/ 3 w 78"/>
                  <a:gd name="T3" fmla="*/ 2 h 118"/>
                  <a:gd name="T4" fmla="*/ 1 w 78"/>
                  <a:gd name="T5" fmla="*/ 7 h 118"/>
                  <a:gd name="T6" fmla="*/ 6 w 78"/>
                  <a:gd name="T7" fmla="*/ 13 h 118"/>
                  <a:gd name="T8" fmla="*/ 6 w 78"/>
                  <a:gd name="T9" fmla="*/ 13 h 118"/>
                  <a:gd name="T10" fmla="*/ 5 w 78"/>
                  <a:gd name="T11" fmla="*/ 14 h 118"/>
                  <a:gd name="T12" fmla="*/ 1 w 78"/>
                  <a:gd name="T13" fmla="*/ 22 h 118"/>
                  <a:gd name="T14" fmla="*/ 0 w 78"/>
                  <a:gd name="T15" fmla="*/ 24 h 118"/>
                  <a:gd name="T16" fmla="*/ 3 w 78"/>
                  <a:gd name="T17" fmla="*/ 24 h 118"/>
                  <a:gd name="T18" fmla="*/ 4 w 78"/>
                  <a:gd name="T19" fmla="*/ 22 h 118"/>
                  <a:gd name="T20" fmla="*/ 7 w 78"/>
                  <a:gd name="T21" fmla="*/ 15 h 118"/>
                  <a:gd name="T22" fmla="*/ 11 w 78"/>
                  <a:gd name="T23" fmla="*/ 14 h 118"/>
                  <a:gd name="T24" fmla="*/ 13 w 78"/>
                  <a:gd name="T25" fmla="*/ 14 h 118"/>
                  <a:gd name="T26" fmla="*/ 13 w 78"/>
                  <a:gd name="T27" fmla="*/ 24 h 118"/>
                  <a:gd name="T28" fmla="*/ 16 w 78"/>
                  <a:gd name="T29" fmla="*/ 24 h 118"/>
                  <a:gd name="T30" fmla="*/ 16 w 78"/>
                  <a:gd name="T31" fmla="*/ 1 h 118"/>
                  <a:gd name="T32" fmla="*/ 10 w 78"/>
                  <a:gd name="T33" fmla="*/ 0 h 118"/>
                  <a:gd name="T34" fmla="*/ 3 w 78"/>
                  <a:gd name="T35" fmla="*/ 2 h 118"/>
                  <a:gd name="T36" fmla="*/ 13 w 78"/>
                  <a:gd name="T37" fmla="*/ 11 h 118"/>
                  <a:gd name="T38" fmla="*/ 13 w 78"/>
                  <a:gd name="T39" fmla="*/ 11 h 118"/>
                  <a:gd name="T40" fmla="*/ 10 w 78"/>
                  <a:gd name="T41" fmla="*/ 11 h 118"/>
                  <a:gd name="T42" fmla="*/ 4 w 78"/>
                  <a:gd name="T43" fmla="*/ 7 h 118"/>
                  <a:gd name="T44" fmla="*/ 10 w 78"/>
                  <a:gd name="T45" fmla="*/ 3 h 118"/>
                  <a:gd name="T46" fmla="*/ 13 w 78"/>
                  <a:gd name="T47" fmla="*/ 3 h 118"/>
                  <a:gd name="T48" fmla="*/ 13 w 78"/>
                  <a:gd name="T49" fmla="*/ 11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8" h="118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0" y="15"/>
                      <a:pt x="6" y="22"/>
                      <a:pt x="6" y="34"/>
                    </a:cubicBezTo>
                    <a:cubicBezTo>
                      <a:pt x="6" y="50"/>
                      <a:pt x="17" y="59"/>
                      <a:pt x="31" y="62"/>
                    </a:cubicBezTo>
                    <a:cubicBezTo>
                      <a:pt x="28" y="63"/>
                      <a:pt x="24" y="66"/>
                      <a:pt x="22" y="68"/>
                    </a:cubicBezTo>
                    <a:cubicBezTo>
                      <a:pt x="12" y="78"/>
                      <a:pt x="8" y="94"/>
                      <a:pt x="3" y="108"/>
                    </a:cubicBezTo>
                    <a:cubicBezTo>
                      <a:pt x="2" y="111"/>
                      <a:pt x="1" y="115"/>
                      <a:pt x="0" y="117"/>
                    </a:cubicBezTo>
                    <a:cubicBezTo>
                      <a:pt x="16" y="117"/>
                      <a:pt x="10" y="117"/>
                      <a:pt x="16" y="117"/>
                    </a:cubicBezTo>
                    <a:cubicBezTo>
                      <a:pt x="17" y="115"/>
                      <a:pt x="18" y="113"/>
                      <a:pt x="19" y="109"/>
                    </a:cubicBezTo>
                    <a:cubicBezTo>
                      <a:pt x="23" y="98"/>
                      <a:pt x="27" y="82"/>
                      <a:pt x="34" y="73"/>
                    </a:cubicBezTo>
                    <a:cubicBezTo>
                      <a:pt x="38" y="69"/>
                      <a:pt x="44" y="67"/>
                      <a:pt x="52" y="67"/>
                    </a:cubicBezTo>
                    <a:cubicBezTo>
                      <a:pt x="63" y="67"/>
                      <a:pt x="59" y="67"/>
                      <a:pt x="63" y="67"/>
                    </a:cubicBezTo>
                    <a:cubicBezTo>
                      <a:pt x="63" y="117"/>
                      <a:pt x="63" y="101"/>
                      <a:pt x="63" y="117"/>
                    </a:cubicBezTo>
                    <a:cubicBezTo>
                      <a:pt x="77" y="117"/>
                      <a:pt x="72" y="117"/>
                      <a:pt x="77" y="117"/>
                    </a:cubicBezTo>
                    <a:cubicBezTo>
                      <a:pt x="77" y="3"/>
                      <a:pt x="77" y="41"/>
                      <a:pt x="77" y="3"/>
                    </a:cubicBezTo>
                    <a:cubicBezTo>
                      <a:pt x="70" y="1"/>
                      <a:pt x="59" y="0"/>
                      <a:pt x="49" y="0"/>
                    </a:cubicBezTo>
                    <a:cubicBezTo>
                      <a:pt x="34" y="0"/>
                      <a:pt x="23" y="4"/>
                      <a:pt x="16" y="10"/>
                    </a:cubicBezTo>
                    <a:close/>
                    <a:moveTo>
                      <a:pt x="63" y="56"/>
                    </a:moveTo>
                    <a:lnTo>
                      <a:pt x="63" y="56"/>
                    </a:lnTo>
                    <a:cubicBezTo>
                      <a:pt x="59" y="56"/>
                      <a:pt x="54" y="56"/>
                      <a:pt x="49" y="56"/>
                    </a:cubicBezTo>
                    <a:cubicBezTo>
                      <a:pt x="33" y="56"/>
                      <a:pt x="21" y="48"/>
                      <a:pt x="21" y="34"/>
                    </a:cubicBezTo>
                    <a:cubicBezTo>
                      <a:pt x="21" y="18"/>
                      <a:pt x="33" y="13"/>
                      <a:pt x="48" y="13"/>
                    </a:cubicBezTo>
                    <a:cubicBezTo>
                      <a:pt x="55" y="13"/>
                      <a:pt x="59" y="13"/>
                      <a:pt x="63" y="14"/>
                    </a:cubicBezTo>
                    <a:cubicBezTo>
                      <a:pt x="63" y="28"/>
                      <a:pt x="63" y="42"/>
                      <a:pt x="63" y="56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3" name="Freeform 27"/>
              <p:cNvSpPr>
                <a:spLocks noChangeArrowheads="1"/>
              </p:cNvSpPr>
              <p:nvPr/>
            </p:nvSpPr>
            <p:spPr bwMode="auto">
              <a:xfrm>
                <a:off x="2886" y="2847"/>
                <a:ext cx="16" cy="24"/>
              </a:xfrm>
              <a:custGeom>
                <a:avLst/>
                <a:gdLst>
                  <a:gd name="T0" fmla="*/ 7 w 80"/>
                  <a:gd name="T1" fmla="*/ 11 h 117"/>
                  <a:gd name="T2" fmla="*/ 7 w 80"/>
                  <a:gd name="T3" fmla="*/ 11 h 117"/>
                  <a:gd name="T4" fmla="*/ 16 w 80"/>
                  <a:gd name="T5" fmla="*/ 0 h 117"/>
                  <a:gd name="T6" fmla="*/ 12 w 80"/>
                  <a:gd name="T7" fmla="*/ 0 h 117"/>
                  <a:gd name="T8" fmla="*/ 4 w 80"/>
                  <a:gd name="T9" fmla="*/ 11 h 117"/>
                  <a:gd name="T10" fmla="*/ 3 w 80"/>
                  <a:gd name="T11" fmla="*/ 11 h 117"/>
                  <a:gd name="T12" fmla="*/ 3 w 80"/>
                  <a:gd name="T13" fmla="*/ 0 h 117"/>
                  <a:gd name="T14" fmla="*/ 0 w 80"/>
                  <a:gd name="T15" fmla="*/ 0 h 117"/>
                  <a:gd name="T16" fmla="*/ 0 w 80"/>
                  <a:gd name="T17" fmla="*/ 24 h 117"/>
                  <a:gd name="T18" fmla="*/ 3 w 80"/>
                  <a:gd name="T19" fmla="*/ 24 h 117"/>
                  <a:gd name="T20" fmla="*/ 3 w 80"/>
                  <a:gd name="T21" fmla="*/ 13 h 117"/>
                  <a:gd name="T22" fmla="*/ 4 w 80"/>
                  <a:gd name="T23" fmla="*/ 13 h 117"/>
                  <a:gd name="T24" fmla="*/ 10 w 80"/>
                  <a:gd name="T25" fmla="*/ 18 h 117"/>
                  <a:gd name="T26" fmla="*/ 13 w 80"/>
                  <a:gd name="T27" fmla="*/ 24 h 117"/>
                  <a:gd name="T28" fmla="*/ 16 w 80"/>
                  <a:gd name="T29" fmla="*/ 24 h 117"/>
                  <a:gd name="T30" fmla="*/ 13 w 80"/>
                  <a:gd name="T31" fmla="*/ 17 h 117"/>
                  <a:gd name="T32" fmla="*/ 7 w 80"/>
                  <a:gd name="T33" fmla="*/ 11 h 1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117">
                    <a:moveTo>
                      <a:pt x="34" y="53"/>
                    </a:moveTo>
                    <a:lnTo>
                      <a:pt x="34" y="53"/>
                    </a:lnTo>
                    <a:cubicBezTo>
                      <a:pt x="78" y="0"/>
                      <a:pt x="63" y="18"/>
                      <a:pt x="78" y="0"/>
                    </a:cubicBezTo>
                    <a:cubicBezTo>
                      <a:pt x="60" y="0"/>
                      <a:pt x="66" y="0"/>
                      <a:pt x="60" y="0"/>
                    </a:cubicBezTo>
                    <a:cubicBezTo>
                      <a:pt x="20" y="52"/>
                      <a:pt x="33" y="35"/>
                      <a:pt x="20" y="52"/>
                    </a:cubicBezTo>
                    <a:cubicBezTo>
                      <a:pt x="15" y="52"/>
                      <a:pt x="17" y="52"/>
                      <a:pt x="15" y="52"/>
                    </a:cubicBezTo>
                    <a:cubicBezTo>
                      <a:pt x="15" y="0"/>
                      <a:pt x="15" y="18"/>
                      <a:pt x="15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16"/>
                      <a:pt x="0" y="78"/>
                      <a:pt x="0" y="116"/>
                    </a:cubicBezTo>
                    <a:cubicBezTo>
                      <a:pt x="15" y="116"/>
                      <a:pt x="10" y="116"/>
                      <a:pt x="15" y="116"/>
                    </a:cubicBezTo>
                    <a:cubicBezTo>
                      <a:pt x="15" y="63"/>
                      <a:pt x="15" y="81"/>
                      <a:pt x="15" y="63"/>
                    </a:cubicBezTo>
                    <a:cubicBezTo>
                      <a:pt x="20" y="63"/>
                      <a:pt x="18" y="63"/>
                      <a:pt x="20" y="63"/>
                    </a:cubicBezTo>
                    <a:cubicBezTo>
                      <a:pt x="40" y="63"/>
                      <a:pt x="47" y="74"/>
                      <a:pt x="52" y="89"/>
                    </a:cubicBezTo>
                    <a:cubicBezTo>
                      <a:pt x="56" y="98"/>
                      <a:pt x="60" y="109"/>
                      <a:pt x="63" y="116"/>
                    </a:cubicBezTo>
                    <a:cubicBezTo>
                      <a:pt x="79" y="116"/>
                      <a:pt x="74" y="116"/>
                      <a:pt x="79" y="116"/>
                    </a:cubicBezTo>
                    <a:cubicBezTo>
                      <a:pt x="74" y="107"/>
                      <a:pt x="71" y="95"/>
                      <a:pt x="67" y="83"/>
                    </a:cubicBezTo>
                    <a:cubicBezTo>
                      <a:pt x="61" y="68"/>
                      <a:pt x="53" y="56"/>
                      <a:pt x="34" y="5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4" name="Freeform 28"/>
              <p:cNvSpPr>
                <a:spLocks noChangeArrowheads="1"/>
              </p:cNvSpPr>
              <p:nvPr/>
            </p:nvSpPr>
            <p:spPr bwMode="auto">
              <a:xfrm>
                <a:off x="2907" y="2846"/>
                <a:ext cx="22" cy="25"/>
              </a:xfrm>
              <a:custGeom>
                <a:avLst/>
                <a:gdLst>
                  <a:gd name="T0" fmla="*/ 11 w 107"/>
                  <a:gd name="T1" fmla="*/ 0 h 122"/>
                  <a:gd name="T2" fmla="*/ 11 w 107"/>
                  <a:gd name="T3" fmla="*/ 0 h 122"/>
                  <a:gd name="T4" fmla="*/ 0 w 107"/>
                  <a:gd name="T5" fmla="*/ 13 h 122"/>
                  <a:gd name="T6" fmla="*/ 11 w 107"/>
                  <a:gd name="T7" fmla="*/ 25 h 122"/>
                  <a:gd name="T8" fmla="*/ 22 w 107"/>
                  <a:gd name="T9" fmla="*/ 12 h 122"/>
                  <a:gd name="T10" fmla="*/ 11 w 107"/>
                  <a:gd name="T11" fmla="*/ 0 h 122"/>
                  <a:gd name="T12" fmla="*/ 11 w 107"/>
                  <a:gd name="T13" fmla="*/ 22 h 122"/>
                  <a:gd name="T14" fmla="*/ 11 w 107"/>
                  <a:gd name="T15" fmla="*/ 22 h 122"/>
                  <a:gd name="T16" fmla="*/ 3 w 107"/>
                  <a:gd name="T17" fmla="*/ 13 h 122"/>
                  <a:gd name="T18" fmla="*/ 11 w 107"/>
                  <a:gd name="T19" fmla="*/ 2 h 122"/>
                  <a:gd name="T20" fmla="*/ 19 w 107"/>
                  <a:gd name="T21" fmla="*/ 12 h 122"/>
                  <a:gd name="T22" fmla="*/ 11 w 107"/>
                  <a:gd name="T23" fmla="*/ 22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22">
                    <a:moveTo>
                      <a:pt x="54" y="0"/>
                    </a:moveTo>
                    <a:lnTo>
                      <a:pt x="54" y="0"/>
                    </a:lnTo>
                    <a:cubicBezTo>
                      <a:pt x="22" y="0"/>
                      <a:pt x="0" y="25"/>
                      <a:pt x="0" y="62"/>
                    </a:cubicBezTo>
                    <a:cubicBezTo>
                      <a:pt x="0" y="96"/>
                      <a:pt x="21" y="121"/>
                      <a:pt x="52" y="121"/>
                    </a:cubicBezTo>
                    <a:cubicBezTo>
                      <a:pt x="81" y="121"/>
                      <a:pt x="106" y="100"/>
                      <a:pt x="106" y="59"/>
                    </a:cubicBezTo>
                    <a:cubicBezTo>
                      <a:pt x="106" y="25"/>
                      <a:pt x="85" y="0"/>
                      <a:pt x="54" y="0"/>
                    </a:cubicBezTo>
                    <a:close/>
                    <a:moveTo>
                      <a:pt x="53" y="109"/>
                    </a:moveTo>
                    <a:lnTo>
                      <a:pt x="53" y="109"/>
                    </a:lnTo>
                    <a:cubicBezTo>
                      <a:pt x="29" y="109"/>
                      <a:pt x="16" y="86"/>
                      <a:pt x="16" y="62"/>
                    </a:cubicBezTo>
                    <a:cubicBezTo>
                      <a:pt x="16" y="36"/>
                      <a:pt x="28" y="12"/>
                      <a:pt x="53" y="12"/>
                    </a:cubicBezTo>
                    <a:cubicBezTo>
                      <a:pt x="78" y="12"/>
                      <a:pt x="90" y="37"/>
                      <a:pt x="90" y="60"/>
                    </a:cubicBezTo>
                    <a:cubicBezTo>
                      <a:pt x="90" y="86"/>
                      <a:pt x="76" y="109"/>
                      <a:pt x="53" y="109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Freeform 29"/>
              <p:cNvSpPr>
                <a:spLocks noChangeArrowheads="1"/>
              </p:cNvSpPr>
              <p:nvPr/>
            </p:nvSpPr>
            <p:spPr bwMode="auto">
              <a:xfrm>
                <a:off x="2936" y="2847"/>
                <a:ext cx="25" cy="24"/>
              </a:xfrm>
              <a:custGeom>
                <a:avLst/>
                <a:gdLst>
                  <a:gd name="T0" fmla="*/ 19 w 120"/>
                  <a:gd name="T1" fmla="*/ 0 h 117"/>
                  <a:gd name="T2" fmla="*/ 19 w 120"/>
                  <a:gd name="T3" fmla="*/ 0 h 117"/>
                  <a:gd name="T4" fmla="*/ 15 w 120"/>
                  <a:gd name="T5" fmla="*/ 12 h 117"/>
                  <a:gd name="T6" fmla="*/ 13 w 120"/>
                  <a:gd name="T7" fmla="*/ 19 h 117"/>
                  <a:gd name="T8" fmla="*/ 13 w 120"/>
                  <a:gd name="T9" fmla="*/ 19 h 117"/>
                  <a:gd name="T10" fmla="*/ 10 w 120"/>
                  <a:gd name="T11" fmla="*/ 12 h 117"/>
                  <a:gd name="T12" fmla="*/ 6 w 120"/>
                  <a:gd name="T13" fmla="*/ 0 h 117"/>
                  <a:gd name="T14" fmla="*/ 2 w 120"/>
                  <a:gd name="T15" fmla="*/ 0 h 117"/>
                  <a:gd name="T16" fmla="*/ 0 w 120"/>
                  <a:gd name="T17" fmla="*/ 24 h 117"/>
                  <a:gd name="T18" fmla="*/ 3 w 120"/>
                  <a:gd name="T19" fmla="*/ 24 h 117"/>
                  <a:gd name="T20" fmla="*/ 4 w 120"/>
                  <a:gd name="T21" fmla="*/ 14 h 117"/>
                  <a:gd name="T22" fmla="*/ 4 w 120"/>
                  <a:gd name="T23" fmla="*/ 3 h 117"/>
                  <a:gd name="T24" fmla="*/ 4 w 120"/>
                  <a:gd name="T25" fmla="*/ 3 h 117"/>
                  <a:gd name="T26" fmla="*/ 7 w 120"/>
                  <a:gd name="T27" fmla="*/ 13 h 117"/>
                  <a:gd name="T28" fmla="*/ 11 w 120"/>
                  <a:gd name="T29" fmla="*/ 24 h 117"/>
                  <a:gd name="T30" fmla="*/ 14 w 120"/>
                  <a:gd name="T31" fmla="*/ 24 h 117"/>
                  <a:gd name="T32" fmla="*/ 18 w 120"/>
                  <a:gd name="T33" fmla="*/ 12 h 117"/>
                  <a:gd name="T34" fmla="*/ 21 w 120"/>
                  <a:gd name="T35" fmla="*/ 3 h 117"/>
                  <a:gd name="T36" fmla="*/ 21 w 120"/>
                  <a:gd name="T37" fmla="*/ 3 h 117"/>
                  <a:gd name="T38" fmla="*/ 21 w 120"/>
                  <a:gd name="T39" fmla="*/ 14 h 117"/>
                  <a:gd name="T40" fmla="*/ 22 w 120"/>
                  <a:gd name="T41" fmla="*/ 24 h 117"/>
                  <a:gd name="T42" fmla="*/ 25 w 120"/>
                  <a:gd name="T43" fmla="*/ 24 h 117"/>
                  <a:gd name="T44" fmla="*/ 23 w 120"/>
                  <a:gd name="T45" fmla="*/ 0 h 117"/>
                  <a:gd name="T46" fmla="*/ 19 w 120"/>
                  <a:gd name="T47" fmla="*/ 0 h 1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0" h="117">
                    <a:moveTo>
                      <a:pt x="93" y="0"/>
                    </a:moveTo>
                    <a:lnTo>
                      <a:pt x="93" y="0"/>
                    </a:lnTo>
                    <a:cubicBezTo>
                      <a:pt x="72" y="57"/>
                      <a:pt x="79" y="38"/>
                      <a:pt x="72" y="57"/>
                    </a:cubicBezTo>
                    <a:cubicBezTo>
                      <a:pt x="67" y="71"/>
                      <a:pt x="63" y="84"/>
                      <a:pt x="60" y="95"/>
                    </a:cubicBezTo>
                    <a:cubicBezTo>
                      <a:pt x="56" y="83"/>
                      <a:pt x="52" y="71"/>
                      <a:pt x="47" y="57"/>
                    </a:cubicBezTo>
                    <a:cubicBezTo>
                      <a:pt x="27" y="0"/>
                      <a:pt x="34" y="19"/>
                      <a:pt x="27" y="0"/>
                    </a:cubicBezTo>
                    <a:cubicBezTo>
                      <a:pt x="9" y="0"/>
                      <a:pt x="15" y="0"/>
                      <a:pt x="9" y="0"/>
                    </a:cubicBezTo>
                    <a:cubicBezTo>
                      <a:pt x="0" y="116"/>
                      <a:pt x="3" y="78"/>
                      <a:pt x="0" y="116"/>
                    </a:cubicBezTo>
                    <a:cubicBezTo>
                      <a:pt x="15" y="116"/>
                      <a:pt x="10" y="116"/>
                      <a:pt x="15" y="116"/>
                    </a:cubicBezTo>
                    <a:cubicBezTo>
                      <a:pt x="18" y="67"/>
                      <a:pt x="17" y="84"/>
                      <a:pt x="18" y="67"/>
                    </a:cubicBezTo>
                    <a:cubicBezTo>
                      <a:pt x="19" y="50"/>
                      <a:pt x="20" y="30"/>
                      <a:pt x="20" y="15"/>
                    </a:cubicBezTo>
                    <a:cubicBezTo>
                      <a:pt x="24" y="29"/>
                      <a:pt x="29" y="44"/>
                      <a:pt x="34" y="61"/>
                    </a:cubicBezTo>
                    <a:cubicBezTo>
                      <a:pt x="52" y="116"/>
                      <a:pt x="46" y="98"/>
                      <a:pt x="52" y="116"/>
                    </a:cubicBezTo>
                    <a:cubicBezTo>
                      <a:pt x="65" y="116"/>
                      <a:pt x="60" y="116"/>
                      <a:pt x="65" y="116"/>
                    </a:cubicBezTo>
                    <a:cubicBezTo>
                      <a:pt x="84" y="60"/>
                      <a:pt x="78" y="79"/>
                      <a:pt x="84" y="60"/>
                    </a:cubicBezTo>
                    <a:cubicBezTo>
                      <a:pt x="91" y="44"/>
                      <a:pt x="95" y="29"/>
                      <a:pt x="99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9" y="30"/>
                      <a:pt x="100" y="50"/>
                      <a:pt x="102" y="66"/>
                    </a:cubicBezTo>
                    <a:cubicBezTo>
                      <a:pt x="104" y="116"/>
                      <a:pt x="103" y="100"/>
                      <a:pt x="104" y="116"/>
                    </a:cubicBezTo>
                    <a:cubicBezTo>
                      <a:pt x="119" y="116"/>
                      <a:pt x="114" y="116"/>
                      <a:pt x="119" y="116"/>
                    </a:cubicBezTo>
                    <a:cubicBezTo>
                      <a:pt x="112" y="0"/>
                      <a:pt x="114" y="39"/>
                      <a:pt x="112" y="0"/>
                    </a:cubicBezTo>
                    <a:cubicBezTo>
                      <a:pt x="105" y="0"/>
                      <a:pt x="99" y="0"/>
                      <a:pt x="93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Freeform 30"/>
              <p:cNvSpPr>
                <a:spLocks noChangeArrowheads="1"/>
              </p:cNvSpPr>
              <p:nvPr/>
            </p:nvSpPr>
            <p:spPr bwMode="auto">
              <a:xfrm>
                <a:off x="2969" y="2847"/>
                <a:ext cx="17" cy="24"/>
              </a:xfrm>
              <a:custGeom>
                <a:avLst/>
                <a:gdLst>
                  <a:gd name="T0" fmla="*/ 0 w 85"/>
                  <a:gd name="T1" fmla="*/ 24 h 117"/>
                  <a:gd name="T2" fmla="*/ 3 w 85"/>
                  <a:gd name="T3" fmla="*/ 24 h 117"/>
                  <a:gd name="T4" fmla="*/ 3 w 85"/>
                  <a:gd name="T5" fmla="*/ 3 h 117"/>
                  <a:gd name="T6" fmla="*/ 14 w 85"/>
                  <a:gd name="T7" fmla="*/ 3 h 117"/>
                  <a:gd name="T8" fmla="*/ 14 w 85"/>
                  <a:gd name="T9" fmla="*/ 24 h 117"/>
                  <a:gd name="T10" fmla="*/ 17 w 85"/>
                  <a:gd name="T11" fmla="*/ 24 h 117"/>
                  <a:gd name="T12" fmla="*/ 17 w 85"/>
                  <a:gd name="T13" fmla="*/ 0 h 117"/>
                  <a:gd name="T14" fmla="*/ 0 w 85"/>
                  <a:gd name="T15" fmla="*/ 0 h 117"/>
                  <a:gd name="T16" fmla="*/ 0 w 85"/>
                  <a:gd name="T17" fmla="*/ 24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117">
                    <a:moveTo>
                      <a:pt x="0" y="116"/>
                    </a:moveTo>
                    <a:cubicBezTo>
                      <a:pt x="5" y="116"/>
                      <a:pt x="10" y="116"/>
                      <a:pt x="15" y="116"/>
                    </a:cubicBezTo>
                    <a:cubicBezTo>
                      <a:pt x="15" y="82"/>
                      <a:pt x="15" y="47"/>
                      <a:pt x="15" y="13"/>
                    </a:cubicBezTo>
                    <a:cubicBezTo>
                      <a:pt x="33" y="13"/>
                      <a:pt x="51" y="13"/>
                      <a:pt x="69" y="13"/>
                    </a:cubicBezTo>
                    <a:cubicBezTo>
                      <a:pt x="69" y="47"/>
                      <a:pt x="69" y="82"/>
                      <a:pt x="69" y="116"/>
                    </a:cubicBezTo>
                    <a:cubicBezTo>
                      <a:pt x="74" y="116"/>
                      <a:pt x="79" y="116"/>
                      <a:pt x="84" y="116"/>
                    </a:cubicBezTo>
                    <a:cubicBezTo>
                      <a:pt x="84" y="78"/>
                      <a:pt x="84" y="39"/>
                      <a:pt x="84" y="0"/>
                    </a:cubicBezTo>
                    <a:cubicBezTo>
                      <a:pt x="56" y="0"/>
                      <a:pt x="28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7" name="Freeform 31"/>
              <p:cNvSpPr>
                <a:spLocks noChangeArrowheads="1"/>
              </p:cNvSpPr>
              <p:nvPr/>
            </p:nvSpPr>
            <p:spPr bwMode="auto">
              <a:xfrm>
                <a:off x="2994" y="2847"/>
                <a:ext cx="20" cy="24"/>
              </a:xfrm>
              <a:custGeom>
                <a:avLst/>
                <a:gdLst>
                  <a:gd name="T0" fmla="*/ 8 w 97"/>
                  <a:gd name="T1" fmla="*/ 0 h 117"/>
                  <a:gd name="T2" fmla="*/ 8 w 97"/>
                  <a:gd name="T3" fmla="*/ 0 h 117"/>
                  <a:gd name="T4" fmla="*/ 0 w 97"/>
                  <a:gd name="T5" fmla="*/ 24 h 117"/>
                  <a:gd name="T6" fmla="*/ 3 w 97"/>
                  <a:gd name="T7" fmla="*/ 24 h 117"/>
                  <a:gd name="T8" fmla="*/ 6 w 97"/>
                  <a:gd name="T9" fmla="*/ 17 h 117"/>
                  <a:gd name="T10" fmla="*/ 14 w 97"/>
                  <a:gd name="T11" fmla="*/ 17 h 117"/>
                  <a:gd name="T12" fmla="*/ 16 w 97"/>
                  <a:gd name="T13" fmla="*/ 24 h 117"/>
                  <a:gd name="T14" fmla="*/ 20 w 97"/>
                  <a:gd name="T15" fmla="*/ 24 h 117"/>
                  <a:gd name="T16" fmla="*/ 12 w 97"/>
                  <a:gd name="T17" fmla="*/ 0 h 117"/>
                  <a:gd name="T18" fmla="*/ 8 w 97"/>
                  <a:gd name="T19" fmla="*/ 0 h 117"/>
                  <a:gd name="T20" fmla="*/ 6 w 97"/>
                  <a:gd name="T21" fmla="*/ 14 h 117"/>
                  <a:gd name="T22" fmla="*/ 6 w 97"/>
                  <a:gd name="T23" fmla="*/ 14 h 117"/>
                  <a:gd name="T24" fmla="*/ 9 w 97"/>
                  <a:gd name="T25" fmla="*/ 7 h 117"/>
                  <a:gd name="T26" fmla="*/ 10 w 97"/>
                  <a:gd name="T27" fmla="*/ 3 h 117"/>
                  <a:gd name="T28" fmla="*/ 10 w 97"/>
                  <a:gd name="T29" fmla="*/ 3 h 117"/>
                  <a:gd name="T30" fmla="*/ 11 w 97"/>
                  <a:gd name="T31" fmla="*/ 7 h 117"/>
                  <a:gd name="T32" fmla="*/ 13 w 97"/>
                  <a:gd name="T33" fmla="*/ 14 h 117"/>
                  <a:gd name="T34" fmla="*/ 6 w 97"/>
                  <a:gd name="T35" fmla="*/ 14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7" h="117">
                    <a:moveTo>
                      <a:pt x="39" y="0"/>
                    </a:moveTo>
                    <a:lnTo>
                      <a:pt x="39" y="0"/>
                    </a:lnTo>
                    <a:cubicBezTo>
                      <a:pt x="0" y="116"/>
                      <a:pt x="13" y="78"/>
                      <a:pt x="0" y="116"/>
                    </a:cubicBezTo>
                    <a:cubicBezTo>
                      <a:pt x="15" y="116"/>
                      <a:pt x="10" y="116"/>
                      <a:pt x="15" y="116"/>
                    </a:cubicBezTo>
                    <a:cubicBezTo>
                      <a:pt x="27" y="81"/>
                      <a:pt x="23" y="93"/>
                      <a:pt x="27" y="81"/>
                    </a:cubicBezTo>
                    <a:cubicBezTo>
                      <a:pt x="68" y="81"/>
                      <a:pt x="54" y="81"/>
                      <a:pt x="68" y="81"/>
                    </a:cubicBezTo>
                    <a:cubicBezTo>
                      <a:pt x="80" y="116"/>
                      <a:pt x="76" y="104"/>
                      <a:pt x="80" y="116"/>
                    </a:cubicBezTo>
                    <a:cubicBezTo>
                      <a:pt x="96" y="116"/>
                      <a:pt x="91" y="116"/>
                      <a:pt x="96" y="116"/>
                    </a:cubicBezTo>
                    <a:cubicBezTo>
                      <a:pt x="57" y="0"/>
                      <a:pt x="70" y="39"/>
                      <a:pt x="57" y="0"/>
                    </a:cubicBezTo>
                    <a:cubicBezTo>
                      <a:pt x="51" y="0"/>
                      <a:pt x="45" y="0"/>
                      <a:pt x="39" y="0"/>
                    </a:cubicBezTo>
                    <a:close/>
                    <a:moveTo>
                      <a:pt x="31" y="68"/>
                    </a:moveTo>
                    <a:lnTo>
                      <a:pt x="31" y="68"/>
                    </a:lnTo>
                    <a:cubicBezTo>
                      <a:pt x="42" y="35"/>
                      <a:pt x="38" y="46"/>
                      <a:pt x="42" y="35"/>
                    </a:cubicBezTo>
                    <a:cubicBezTo>
                      <a:pt x="44" y="28"/>
                      <a:pt x="45" y="20"/>
                      <a:pt x="4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20"/>
                      <a:pt x="52" y="28"/>
                      <a:pt x="54" y="35"/>
                    </a:cubicBezTo>
                    <a:cubicBezTo>
                      <a:pt x="65" y="68"/>
                      <a:pt x="62" y="57"/>
                      <a:pt x="65" y="68"/>
                    </a:cubicBezTo>
                    <a:cubicBezTo>
                      <a:pt x="54" y="68"/>
                      <a:pt x="42" y="68"/>
                      <a:pt x="31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8" name="Freeform 32"/>
              <p:cNvSpPr>
                <a:spLocks noChangeArrowheads="1"/>
              </p:cNvSpPr>
              <p:nvPr/>
            </p:nvSpPr>
            <p:spPr bwMode="auto">
              <a:xfrm>
                <a:off x="3022" y="2847"/>
                <a:ext cx="18" cy="24"/>
              </a:xfrm>
              <a:custGeom>
                <a:avLst/>
                <a:gdLst>
                  <a:gd name="T0" fmla="*/ 14 w 87"/>
                  <a:gd name="T1" fmla="*/ 10 h 117"/>
                  <a:gd name="T2" fmla="*/ 3 w 87"/>
                  <a:gd name="T3" fmla="*/ 10 h 117"/>
                  <a:gd name="T4" fmla="*/ 3 w 87"/>
                  <a:gd name="T5" fmla="*/ 0 h 117"/>
                  <a:gd name="T6" fmla="*/ 0 w 87"/>
                  <a:gd name="T7" fmla="*/ 0 h 117"/>
                  <a:gd name="T8" fmla="*/ 0 w 87"/>
                  <a:gd name="T9" fmla="*/ 24 h 117"/>
                  <a:gd name="T10" fmla="*/ 3 w 87"/>
                  <a:gd name="T11" fmla="*/ 24 h 117"/>
                  <a:gd name="T12" fmla="*/ 3 w 87"/>
                  <a:gd name="T13" fmla="*/ 13 h 117"/>
                  <a:gd name="T14" fmla="*/ 14 w 87"/>
                  <a:gd name="T15" fmla="*/ 13 h 117"/>
                  <a:gd name="T16" fmla="*/ 14 w 87"/>
                  <a:gd name="T17" fmla="*/ 24 h 117"/>
                  <a:gd name="T18" fmla="*/ 18 w 87"/>
                  <a:gd name="T19" fmla="*/ 24 h 117"/>
                  <a:gd name="T20" fmla="*/ 18 w 87"/>
                  <a:gd name="T21" fmla="*/ 0 h 117"/>
                  <a:gd name="T22" fmla="*/ 14 w 87"/>
                  <a:gd name="T23" fmla="*/ 0 h 117"/>
                  <a:gd name="T24" fmla="*/ 14 w 87"/>
                  <a:gd name="T25" fmla="*/ 1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117">
                    <a:moveTo>
                      <a:pt x="70" y="49"/>
                    </a:moveTo>
                    <a:cubicBezTo>
                      <a:pt x="52" y="49"/>
                      <a:pt x="33" y="49"/>
                      <a:pt x="15" y="49"/>
                    </a:cubicBezTo>
                    <a:cubicBezTo>
                      <a:pt x="15" y="32"/>
                      <a:pt x="15" y="16"/>
                      <a:pt x="15" y="0"/>
                    </a:cubicBezTo>
                    <a:cubicBezTo>
                      <a:pt x="10" y="0"/>
                      <a:pt x="5" y="0"/>
                      <a:pt x="0" y="0"/>
                    </a:cubicBezTo>
                    <a:cubicBezTo>
                      <a:pt x="0" y="39"/>
                      <a:pt x="0" y="78"/>
                      <a:pt x="0" y="116"/>
                    </a:cubicBezTo>
                    <a:cubicBezTo>
                      <a:pt x="5" y="116"/>
                      <a:pt x="10" y="116"/>
                      <a:pt x="15" y="116"/>
                    </a:cubicBezTo>
                    <a:cubicBezTo>
                      <a:pt x="15" y="98"/>
                      <a:pt x="15" y="80"/>
                      <a:pt x="15" y="62"/>
                    </a:cubicBezTo>
                    <a:cubicBezTo>
                      <a:pt x="33" y="62"/>
                      <a:pt x="52" y="62"/>
                      <a:pt x="70" y="62"/>
                    </a:cubicBezTo>
                    <a:cubicBezTo>
                      <a:pt x="70" y="80"/>
                      <a:pt x="70" y="98"/>
                      <a:pt x="70" y="116"/>
                    </a:cubicBezTo>
                    <a:cubicBezTo>
                      <a:pt x="76" y="116"/>
                      <a:pt x="81" y="116"/>
                      <a:pt x="86" y="116"/>
                    </a:cubicBezTo>
                    <a:cubicBezTo>
                      <a:pt x="86" y="78"/>
                      <a:pt x="86" y="39"/>
                      <a:pt x="86" y="0"/>
                    </a:cubicBezTo>
                    <a:cubicBezTo>
                      <a:pt x="81" y="0"/>
                      <a:pt x="76" y="0"/>
                      <a:pt x="70" y="0"/>
                    </a:cubicBezTo>
                    <a:cubicBezTo>
                      <a:pt x="70" y="16"/>
                      <a:pt x="70" y="32"/>
                      <a:pt x="70" y="4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Freeform 33"/>
              <p:cNvSpPr>
                <a:spLocks noChangeArrowheads="1"/>
              </p:cNvSpPr>
              <p:nvPr/>
            </p:nvSpPr>
            <p:spPr bwMode="auto">
              <a:xfrm>
                <a:off x="3049" y="2847"/>
                <a:ext cx="18" cy="24"/>
              </a:xfrm>
              <a:custGeom>
                <a:avLst/>
                <a:gdLst>
                  <a:gd name="T0" fmla="*/ 7 w 89"/>
                  <a:gd name="T1" fmla="*/ 12 h 117"/>
                  <a:gd name="T2" fmla="*/ 7 w 89"/>
                  <a:gd name="T3" fmla="*/ 12 h 117"/>
                  <a:gd name="T4" fmla="*/ 3 w 89"/>
                  <a:gd name="T5" fmla="*/ 20 h 117"/>
                  <a:gd name="T6" fmla="*/ 2 w 89"/>
                  <a:gd name="T7" fmla="*/ 20 h 117"/>
                  <a:gd name="T8" fmla="*/ 3 w 89"/>
                  <a:gd name="T9" fmla="*/ 10 h 117"/>
                  <a:gd name="T10" fmla="*/ 3 w 89"/>
                  <a:gd name="T11" fmla="*/ 0 h 117"/>
                  <a:gd name="T12" fmla="*/ 0 w 89"/>
                  <a:gd name="T13" fmla="*/ 0 h 117"/>
                  <a:gd name="T14" fmla="*/ 0 w 89"/>
                  <a:gd name="T15" fmla="*/ 24 h 117"/>
                  <a:gd name="T16" fmla="*/ 3 w 89"/>
                  <a:gd name="T17" fmla="*/ 24 h 117"/>
                  <a:gd name="T18" fmla="*/ 11 w 89"/>
                  <a:gd name="T19" fmla="*/ 12 h 117"/>
                  <a:gd name="T20" fmla="*/ 15 w 89"/>
                  <a:gd name="T21" fmla="*/ 4 h 117"/>
                  <a:gd name="T22" fmla="*/ 15 w 89"/>
                  <a:gd name="T23" fmla="*/ 4 h 117"/>
                  <a:gd name="T24" fmla="*/ 15 w 89"/>
                  <a:gd name="T25" fmla="*/ 14 h 117"/>
                  <a:gd name="T26" fmla="*/ 15 w 89"/>
                  <a:gd name="T27" fmla="*/ 24 h 117"/>
                  <a:gd name="T28" fmla="*/ 18 w 89"/>
                  <a:gd name="T29" fmla="*/ 24 h 117"/>
                  <a:gd name="T30" fmla="*/ 18 w 89"/>
                  <a:gd name="T31" fmla="*/ 0 h 117"/>
                  <a:gd name="T32" fmla="*/ 15 w 89"/>
                  <a:gd name="T33" fmla="*/ 0 h 117"/>
                  <a:gd name="T34" fmla="*/ 7 w 89"/>
                  <a:gd name="T35" fmla="*/ 12 h 1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17">
                    <a:moveTo>
                      <a:pt x="34" y="60"/>
                    </a:moveTo>
                    <a:lnTo>
                      <a:pt x="34" y="60"/>
                    </a:lnTo>
                    <a:cubicBezTo>
                      <a:pt x="26" y="74"/>
                      <a:pt x="18" y="87"/>
                      <a:pt x="13" y="99"/>
                    </a:cubicBezTo>
                    <a:cubicBezTo>
                      <a:pt x="12" y="99"/>
                      <a:pt x="13" y="99"/>
                      <a:pt x="12" y="99"/>
                    </a:cubicBezTo>
                    <a:cubicBezTo>
                      <a:pt x="13" y="83"/>
                      <a:pt x="13" y="68"/>
                      <a:pt x="13" y="50"/>
                    </a:cubicBezTo>
                    <a:cubicBezTo>
                      <a:pt x="13" y="0"/>
                      <a:pt x="13" y="17"/>
                      <a:pt x="13" y="0"/>
                    </a:cubicBezTo>
                    <a:cubicBezTo>
                      <a:pt x="0" y="0"/>
                      <a:pt x="4" y="0"/>
                      <a:pt x="0" y="0"/>
                    </a:cubicBezTo>
                    <a:cubicBezTo>
                      <a:pt x="0" y="116"/>
                      <a:pt x="0" y="78"/>
                      <a:pt x="0" y="116"/>
                    </a:cubicBezTo>
                    <a:cubicBezTo>
                      <a:pt x="16" y="116"/>
                      <a:pt x="11" y="116"/>
                      <a:pt x="16" y="116"/>
                    </a:cubicBezTo>
                    <a:cubicBezTo>
                      <a:pt x="52" y="58"/>
                      <a:pt x="40" y="78"/>
                      <a:pt x="52" y="58"/>
                    </a:cubicBezTo>
                    <a:cubicBezTo>
                      <a:pt x="60" y="46"/>
                      <a:pt x="68" y="33"/>
                      <a:pt x="74" y="20"/>
                    </a:cubicBezTo>
                    <a:cubicBezTo>
                      <a:pt x="73" y="35"/>
                      <a:pt x="73" y="49"/>
                      <a:pt x="73" y="67"/>
                    </a:cubicBezTo>
                    <a:cubicBezTo>
                      <a:pt x="73" y="116"/>
                      <a:pt x="73" y="100"/>
                      <a:pt x="73" y="116"/>
                    </a:cubicBezTo>
                    <a:cubicBezTo>
                      <a:pt x="88" y="116"/>
                      <a:pt x="83" y="116"/>
                      <a:pt x="88" y="116"/>
                    </a:cubicBezTo>
                    <a:cubicBezTo>
                      <a:pt x="88" y="0"/>
                      <a:pt x="88" y="39"/>
                      <a:pt x="88" y="0"/>
                    </a:cubicBezTo>
                    <a:cubicBezTo>
                      <a:pt x="72" y="0"/>
                      <a:pt x="77" y="0"/>
                      <a:pt x="72" y="0"/>
                    </a:cubicBezTo>
                    <a:cubicBezTo>
                      <a:pt x="59" y="20"/>
                      <a:pt x="47" y="40"/>
                      <a:pt x="34" y="6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0" name="Freeform 34"/>
              <p:cNvSpPr>
                <a:spLocks noChangeArrowheads="1"/>
              </p:cNvSpPr>
              <p:nvPr/>
            </p:nvSpPr>
            <p:spPr bwMode="auto">
              <a:xfrm>
                <a:off x="3074" y="2847"/>
                <a:ext cx="16" cy="24"/>
              </a:xfrm>
              <a:custGeom>
                <a:avLst/>
                <a:gdLst>
                  <a:gd name="T0" fmla="*/ 3 w 79"/>
                  <a:gd name="T1" fmla="*/ 2 h 118"/>
                  <a:gd name="T2" fmla="*/ 3 w 79"/>
                  <a:gd name="T3" fmla="*/ 2 h 118"/>
                  <a:gd name="T4" fmla="*/ 1 w 79"/>
                  <a:gd name="T5" fmla="*/ 7 h 118"/>
                  <a:gd name="T6" fmla="*/ 6 w 79"/>
                  <a:gd name="T7" fmla="*/ 13 h 118"/>
                  <a:gd name="T8" fmla="*/ 6 w 79"/>
                  <a:gd name="T9" fmla="*/ 13 h 118"/>
                  <a:gd name="T10" fmla="*/ 4 w 79"/>
                  <a:gd name="T11" fmla="*/ 14 h 118"/>
                  <a:gd name="T12" fmla="*/ 1 w 79"/>
                  <a:gd name="T13" fmla="*/ 22 h 118"/>
                  <a:gd name="T14" fmla="*/ 0 w 79"/>
                  <a:gd name="T15" fmla="*/ 24 h 118"/>
                  <a:gd name="T16" fmla="*/ 3 w 79"/>
                  <a:gd name="T17" fmla="*/ 24 h 118"/>
                  <a:gd name="T18" fmla="*/ 4 w 79"/>
                  <a:gd name="T19" fmla="*/ 22 h 118"/>
                  <a:gd name="T20" fmla="*/ 7 w 79"/>
                  <a:gd name="T21" fmla="*/ 15 h 118"/>
                  <a:gd name="T22" fmla="*/ 11 w 79"/>
                  <a:gd name="T23" fmla="*/ 14 h 118"/>
                  <a:gd name="T24" fmla="*/ 13 w 79"/>
                  <a:gd name="T25" fmla="*/ 14 h 118"/>
                  <a:gd name="T26" fmla="*/ 13 w 79"/>
                  <a:gd name="T27" fmla="*/ 24 h 118"/>
                  <a:gd name="T28" fmla="*/ 16 w 79"/>
                  <a:gd name="T29" fmla="*/ 24 h 118"/>
                  <a:gd name="T30" fmla="*/ 16 w 79"/>
                  <a:gd name="T31" fmla="*/ 1 h 118"/>
                  <a:gd name="T32" fmla="*/ 10 w 79"/>
                  <a:gd name="T33" fmla="*/ 0 h 118"/>
                  <a:gd name="T34" fmla="*/ 3 w 79"/>
                  <a:gd name="T35" fmla="*/ 2 h 118"/>
                  <a:gd name="T36" fmla="*/ 13 w 79"/>
                  <a:gd name="T37" fmla="*/ 11 h 118"/>
                  <a:gd name="T38" fmla="*/ 13 w 79"/>
                  <a:gd name="T39" fmla="*/ 11 h 118"/>
                  <a:gd name="T40" fmla="*/ 10 w 79"/>
                  <a:gd name="T41" fmla="*/ 11 h 118"/>
                  <a:gd name="T42" fmla="*/ 4 w 79"/>
                  <a:gd name="T43" fmla="*/ 7 h 118"/>
                  <a:gd name="T44" fmla="*/ 10 w 79"/>
                  <a:gd name="T45" fmla="*/ 3 h 118"/>
                  <a:gd name="T46" fmla="*/ 13 w 79"/>
                  <a:gd name="T47" fmla="*/ 3 h 118"/>
                  <a:gd name="T48" fmla="*/ 13 w 79"/>
                  <a:gd name="T49" fmla="*/ 11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118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0" y="15"/>
                      <a:pt x="6" y="22"/>
                      <a:pt x="6" y="34"/>
                    </a:cubicBezTo>
                    <a:cubicBezTo>
                      <a:pt x="6" y="50"/>
                      <a:pt x="17" y="59"/>
                      <a:pt x="31" y="62"/>
                    </a:cubicBezTo>
                    <a:cubicBezTo>
                      <a:pt x="28" y="63"/>
                      <a:pt x="25" y="66"/>
                      <a:pt x="22" y="68"/>
                    </a:cubicBezTo>
                    <a:cubicBezTo>
                      <a:pt x="12" y="78"/>
                      <a:pt x="9" y="94"/>
                      <a:pt x="4" y="108"/>
                    </a:cubicBezTo>
                    <a:cubicBezTo>
                      <a:pt x="2" y="111"/>
                      <a:pt x="1" y="115"/>
                      <a:pt x="0" y="117"/>
                    </a:cubicBezTo>
                    <a:cubicBezTo>
                      <a:pt x="16" y="117"/>
                      <a:pt x="11" y="117"/>
                      <a:pt x="16" y="117"/>
                    </a:cubicBezTo>
                    <a:cubicBezTo>
                      <a:pt x="17" y="115"/>
                      <a:pt x="19" y="113"/>
                      <a:pt x="20" y="109"/>
                    </a:cubicBezTo>
                    <a:cubicBezTo>
                      <a:pt x="23" y="98"/>
                      <a:pt x="27" y="82"/>
                      <a:pt x="35" y="73"/>
                    </a:cubicBezTo>
                    <a:cubicBezTo>
                      <a:pt x="38" y="69"/>
                      <a:pt x="44" y="67"/>
                      <a:pt x="52" y="67"/>
                    </a:cubicBezTo>
                    <a:cubicBezTo>
                      <a:pt x="63" y="67"/>
                      <a:pt x="59" y="67"/>
                      <a:pt x="63" y="67"/>
                    </a:cubicBezTo>
                    <a:cubicBezTo>
                      <a:pt x="63" y="117"/>
                      <a:pt x="63" y="101"/>
                      <a:pt x="63" y="117"/>
                    </a:cubicBezTo>
                    <a:cubicBezTo>
                      <a:pt x="78" y="117"/>
                      <a:pt x="73" y="117"/>
                      <a:pt x="78" y="117"/>
                    </a:cubicBezTo>
                    <a:cubicBezTo>
                      <a:pt x="78" y="3"/>
                      <a:pt x="78" y="41"/>
                      <a:pt x="78" y="3"/>
                    </a:cubicBezTo>
                    <a:cubicBezTo>
                      <a:pt x="70" y="1"/>
                      <a:pt x="59" y="0"/>
                      <a:pt x="49" y="0"/>
                    </a:cubicBezTo>
                    <a:cubicBezTo>
                      <a:pt x="35" y="0"/>
                      <a:pt x="23" y="4"/>
                      <a:pt x="16" y="10"/>
                    </a:cubicBezTo>
                    <a:close/>
                    <a:moveTo>
                      <a:pt x="63" y="56"/>
                    </a:moveTo>
                    <a:lnTo>
                      <a:pt x="63" y="56"/>
                    </a:lnTo>
                    <a:cubicBezTo>
                      <a:pt x="59" y="56"/>
                      <a:pt x="54" y="56"/>
                      <a:pt x="49" y="56"/>
                    </a:cubicBezTo>
                    <a:cubicBezTo>
                      <a:pt x="33" y="56"/>
                      <a:pt x="21" y="48"/>
                      <a:pt x="21" y="34"/>
                    </a:cubicBezTo>
                    <a:cubicBezTo>
                      <a:pt x="21" y="18"/>
                      <a:pt x="33" y="13"/>
                      <a:pt x="48" y="13"/>
                    </a:cubicBezTo>
                    <a:cubicBezTo>
                      <a:pt x="56" y="13"/>
                      <a:pt x="60" y="13"/>
                      <a:pt x="63" y="14"/>
                    </a:cubicBezTo>
                    <a:cubicBezTo>
                      <a:pt x="63" y="28"/>
                      <a:pt x="63" y="42"/>
                      <a:pt x="63" y="56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099" name="Rectangle 35"/>
          <p:cNvSpPr>
            <a:spLocks noChangeArrowheads="1"/>
          </p:cNvSpPr>
          <p:nvPr/>
        </p:nvSpPr>
        <p:spPr bwMode="auto">
          <a:xfrm>
            <a:off x="1839913" y="3133727"/>
            <a:ext cx="2406650" cy="60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666666"/>
                </a:solidFill>
                <a:latin typeface="Calibri" pitchFamily="34" charset="0"/>
              </a:rPr>
              <a:t>СПАСИБО</a:t>
            </a:r>
          </a:p>
        </p:txBody>
      </p:sp>
      <p:sp>
        <p:nvSpPr>
          <p:cNvPr id="4100" name="Rectangle 36"/>
          <p:cNvSpPr>
            <a:spLocks noChangeArrowheads="1"/>
          </p:cNvSpPr>
          <p:nvPr/>
        </p:nvSpPr>
        <p:spPr bwMode="auto">
          <a:xfrm>
            <a:off x="3074989" y="3536952"/>
            <a:ext cx="39893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>
                <a:solidFill>
                  <a:srgbClr val="666666"/>
                </a:solidFill>
                <a:latin typeface="Calibri" pitchFamily="34" charset="0"/>
              </a:rPr>
              <a:t>ЗА ВНИМАНИЕ</a:t>
            </a:r>
          </a:p>
        </p:txBody>
      </p:sp>
      <p:grpSp>
        <p:nvGrpSpPr>
          <p:cNvPr id="4101" name="Group 37"/>
          <p:cNvGrpSpPr>
            <a:grpSpLocks/>
          </p:cNvGrpSpPr>
          <p:nvPr/>
        </p:nvGrpSpPr>
        <p:grpSpPr bwMode="auto">
          <a:xfrm>
            <a:off x="3505201" y="1616075"/>
            <a:ext cx="6869113" cy="3619500"/>
            <a:chOff x="2208" y="1018"/>
            <a:chExt cx="4327" cy="2280"/>
          </a:xfrm>
        </p:grpSpPr>
        <p:sp>
          <p:nvSpPr>
            <p:cNvPr id="4103" name="Freeform 38"/>
            <p:cNvSpPr>
              <a:spLocks noChangeArrowheads="1"/>
            </p:cNvSpPr>
            <p:nvPr/>
          </p:nvSpPr>
          <p:spPr bwMode="auto">
            <a:xfrm>
              <a:off x="2277" y="1018"/>
              <a:ext cx="4258" cy="2280"/>
            </a:xfrm>
            <a:custGeom>
              <a:avLst/>
              <a:gdLst>
                <a:gd name="T0" fmla="*/ 3431 w 18849"/>
                <a:gd name="T1" fmla="*/ 2280 h 10066"/>
                <a:gd name="T2" fmla="*/ 3431 w 18849"/>
                <a:gd name="T3" fmla="*/ 2280 h 10066"/>
                <a:gd name="T4" fmla="*/ 2528 w 18849"/>
                <a:gd name="T5" fmla="*/ 2280 h 10066"/>
                <a:gd name="T6" fmla="*/ 2256 w 18849"/>
                <a:gd name="T7" fmla="*/ 2122 h 10066"/>
                <a:gd name="T8" fmla="*/ 2055 w 18849"/>
                <a:gd name="T9" fmla="*/ 1778 h 10066"/>
                <a:gd name="T10" fmla="*/ 1789 w 18849"/>
                <a:gd name="T11" fmla="*/ 1623 h 10066"/>
                <a:gd name="T12" fmla="*/ 4 w 18849"/>
                <a:gd name="T13" fmla="*/ 1623 h 10066"/>
                <a:gd name="T14" fmla="*/ 0 w 18849"/>
                <a:gd name="T15" fmla="*/ 1620 h 10066"/>
                <a:gd name="T16" fmla="*/ 4 w 18849"/>
                <a:gd name="T17" fmla="*/ 1615 h 10066"/>
                <a:gd name="T18" fmla="*/ 1789 w 18849"/>
                <a:gd name="T19" fmla="*/ 1615 h 10066"/>
                <a:gd name="T20" fmla="*/ 2063 w 18849"/>
                <a:gd name="T21" fmla="*/ 1774 h 10066"/>
                <a:gd name="T22" fmla="*/ 2262 w 18849"/>
                <a:gd name="T23" fmla="*/ 2118 h 10066"/>
                <a:gd name="T24" fmla="*/ 2528 w 18849"/>
                <a:gd name="T25" fmla="*/ 2272 h 10066"/>
                <a:gd name="T26" fmla="*/ 3431 w 18849"/>
                <a:gd name="T27" fmla="*/ 2272 h 10066"/>
                <a:gd name="T28" fmla="*/ 3698 w 18849"/>
                <a:gd name="T29" fmla="*/ 2118 h 10066"/>
                <a:gd name="T30" fmla="*/ 4195 w 18849"/>
                <a:gd name="T31" fmla="*/ 1254 h 10066"/>
                <a:gd name="T32" fmla="*/ 4195 w 18849"/>
                <a:gd name="T33" fmla="*/ 945 h 10066"/>
                <a:gd name="T34" fmla="*/ 3743 w 18849"/>
                <a:gd name="T35" fmla="*/ 162 h 10066"/>
                <a:gd name="T36" fmla="*/ 3477 w 18849"/>
                <a:gd name="T37" fmla="*/ 8 h 10066"/>
                <a:gd name="T38" fmla="*/ 2483 w 18849"/>
                <a:gd name="T39" fmla="*/ 8 h 10066"/>
                <a:gd name="T40" fmla="*/ 2217 w 18849"/>
                <a:gd name="T41" fmla="*/ 162 h 10066"/>
                <a:gd name="T42" fmla="*/ 1765 w 18849"/>
                <a:gd name="T43" fmla="*/ 945 h 10066"/>
                <a:gd name="T44" fmla="*/ 1765 w 18849"/>
                <a:gd name="T45" fmla="*/ 1251 h 10066"/>
                <a:gd name="T46" fmla="*/ 1917 w 18849"/>
                <a:gd name="T47" fmla="*/ 1525 h 10066"/>
                <a:gd name="T48" fmla="*/ 1917 w 18849"/>
                <a:gd name="T49" fmla="*/ 1528 h 10066"/>
                <a:gd name="T50" fmla="*/ 1911 w 18849"/>
                <a:gd name="T51" fmla="*/ 1528 h 10066"/>
                <a:gd name="T52" fmla="*/ 1757 w 18849"/>
                <a:gd name="T53" fmla="*/ 1256 h 10066"/>
                <a:gd name="T54" fmla="*/ 1759 w 18849"/>
                <a:gd name="T55" fmla="*/ 941 h 10066"/>
                <a:gd name="T56" fmla="*/ 2209 w 18849"/>
                <a:gd name="T57" fmla="*/ 158 h 10066"/>
                <a:gd name="T58" fmla="*/ 2483 w 18849"/>
                <a:gd name="T59" fmla="*/ 0 h 10066"/>
                <a:gd name="T60" fmla="*/ 3477 w 18849"/>
                <a:gd name="T61" fmla="*/ 0 h 10066"/>
                <a:gd name="T62" fmla="*/ 3751 w 18849"/>
                <a:gd name="T63" fmla="*/ 158 h 10066"/>
                <a:gd name="T64" fmla="*/ 4201 w 18849"/>
                <a:gd name="T65" fmla="*/ 941 h 10066"/>
                <a:gd name="T66" fmla="*/ 4201 w 18849"/>
                <a:gd name="T67" fmla="*/ 1258 h 10066"/>
                <a:gd name="T68" fmla="*/ 3704 w 18849"/>
                <a:gd name="T69" fmla="*/ 2122 h 10066"/>
                <a:gd name="T70" fmla="*/ 3431 w 18849"/>
                <a:gd name="T71" fmla="*/ 2280 h 100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849" h="10066">
                  <a:moveTo>
                    <a:pt x="15190" y="10065"/>
                  </a:moveTo>
                  <a:lnTo>
                    <a:pt x="15190" y="10065"/>
                  </a:lnTo>
                  <a:cubicBezTo>
                    <a:pt x="11191" y="10065"/>
                    <a:pt x="12524" y="10065"/>
                    <a:pt x="11191" y="10065"/>
                  </a:cubicBezTo>
                  <a:cubicBezTo>
                    <a:pt x="10694" y="10065"/>
                    <a:pt x="10231" y="9794"/>
                    <a:pt x="9987" y="9367"/>
                  </a:cubicBezTo>
                  <a:cubicBezTo>
                    <a:pt x="9096" y="7848"/>
                    <a:pt x="9393" y="8354"/>
                    <a:pt x="9096" y="7848"/>
                  </a:cubicBezTo>
                  <a:cubicBezTo>
                    <a:pt x="8852" y="7429"/>
                    <a:pt x="8406" y="7167"/>
                    <a:pt x="7918" y="7167"/>
                  </a:cubicBezTo>
                  <a:cubicBezTo>
                    <a:pt x="18" y="7167"/>
                    <a:pt x="2651" y="7167"/>
                    <a:pt x="18" y="7167"/>
                  </a:cubicBezTo>
                  <a:cubicBezTo>
                    <a:pt x="8" y="7167"/>
                    <a:pt x="0" y="7158"/>
                    <a:pt x="0" y="7150"/>
                  </a:cubicBezTo>
                  <a:cubicBezTo>
                    <a:pt x="0" y="7140"/>
                    <a:pt x="8" y="7132"/>
                    <a:pt x="18" y="7132"/>
                  </a:cubicBezTo>
                  <a:cubicBezTo>
                    <a:pt x="7918" y="7132"/>
                    <a:pt x="5284" y="7132"/>
                    <a:pt x="7918" y="7132"/>
                  </a:cubicBezTo>
                  <a:cubicBezTo>
                    <a:pt x="8416" y="7132"/>
                    <a:pt x="8878" y="7394"/>
                    <a:pt x="9131" y="7830"/>
                  </a:cubicBezTo>
                  <a:cubicBezTo>
                    <a:pt x="10013" y="9349"/>
                    <a:pt x="9719" y="8843"/>
                    <a:pt x="10013" y="9349"/>
                  </a:cubicBezTo>
                  <a:cubicBezTo>
                    <a:pt x="10258" y="9768"/>
                    <a:pt x="10711" y="10030"/>
                    <a:pt x="11191" y="10030"/>
                  </a:cubicBezTo>
                  <a:cubicBezTo>
                    <a:pt x="15190" y="10030"/>
                    <a:pt x="13857" y="10030"/>
                    <a:pt x="15190" y="10030"/>
                  </a:cubicBezTo>
                  <a:cubicBezTo>
                    <a:pt x="15670" y="10030"/>
                    <a:pt x="16124" y="9768"/>
                    <a:pt x="16368" y="9349"/>
                  </a:cubicBezTo>
                  <a:cubicBezTo>
                    <a:pt x="18568" y="5535"/>
                    <a:pt x="17834" y="6806"/>
                    <a:pt x="18568" y="5535"/>
                  </a:cubicBezTo>
                  <a:cubicBezTo>
                    <a:pt x="18812" y="5116"/>
                    <a:pt x="18812" y="4592"/>
                    <a:pt x="18568" y="4173"/>
                  </a:cubicBezTo>
                  <a:cubicBezTo>
                    <a:pt x="16569" y="716"/>
                    <a:pt x="17235" y="1868"/>
                    <a:pt x="16569" y="716"/>
                  </a:cubicBezTo>
                  <a:cubicBezTo>
                    <a:pt x="16324" y="297"/>
                    <a:pt x="15879" y="35"/>
                    <a:pt x="15391" y="35"/>
                  </a:cubicBezTo>
                  <a:cubicBezTo>
                    <a:pt x="10991" y="35"/>
                    <a:pt x="12458" y="35"/>
                    <a:pt x="10991" y="35"/>
                  </a:cubicBezTo>
                  <a:cubicBezTo>
                    <a:pt x="10502" y="35"/>
                    <a:pt x="10057" y="297"/>
                    <a:pt x="9812" y="716"/>
                  </a:cubicBezTo>
                  <a:cubicBezTo>
                    <a:pt x="7813" y="4173"/>
                    <a:pt x="8479" y="3021"/>
                    <a:pt x="7813" y="4173"/>
                  </a:cubicBezTo>
                  <a:cubicBezTo>
                    <a:pt x="7578" y="4592"/>
                    <a:pt x="7568" y="5106"/>
                    <a:pt x="7813" y="5525"/>
                  </a:cubicBezTo>
                  <a:cubicBezTo>
                    <a:pt x="8485" y="6731"/>
                    <a:pt x="8261" y="6329"/>
                    <a:pt x="8485" y="6731"/>
                  </a:cubicBezTo>
                  <a:cubicBezTo>
                    <a:pt x="8494" y="6739"/>
                    <a:pt x="8494" y="6748"/>
                    <a:pt x="8485" y="6748"/>
                  </a:cubicBezTo>
                  <a:cubicBezTo>
                    <a:pt x="8477" y="6757"/>
                    <a:pt x="8459" y="6757"/>
                    <a:pt x="8459" y="6748"/>
                  </a:cubicBezTo>
                  <a:cubicBezTo>
                    <a:pt x="7778" y="5543"/>
                    <a:pt x="8005" y="5945"/>
                    <a:pt x="7778" y="5543"/>
                  </a:cubicBezTo>
                  <a:cubicBezTo>
                    <a:pt x="7534" y="5116"/>
                    <a:pt x="7534" y="4583"/>
                    <a:pt x="7787" y="4155"/>
                  </a:cubicBezTo>
                  <a:cubicBezTo>
                    <a:pt x="9778" y="699"/>
                    <a:pt x="9114" y="1851"/>
                    <a:pt x="9778" y="699"/>
                  </a:cubicBezTo>
                  <a:cubicBezTo>
                    <a:pt x="10031" y="271"/>
                    <a:pt x="10493" y="0"/>
                    <a:pt x="10991" y="0"/>
                  </a:cubicBezTo>
                  <a:cubicBezTo>
                    <a:pt x="15391" y="0"/>
                    <a:pt x="13924" y="0"/>
                    <a:pt x="15391" y="0"/>
                  </a:cubicBezTo>
                  <a:cubicBezTo>
                    <a:pt x="15888" y="0"/>
                    <a:pt x="16350" y="271"/>
                    <a:pt x="16604" y="699"/>
                  </a:cubicBezTo>
                  <a:cubicBezTo>
                    <a:pt x="18595" y="4155"/>
                    <a:pt x="17931" y="3003"/>
                    <a:pt x="18595" y="4155"/>
                  </a:cubicBezTo>
                  <a:cubicBezTo>
                    <a:pt x="18848" y="4583"/>
                    <a:pt x="18848" y="5124"/>
                    <a:pt x="18595" y="5552"/>
                  </a:cubicBezTo>
                  <a:cubicBezTo>
                    <a:pt x="16395" y="9367"/>
                    <a:pt x="17128" y="8095"/>
                    <a:pt x="16395" y="9367"/>
                  </a:cubicBezTo>
                  <a:cubicBezTo>
                    <a:pt x="16150" y="9794"/>
                    <a:pt x="15687" y="10065"/>
                    <a:pt x="15190" y="10065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Freeform 39"/>
            <p:cNvSpPr>
              <a:spLocks noChangeArrowheads="1"/>
            </p:cNvSpPr>
            <p:nvPr/>
          </p:nvSpPr>
          <p:spPr bwMode="auto">
            <a:xfrm>
              <a:off x="2208" y="2599"/>
              <a:ext cx="73" cy="75"/>
            </a:xfrm>
            <a:custGeom>
              <a:avLst/>
              <a:gdLst>
                <a:gd name="T0" fmla="*/ 36 w 333"/>
                <a:gd name="T1" fmla="*/ 75 h 341"/>
                <a:gd name="T2" fmla="*/ 36 w 333"/>
                <a:gd name="T3" fmla="*/ 75 h 341"/>
                <a:gd name="T4" fmla="*/ 0 w 333"/>
                <a:gd name="T5" fmla="*/ 38 h 341"/>
                <a:gd name="T6" fmla="*/ 36 w 333"/>
                <a:gd name="T7" fmla="*/ 0 h 341"/>
                <a:gd name="T8" fmla="*/ 73 w 333"/>
                <a:gd name="T9" fmla="*/ 38 h 341"/>
                <a:gd name="T10" fmla="*/ 36 w 333"/>
                <a:gd name="T11" fmla="*/ 75 h 341"/>
                <a:gd name="T12" fmla="*/ 36 w 333"/>
                <a:gd name="T13" fmla="*/ 8 h 341"/>
                <a:gd name="T14" fmla="*/ 36 w 333"/>
                <a:gd name="T15" fmla="*/ 8 h 341"/>
                <a:gd name="T16" fmla="*/ 8 w 333"/>
                <a:gd name="T17" fmla="*/ 38 h 341"/>
                <a:gd name="T18" fmla="*/ 36 w 333"/>
                <a:gd name="T19" fmla="*/ 67 h 341"/>
                <a:gd name="T20" fmla="*/ 65 w 333"/>
                <a:gd name="T21" fmla="*/ 38 h 341"/>
                <a:gd name="T22" fmla="*/ 36 w 333"/>
                <a:gd name="T23" fmla="*/ 8 h 3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3" h="341">
                  <a:moveTo>
                    <a:pt x="166" y="340"/>
                  </a:moveTo>
                  <a:lnTo>
                    <a:pt x="166" y="340"/>
                  </a:lnTo>
                  <a:cubicBezTo>
                    <a:pt x="71" y="340"/>
                    <a:pt x="0" y="262"/>
                    <a:pt x="0" y="175"/>
                  </a:cubicBezTo>
                  <a:cubicBezTo>
                    <a:pt x="0" y="78"/>
                    <a:pt x="71" y="0"/>
                    <a:pt x="166" y="0"/>
                  </a:cubicBezTo>
                  <a:cubicBezTo>
                    <a:pt x="254" y="0"/>
                    <a:pt x="332" y="78"/>
                    <a:pt x="332" y="175"/>
                  </a:cubicBezTo>
                  <a:cubicBezTo>
                    <a:pt x="332" y="262"/>
                    <a:pt x="254" y="340"/>
                    <a:pt x="166" y="340"/>
                  </a:cubicBezTo>
                  <a:close/>
                  <a:moveTo>
                    <a:pt x="166" y="35"/>
                  </a:moveTo>
                  <a:lnTo>
                    <a:pt x="166" y="35"/>
                  </a:lnTo>
                  <a:cubicBezTo>
                    <a:pt x="88" y="35"/>
                    <a:pt x="35" y="96"/>
                    <a:pt x="35" y="175"/>
                  </a:cubicBezTo>
                  <a:cubicBezTo>
                    <a:pt x="35" y="244"/>
                    <a:pt x="88" y="305"/>
                    <a:pt x="166" y="305"/>
                  </a:cubicBezTo>
                  <a:cubicBezTo>
                    <a:pt x="236" y="305"/>
                    <a:pt x="298" y="244"/>
                    <a:pt x="298" y="175"/>
                  </a:cubicBezTo>
                  <a:cubicBezTo>
                    <a:pt x="298" y="96"/>
                    <a:pt x="236" y="35"/>
                    <a:pt x="166" y="35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Freeform 40"/>
            <p:cNvSpPr>
              <a:spLocks noChangeArrowheads="1"/>
            </p:cNvSpPr>
            <p:nvPr/>
          </p:nvSpPr>
          <p:spPr bwMode="auto">
            <a:xfrm>
              <a:off x="2226" y="2618"/>
              <a:ext cx="36" cy="36"/>
            </a:xfrm>
            <a:custGeom>
              <a:avLst/>
              <a:gdLst>
                <a:gd name="T0" fmla="*/ 36 w 167"/>
                <a:gd name="T1" fmla="*/ 19 h 167"/>
                <a:gd name="T2" fmla="*/ 36 w 167"/>
                <a:gd name="T3" fmla="*/ 19 h 167"/>
                <a:gd name="T4" fmla="*/ 19 w 167"/>
                <a:gd name="T5" fmla="*/ 0 h 167"/>
                <a:gd name="T6" fmla="*/ 0 w 167"/>
                <a:gd name="T7" fmla="*/ 19 h 167"/>
                <a:gd name="T8" fmla="*/ 19 w 167"/>
                <a:gd name="T9" fmla="*/ 36 h 167"/>
                <a:gd name="T10" fmla="*/ 36 w 167"/>
                <a:gd name="T11" fmla="*/ 19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167">
                  <a:moveTo>
                    <a:pt x="166" y="88"/>
                  </a:moveTo>
                  <a:lnTo>
                    <a:pt x="166" y="88"/>
                  </a:lnTo>
                  <a:cubicBezTo>
                    <a:pt x="166" y="35"/>
                    <a:pt x="131" y="0"/>
                    <a:pt x="87" y="0"/>
                  </a:cubicBezTo>
                  <a:cubicBezTo>
                    <a:pt x="44" y="0"/>
                    <a:pt x="0" y="35"/>
                    <a:pt x="0" y="88"/>
                  </a:cubicBezTo>
                  <a:cubicBezTo>
                    <a:pt x="0" y="131"/>
                    <a:pt x="44" y="166"/>
                    <a:pt x="87" y="166"/>
                  </a:cubicBezTo>
                  <a:cubicBezTo>
                    <a:pt x="131" y="166"/>
                    <a:pt x="166" y="131"/>
                    <a:pt x="166" y="88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0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25613"/>
            <a:ext cx="35687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14657" r="2825" b="14163"/>
          <a:stretch/>
        </p:blipFill>
        <p:spPr>
          <a:xfrm>
            <a:off x="4673876" y="4797152"/>
            <a:ext cx="1338284" cy="45423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4292"/>
            <a:ext cx="1368747" cy="402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-154" r="10805" b="-4"/>
          <a:stretch/>
        </p:blipFill>
        <p:spPr>
          <a:xfrm>
            <a:off x="-71338" y="-35622"/>
            <a:ext cx="9305955" cy="6897253"/>
          </a:xfrm>
          <a:prstGeom prst="rect">
            <a:avLst/>
          </a:prstGeom>
        </p:spPr>
      </p:pic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Calibri" pitchFamily="34" charset="0"/>
              </a:rPr>
              <a:t>ИНТЕЛЛЕКТУАЛЬНЫЕ СИСТЕМЫ ОСВЕЩЕНИЯ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808080"/>
                </a:solidFill>
                <a:latin typeface="Calibri" pitchFamily="34" charset="0"/>
              </a:rPr>
              <a:t>3</a:t>
            </a:r>
            <a:endParaRPr lang="ru-RU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-71337" y="1124744"/>
            <a:ext cx="3923258" cy="1368152"/>
          </a:xfrm>
          <a:prstGeom prst="round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363" algn="ctr" defTabSz="392477">
              <a:defRPr/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Техническое переоснащение системы освещения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дорожного хозяйства на энергосберегающее оборудование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-71338" y="4293097"/>
            <a:ext cx="3995266" cy="1863230"/>
          </a:xfrm>
          <a:prstGeom prst="round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9263" algn="ctr" defTabSz="392477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Установка датчиков и программно-технических средств автоматизированного управления системой освещения дорожного хозяйства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4626105" y="2924843"/>
            <a:ext cx="4608512" cy="1944317"/>
          </a:xfrm>
          <a:prstGeom prst="round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257175">
              <a:tabLst>
                <a:tab pos="3232150" algn="l"/>
                <a:tab pos="4306888" algn="l"/>
              </a:tabLst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Создание централизованной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аппаратно-программной </a:t>
            </a:r>
            <a:b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интеллектуальной информационной </a:t>
            </a:r>
            <a:b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системы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мониторинга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управления системой освещения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режиме реального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899796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ИНТЕЛЛЕКТУАЛЬНЫЕ СИСТЕМЫ ОСВЕЩЕНИЯ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27481" y="620617"/>
            <a:ext cx="4644008" cy="5783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Непрерывный контроль состояния линий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освещения на всем протяжении трассы с указанием места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нарушения</a:t>
            </a: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Расчет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количества и стоимости потребленной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электроэнергии</a:t>
            </a: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отчетов по установленным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формам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равнение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нормативными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показателями</a:t>
            </a: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Возможность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использования разнообразных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датчиков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8552"/>
          <a:stretch/>
        </p:blipFill>
        <p:spPr>
          <a:xfrm>
            <a:off x="4693406" y="1124746"/>
            <a:ext cx="4212468" cy="2326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 b="12802"/>
          <a:stretch/>
        </p:blipFill>
        <p:spPr>
          <a:xfrm>
            <a:off x="4693407" y="3645026"/>
            <a:ext cx="4212469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3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ПЛАТЁЖНАЯ СИСТЕМА ОБЕСПЕЧЕНИЯ ПРОЕЗДА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287" y="618711"/>
            <a:ext cx="4572000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92477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Бесконтактная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система оплаты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158" y="1340768"/>
            <a:ext cx="4644008" cy="2952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Ускорение 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упрощение процедуры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расчетов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Автоматизированный сбор информации о передвижении транспортных средств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оплатах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Оптимизация информационного взаимодействия автовладельцев с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оператором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Пополнение и актуализация базы данных в онлайн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режиме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7287" y="4572000"/>
            <a:ext cx="4170698" cy="1737320"/>
            <a:chOff x="257287" y="4531650"/>
            <a:chExt cx="4170698" cy="17373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64"/>
            <a:stretch/>
          </p:blipFill>
          <p:spPr>
            <a:xfrm>
              <a:off x="257287" y="4531650"/>
              <a:ext cx="4170698" cy="173732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 bwMode="auto">
            <a:xfrm>
              <a:off x="377145" y="5910528"/>
              <a:ext cx="268268" cy="541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>
              <a:off x="3719717" y="6187858"/>
              <a:ext cx="268268" cy="502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 bwMode="auto">
          <a:xfrm>
            <a:off x="4572000" y="3068960"/>
            <a:ext cx="4572000" cy="28819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Интеграция с </a:t>
            </a:r>
            <a:r>
              <a:rPr lang="ru-RU" sz="1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биллинговыми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системами на всех дорогах России</a:t>
            </a: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Считывание </a:t>
            </a:r>
            <a:r>
              <a:rPr lang="ru-RU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идентификационных меток 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без </a:t>
            </a:r>
            <a:r>
              <a:rPr lang="ru-RU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остановки транспорта</a:t>
            </a:r>
          </a:p>
          <a:p>
            <a:pPr marL="357188" indent="-174625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 </a:t>
            </a:r>
            <a:r>
              <a:rPr lang="ru-RU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безналичной оплаты за проезд в автоматизированном 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режиме или любым другим способом</a:t>
            </a: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8313" indent="-285750"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Оперативный </a:t>
            </a:r>
            <a:r>
              <a:rPr lang="ru-RU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доступ к детальной информации о платежах и передвижениях посредством модуля «Личный кабинет»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3" b="7002"/>
          <a:stretch/>
        </p:blipFill>
        <p:spPr>
          <a:xfrm>
            <a:off x="4758343" y="893763"/>
            <a:ext cx="4112472" cy="17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4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6" y="1036651"/>
            <a:ext cx="2365415" cy="157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3" y="982739"/>
            <a:ext cx="1826784" cy="16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57" y="1019686"/>
            <a:ext cx="2240219" cy="1641362"/>
          </a:xfrm>
          <a:prstGeom prst="rect">
            <a:avLst/>
          </a:prstGeom>
        </p:spPr>
      </p:pic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ПЛАТЁЖНАЯ СИСТЕМА ОБЕСПЕЧЕНИЯ ПРОЕЗДА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9" name="Прямоугольная выноска 4"/>
          <p:cNvSpPr/>
          <p:nvPr/>
        </p:nvSpPr>
        <p:spPr bwMode="auto">
          <a:xfrm>
            <a:off x="3823660" y="2670134"/>
            <a:ext cx="1495425" cy="638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en-US" sz="2000" dirty="0" err="1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RFID</a:t>
            </a:r>
            <a:r>
              <a:rPr lang="en-US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- </a:t>
            </a:r>
            <a:r>
              <a:rPr lang="ru-RU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метка</a:t>
            </a:r>
          </a:p>
        </p:txBody>
      </p: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1" y="3901267"/>
            <a:ext cx="2365414" cy="16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ая выноска 4"/>
          <p:cNvSpPr/>
          <p:nvPr/>
        </p:nvSpPr>
        <p:spPr>
          <a:xfrm>
            <a:off x="243899" y="2670134"/>
            <a:ext cx="2477655" cy="638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RFID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-считыватель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8" b="259"/>
          <a:stretch/>
        </p:blipFill>
        <p:spPr bwMode="auto">
          <a:xfrm>
            <a:off x="6307572" y="3901267"/>
            <a:ext cx="2240218" cy="16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ая выноска 4"/>
          <p:cNvSpPr/>
          <p:nvPr/>
        </p:nvSpPr>
        <p:spPr>
          <a:xfrm>
            <a:off x="6240390" y="2708920"/>
            <a:ext cx="2665486" cy="638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Учетная </a:t>
            </a:r>
            <a:r>
              <a:rPr lang="ru-RU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информационная</a:t>
            </a:r>
            <a:r>
              <a:rPr lang="ru-RU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система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41" y="3901267"/>
            <a:ext cx="1721846" cy="1721846"/>
          </a:xfrm>
          <a:prstGeom prst="rect">
            <a:avLst/>
          </a:prstGeom>
        </p:spPr>
      </p:pic>
      <p:sp>
        <p:nvSpPr>
          <p:cNvPr id="61" name="Прямоугольная выноска 4"/>
          <p:cNvSpPr/>
          <p:nvPr/>
        </p:nvSpPr>
        <p:spPr>
          <a:xfrm>
            <a:off x="3167217" y="5611283"/>
            <a:ext cx="2808312" cy="869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Пользовательский интерфейс для доступа в личный кабинет</a:t>
            </a:r>
          </a:p>
        </p:txBody>
      </p:sp>
      <p:sp>
        <p:nvSpPr>
          <p:cNvPr id="63" name="Прямоугольная выноска 4"/>
          <p:cNvSpPr/>
          <p:nvPr/>
        </p:nvSpPr>
        <p:spPr>
          <a:xfrm>
            <a:off x="6297257" y="5515775"/>
            <a:ext cx="2493528" cy="856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Система уведомления пользователя</a:t>
            </a:r>
          </a:p>
        </p:txBody>
      </p:sp>
      <p:sp>
        <p:nvSpPr>
          <p:cNvPr id="68" name="Прямоугольная выноска 4"/>
          <p:cNvSpPr/>
          <p:nvPr/>
        </p:nvSpPr>
        <p:spPr bwMode="auto">
          <a:xfrm>
            <a:off x="262370" y="5496416"/>
            <a:ext cx="2493529" cy="856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algn="ctr" defTabSz="389693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Система ведения и обслуживания расчетного счета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63392" y="683840"/>
            <a:ext cx="8613185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92477"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69340" y="3278652"/>
            <a:ext cx="4572000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92477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Бесконтактная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система оплаты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67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ПЛАТЁЖНАЯ СИСТЕМА ОБЕСПЕЧЕНИЯ ПРОЕЗДА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34100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72" name="Прямоугольная выноска 4"/>
          <p:cNvSpPr/>
          <p:nvPr/>
        </p:nvSpPr>
        <p:spPr>
          <a:xfrm>
            <a:off x="2128063" y="1594387"/>
            <a:ext cx="6768752" cy="12944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3402" tIns="33402" rIns="33402" bIns="33402" spcCol="1113" anchor="ctr"/>
          <a:lstStyle/>
          <a:p>
            <a:pPr defTabSz="389693">
              <a:lnSpc>
                <a:spcPct val="90000"/>
              </a:lnSpc>
              <a:spcAft>
                <a:spcPct val="35000"/>
              </a:spcAft>
            </a:pPr>
            <a:endParaRPr lang="ru-RU" sz="16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87376" y="872330"/>
            <a:ext cx="7923213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92477"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>Принцип работы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icrosoft YaHei" pitchFamily="34" charset="-122"/>
                <a:cs typeface="Calibri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pic>
        <p:nvPicPr>
          <p:cNvPr id="56" name="Picture 2" descr="C:\Users\rkhramichev\Desktop\Презентация сабра\patch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869" y="-1210317"/>
            <a:ext cx="676004" cy="3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ystrova.O-CODE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1700808"/>
            <a:ext cx="8888762" cy="38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3" y="5045611"/>
            <a:ext cx="966869" cy="10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33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156327"/>
            <a:ext cx="8816975" cy="690563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0201" y="6445252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10589" y="6142121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ОПРЕДЕЛЕНИЯ КАТЕГОРИИ ТРАНСПОРТНЫХ СРЕДСТВ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3291" y="679994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8789" y="764704"/>
            <a:ext cx="8001056" cy="37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Легковой автомобиль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Легковой автомобиль с прицепом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Грузовик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Грузовик с прицепом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Грузовик с полуприцепом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Автобус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Мотоцикл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Трициклы и квадроциклы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Мопеды и лёгкие квадроциклы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Фургон </a:t>
            </a:r>
          </a:p>
          <a:p>
            <a:pPr marL="271463" indent="-271463" defTabSz="39247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Спецтехника (трактор, экскаватор и т.д.)</a:t>
            </a:r>
          </a:p>
          <a:p>
            <a:pPr defTabSz="392477"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defRPr/>
            </a:pP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8762" y="3991751"/>
            <a:ext cx="5156205" cy="232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Автоматизированное сопоставление информации из базы данных характеристик транспортных средств и показателей, фиксируемых измерительной подсистемой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вес ТС, подсчет колесных осей, нагрузка на каждую ось ТС, межосевые расстояния и т.д.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9" y="1285859"/>
            <a:ext cx="2997079" cy="48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633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strova.O-CODE\Desktop\Рисунок2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77789" y="6316746"/>
            <a:ext cx="8816975" cy="530144"/>
          </a:xfrm>
          <a:custGeom>
            <a:avLst/>
            <a:gdLst>
              <a:gd name="T0" fmla="*/ 8663624 w 24493"/>
              <a:gd name="T1" fmla="*/ 0 h 1919"/>
              <a:gd name="T2" fmla="*/ 8663624 w 24493"/>
              <a:gd name="T3" fmla="*/ 0 h 1919"/>
              <a:gd name="T4" fmla="*/ 8507753 w 24493"/>
              <a:gd name="T5" fmla="*/ 156177 h 1919"/>
              <a:gd name="T6" fmla="*/ 8585508 w 24493"/>
              <a:gd name="T7" fmla="*/ 288964 h 1919"/>
              <a:gd name="T8" fmla="*/ 8527912 w 24493"/>
              <a:gd name="T9" fmla="*/ 386845 h 1919"/>
              <a:gd name="T10" fmla="*/ 8360521 w 24493"/>
              <a:gd name="T11" fmla="*/ 482207 h 1919"/>
              <a:gd name="T12" fmla="*/ 2101920 w 24493"/>
              <a:gd name="T13" fmla="*/ 482207 h 1919"/>
              <a:gd name="T14" fmla="*/ 1986366 w 24493"/>
              <a:gd name="T15" fmla="*/ 415633 h 1919"/>
              <a:gd name="T16" fmla="*/ 1897091 w 24493"/>
              <a:gd name="T17" fmla="*/ 262695 h 1919"/>
              <a:gd name="T18" fmla="*/ 1772898 w 24493"/>
              <a:gd name="T19" fmla="*/ 190723 h 1919"/>
              <a:gd name="T20" fmla="*/ 363939 w 24493"/>
              <a:gd name="T21" fmla="*/ 190723 h 1919"/>
              <a:gd name="T22" fmla="*/ 239746 w 24493"/>
              <a:gd name="T23" fmla="*/ 262695 h 1919"/>
              <a:gd name="T24" fmla="*/ 14759 w 24493"/>
              <a:gd name="T25" fmla="*/ 646661 h 1919"/>
              <a:gd name="T26" fmla="*/ 0 w 24493"/>
              <a:gd name="T27" fmla="*/ 690203 h 1919"/>
              <a:gd name="T28" fmla="*/ 11879 w 24493"/>
              <a:gd name="T29" fmla="*/ 690203 h 1919"/>
              <a:gd name="T30" fmla="*/ 26278 w 24493"/>
              <a:gd name="T31" fmla="*/ 652418 h 1919"/>
              <a:gd name="T32" fmla="*/ 248386 w 24493"/>
              <a:gd name="T33" fmla="*/ 268452 h 1919"/>
              <a:gd name="T34" fmla="*/ 363939 w 24493"/>
              <a:gd name="T35" fmla="*/ 202239 h 1919"/>
              <a:gd name="T36" fmla="*/ 1772898 w 24493"/>
              <a:gd name="T37" fmla="*/ 202239 h 1919"/>
              <a:gd name="T38" fmla="*/ 1888092 w 24493"/>
              <a:gd name="T39" fmla="*/ 268452 h 1919"/>
              <a:gd name="T40" fmla="*/ 1977727 w 24493"/>
              <a:gd name="T41" fmla="*/ 421391 h 1919"/>
              <a:gd name="T42" fmla="*/ 2101920 w 24493"/>
              <a:gd name="T43" fmla="*/ 493722 h 1919"/>
              <a:gd name="T44" fmla="*/ 8360521 w 24493"/>
              <a:gd name="T45" fmla="*/ 493722 h 1919"/>
              <a:gd name="T46" fmla="*/ 8536551 w 24493"/>
              <a:gd name="T47" fmla="*/ 392603 h 1919"/>
              <a:gd name="T48" fmla="*/ 8594148 w 24493"/>
              <a:gd name="T49" fmla="*/ 294722 h 1919"/>
              <a:gd name="T50" fmla="*/ 8663624 w 24493"/>
              <a:gd name="T51" fmla="*/ 309116 h 1919"/>
              <a:gd name="T52" fmla="*/ 8816615 w 24493"/>
              <a:gd name="T53" fmla="*/ 156177 h 1919"/>
              <a:gd name="T54" fmla="*/ 8663624 w 24493"/>
              <a:gd name="T55" fmla="*/ 0 h 1919"/>
              <a:gd name="T56" fmla="*/ 8663624 w 24493"/>
              <a:gd name="T57" fmla="*/ 297601 h 1919"/>
              <a:gd name="T58" fmla="*/ 8663624 w 24493"/>
              <a:gd name="T59" fmla="*/ 297601 h 1919"/>
              <a:gd name="T60" fmla="*/ 8519272 w 24493"/>
              <a:gd name="T61" fmla="*/ 156177 h 1919"/>
              <a:gd name="T62" fmla="*/ 8663624 w 24493"/>
              <a:gd name="T63" fmla="*/ 11875 h 1919"/>
              <a:gd name="T64" fmla="*/ 8805096 w 24493"/>
              <a:gd name="T65" fmla="*/ 156177 h 1919"/>
              <a:gd name="T66" fmla="*/ 8663624 w 24493"/>
              <a:gd name="T67" fmla="*/ 297601 h 19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493" h="1919">
                <a:moveTo>
                  <a:pt x="24067" y="0"/>
                </a:moveTo>
                <a:lnTo>
                  <a:pt x="24067" y="0"/>
                </a:lnTo>
                <a:cubicBezTo>
                  <a:pt x="23826" y="0"/>
                  <a:pt x="23634" y="193"/>
                  <a:pt x="23634" y="434"/>
                </a:cubicBezTo>
                <a:cubicBezTo>
                  <a:pt x="23634" y="586"/>
                  <a:pt x="23722" y="723"/>
                  <a:pt x="23850" y="803"/>
                </a:cubicBezTo>
                <a:cubicBezTo>
                  <a:pt x="23690" y="1075"/>
                  <a:pt x="23743" y="984"/>
                  <a:pt x="23690" y="1075"/>
                </a:cubicBezTo>
                <a:cubicBezTo>
                  <a:pt x="23594" y="1244"/>
                  <a:pt x="23418" y="1340"/>
                  <a:pt x="23225" y="1340"/>
                </a:cubicBezTo>
                <a:cubicBezTo>
                  <a:pt x="5839" y="1340"/>
                  <a:pt x="11634" y="1340"/>
                  <a:pt x="5839" y="1340"/>
                </a:cubicBezTo>
                <a:cubicBezTo>
                  <a:pt x="5711" y="1340"/>
                  <a:pt x="5590" y="1268"/>
                  <a:pt x="5518" y="1155"/>
                </a:cubicBezTo>
                <a:cubicBezTo>
                  <a:pt x="5270" y="730"/>
                  <a:pt x="5352" y="872"/>
                  <a:pt x="5270" y="730"/>
                </a:cubicBezTo>
                <a:cubicBezTo>
                  <a:pt x="5197" y="603"/>
                  <a:pt x="5069" y="530"/>
                  <a:pt x="4925" y="530"/>
                </a:cubicBezTo>
                <a:cubicBezTo>
                  <a:pt x="1011" y="530"/>
                  <a:pt x="2316" y="530"/>
                  <a:pt x="1011" y="530"/>
                </a:cubicBezTo>
                <a:cubicBezTo>
                  <a:pt x="867" y="530"/>
                  <a:pt x="730" y="603"/>
                  <a:pt x="666" y="730"/>
                </a:cubicBezTo>
                <a:cubicBezTo>
                  <a:pt x="41" y="1797"/>
                  <a:pt x="249" y="1441"/>
                  <a:pt x="41" y="1797"/>
                </a:cubicBezTo>
                <a:cubicBezTo>
                  <a:pt x="24" y="1837"/>
                  <a:pt x="8" y="1877"/>
                  <a:pt x="0" y="1918"/>
                </a:cubicBezTo>
                <a:cubicBezTo>
                  <a:pt x="33" y="1918"/>
                  <a:pt x="22" y="1918"/>
                  <a:pt x="33" y="1918"/>
                </a:cubicBezTo>
                <a:cubicBezTo>
                  <a:pt x="41" y="1885"/>
                  <a:pt x="57" y="1845"/>
                  <a:pt x="73" y="1813"/>
                </a:cubicBezTo>
                <a:cubicBezTo>
                  <a:pt x="690" y="746"/>
                  <a:pt x="484" y="1102"/>
                  <a:pt x="690" y="746"/>
                </a:cubicBezTo>
                <a:cubicBezTo>
                  <a:pt x="754" y="634"/>
                  <a:pt x="883" y="562"/>
                  <a:pt x="1011" y="562"/>
                </a:cubicBezTo>
                <a:cubicBezTo>
                  <a:pt x="4925" y="562"/>
                  <a:pt x="3620" y="562"/>
                  <a:pt x="4925" y="562"/>
                </a:cubicBezTo>
                <a:cubicBezTo>
                  <a:pt x="5053" y="562"/>
                  <a:pt x="5181" y="634"/>
                  <a:pt x="5245" y="746"/>
                </a:cubicBezTo>
                <a:cubicBezTo>
                  <a:pt x="5494" y="1171"/>
                  <a:pt x="5411" y="1029"/>
                  <a:pt x="5494" y="1171"/>
                </a:cubicBezTo>
                <a:cubicBezTo>
                  <a:pt x="5566" y="1300"/>
                  <a:pt x="5702" y="1372"/>
                  <a:pt x="5839" y="1372"/>
                </a:cubicBezTo>
                <a:cubicBezTo>
                  <a:pt x="23225" y="1372"/>
                  <a:pt x="17430" y="1372"/>
                  <a:pt x="23225" y="1372"/>
                </a:cubicBezTo>
                <a:cubicBezTo>
                  <a:pt x="23425" y="1372"/>
                  <a:pt x="23618" y="1268"/>
                  <a:pt x="23714" y="1091"/>
                </a:cubicBezTo>
                <a:cubicBezTo>
                  <a:pt x="23874" y="819"/>
                  <a:pt x="23821" y="910"/>
                  <a:pt x="23874" y="819"/>
                </a:cubicBezTo>
                <a:cubicBezTo>
                  <a:pt x="23930" y="843"/>
                  <a:pt x="23995" y="859"/>
                  <a:pt x="24067" y="859"/>
                </a:cubicBezTo>
                <a:cubicBezTo>
                  <a:pt x="24299" y="859"/>
                  <a:pt x="24492" y="666"/>
                  <a:pt x="24492" y="434"/>
                </a:cubicBezTo>
                <a:cubicBezTo>
                  <a:pt x="24492" y="193"/>
                  <a:pt x="24299" y="0"/>
                  <a:pt x="24067" y="0"/>
                </a:cubicBezTo>
                <a:close/>
                <a:moveTo>
                  <a:pt x="24067" y="827"/>
                </a:moveTo>
                <a:lnTo>
                  <a:pt x="24067" y="827"/>
                </a:lnTo>
                <a:cubicBezTo>
                  <a:pt x="23850" y="827"/>
                  <a:pt x="23666" y="650"/>
                  <a:pt x="23666" y="434"/>
                </a:cubicBezTo>
                <a:cubicBezTo>
                  <a:pt x="23666" y="209"/>
                  <a:pt x="23850" y="33"/>
                  <a:pt x="24067" y="33"/>
                </a:cubicBezTo>
                <a:cubicBezTo>
                  <a:pt x="24284" y="33"/>
                  <a:pt x="24460" y="209"/>
                  <a:pt x="24460" y="434"/>
                </a:cubicBezTo>
                <a:cubicBezTo>
                  <a:pt x="24460" y="650"/>
                  <a:pt x="24284" y="827"/>
                  <a:pt x="24067" y="827"/>
                </a:cubicBezTo>
                <a:close/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992313" y="6680202"/>
            <a:ext cx="95250" cy="168275"/>
          </a:xfrm>
          <a:custGeom>
            <a:avLst/>
            <a:gdLst>
              <a:gd name="T0" fmla="*/ 80569 w 266"/>
              <a:gd name="T1" fmla="*/ 127197 h 467"/>
              <a:gd name="T2" fmla="*/ 80569 w 266"/>
              <a:gd name="T3" fmla="*/ 127197 h 467"/>
              <a:gd name="T4" fmla="*/ 11817 w 266"/>
              <a:gd name="T5" fmla="*/ 6126 h 467"/>
              <a:gd name="T6" fmla="*/ 6087 w 266"/>
              <a:gd name="T7" fmla="*/ 2883 h 467"/>
              <a:gd name="T8" fmla="*/ 3223 w 266"/>
              <a:gd name="T9" fmla="*/ 11531 h 467"/>
              <a:gd name="T10" fmla="*/ 71975 w 266"/>
              <a:gd name="T11" fmla="*/ 132962 h 467"/>
              <a:gd name="T12" fmla="*/ 83433 w 266"/>
              <a:gd name="T13" fmla="*/ 167915 h 467"/>
              <a:gd name="T14" fmla="*/ 94892 w 266"/>
              <a:gd name="T15" fmla="*/ 167915 h 467"/>
              <a:gd name="T16" fmla="*/ 80569 w 266"/>
              <a:gd name="T17" fmla="*/ 127197 h 4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467">
                <a:moveTo>
                  <a:pt x="225" y="353"/>
                </a:moveTo>
                <a:lnTo>
                  <a:pt x="225" y="353"/>
                </a:lnTo>
                <a:cubicBezTo>
                  <a:pt x="33" y="17"/>
                  <a:pt x="97" y="129"/>
                  <a:pt x="33" y="17"/>
                </a:cubicBezTo>
                <a:cubicBezTo>
                  <a:pt x="33" y="8"/>
                  <a:pt x="24" y="0"/>
                  <a:pt x="17" y="8"/>
                </a:cubicBezTo>
                <a:cubicBezTo>
                  <a:pt x="9" y="17"/>
                  <a:pt x="0" y="24"/>
                  <a:pt x="9" y="32"/>
                </a:cubicBezTo>
                <a:cubicBezTo>
                  <a:pt x="201" y="369"/>
                  <a:pt x="137" y="257"/>
                  <a:pt x="201" y="369"/>
                </a:cubicBezTo>
                <a:cubicBezTo>
                  <a:pt x="217" y="402"/>
                  <a:pt x="225" y="433"/>
                  <a:pt x="233" y="466"/>
                </a:cubicBezTo>
                <a:cubicBezTo>
                  <a:pt x="265" y="466"/>
                  <a:pt x="254" y="466"/>
                  <a:pt x="265" y="466"/>
                </a:cubicBezTo>
                <a:cubicBezTo>
                  <a:pt x="258" y="425"/>
                  <a:pt x="249" y="385"/>
                  <a:pt x="225" y="353"/>
                </a:cubicBezTo>
              </a:path>
            </a:pathLst>
          </a:custGeom>
          <a:solidFill>
            <a:srgbClr val="9D9D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1639" y="-77788"/>
            <a:ext cx="8497887" cy="939801"/>
            <a:chOff x="253" y="-49"/>
            <a:chExt cx="5353" cy="592"/>
          </a:xfrm>
        </p:grpSpPr>
        <p:sp>
          <p:nvSpPr>
            <p:cNvPr id="3116" name="Freeform 4"/>
            <p:cNvSpPr>
              <a:spLocks noChangeArrowheads="1"/>
            </p:cNvSpPr>
            <p:nvPr/>
          </p:nvSpPr>
          <p:spPr bwMode="auto">
            <a:xfrm>
              <a:off x="253" y="229"/>
              <a:ext cx="72" cy="74"/>
            </a:xfrm>
            <a:custGeom>
              <a:avLst/>
              <a:gdLst>
                <a:gd name="T0" fmla="*/ 36 w 322"/>
                <a:gd name="T1" fmla="*/ 74 h 330"/>
                <a:gd name="T2" fmla="*/ 36 w 322"/>
                <a:gd name="T3" fmla="*/ 74 h 330"/>
                <a:gd name="T4" fmla="*/ 0 w 322"/>
                <a:gd name="T5" fmla="*/ 36 h 330"/>
                <a:gd name="T6" fmla="*/ 36 w 322"/>
                <a:gd name="T7" fmla="*/ 0 h 330"/>
                <a:gd name="T8" fmla="*/ 72 w 322"/>
                <a:gd name="T9" fmla="*/ 36 h 330"/>
                <a:gd name="T10" fmla="*/ 36 w 322"/>
                <a:gd name="T11" fmla="*/ 74 h 330"/>
                <a:gd name="T12" fmla="*/ 36 w 322"/>
                <a:gd name="T13" fmla="*/ 7 h 330"/>
                <a:gd name="T14" fmla="*/ 36 w 322"/>
                <a:gd name="T15" fmla="*/ 7 h 330"/>
                <a:gd name="T16" fmla="*/ 7 w 322"/>
                <a:gd name="T17" fmla="*/ 36 h 330"/>
                <a:gd name="T18" fmla="*/ 36 w 322"/>
                <a:gd name="T19" fmla="*/ 67 h 330"/>
                <a:gd name="T20" fmla="*/ 65 w 322"/>
                <a:gd name="T21" fmla="*/ 36 h 330"/>
                <a:gd name="T22" fmla="*/ 36 w 322"/>
                <a:gd name="T23" fmla="*/ 7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0">
                  <a:moveTo>
                    <a:pt x="160" y="329"/>
                  </a:moveTo>
                  <a:lnTo>
                    <a:pt x="160" y="329"/>
                  </a:lnTo>
                  <a:cubicBezTo>
                    <a:pt x="72" y="329"/>
                    <a:pt x="0" y="257"/>
                    <a:pt x="0" y="160"/>
                  </a:cubicBezTo>
                  <a:cubicBezTo>
                    <a:pt x="0" y="73"/>
                    <a:pt x="72" y="0"/>
                    <a:pt x="160" y="0"/>
                  </a:cubicBezTo>
                  <a:cubicBezTo>
                    <a:pt x="249" y="0"/>
                    <a:pt x="321" y="73"/>
                    <a:pt x="321" y="160"/>
                  </a:cubicBezTo>
                  <a:cubicBezTo>
                    <a:pt x="321" y="257"/>
                    <a:pt x="249" y="329"/>
                    <a:pt x="160" y="329"/>
                  </a:cubicBezTo>
                  <a:close/>
                  <a:moveTo>
                    <a:pt x="160" y="33"/>
                  </a:moveTo>
                  <a:lnTo>
                    <a:pt x="160" y="33"/>
                  </a:lnTo>
                  <a:cubicBezTo>
                    <a:pt x="89" y="33"/>
                    <a:pt x="32" y="96"/>
                    <a:pt x="32" y="160"/>
                  </a:cubicBezTo>
                  <a:cubicBezTo>
                    <a:pt x="32" y="233"/>
                    <a:pt x="89" y="297"/>
                    <a:pt x="160" y="297"/>
                  </a:cubicBezTo>
                  <a:cubicBezTo>
                    <a:pt x="233" y="297"/>
                    <a:pt x="289" y="233"/>
                    <a:pt x="289" y="160"/>
                  </a:cubicBezTo>
                  <a:cubicBezTo>
                    <a:pt x="289" y="96"/>
                    <a:pt x="233" y="33"/>
                    <a:pt x="160" y="3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7" name="Freeform 5"/>
            <p:cNvSpPr>
              <a:spLocks noChangeArrowheads="1"/>
            </p:cNvSpPr>
            <p:nvPr/>
          </p:nvSpPr>
          <p:spPr bwMode="auto">
            <a:xfrm>
              <a:off x="271" y="248"/>
              <a:ext cx="36" cy="38"/>
            </a:xfrm>
            <a:custGeom>
              <a:avLst/>
              <a:gdLst>
                <a:gd name="T0" fmla="*/ 0 w 162"/>
                <a:gd name="T1" fmla="*/ 18 h 170"/>
                <a:gd name="T2" fmla="*/ 0 w 162"/>
                <a:gd name="T3" fmla="*/ 18 h 170"/>
                <a:gd name="T4" fmla="*/ 18 w 162"/>
                <a:gd name="T5" fmla="*/ 38 h 170"/>
                <a:gd name="T6" fmla="*/ 36 w 162"/>
                <a:gd name="T7" fmla="*/ 18 h 170"/>
                <a:gd name="T8" fmla="*/ 18 w 162"/>
                <a:gd name="T9" fmla="*/ 0 h 170"/>
                <a:gd name="T10" fmla="*/ 0 w 162"/>
                <a:gd name="T11" fmla="*/ 1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70">
                  <a:moveTo>
                    <a:pt x="0" y="80"/>
                  </a:moveTo>
                  <a:lnTo>
                    <a:pt x="0" y="80"/>
                  </a:lnTo>
                  <a:cubicBezTo>
                    <a:pt x="0" y="129"/>
                    <a:pt x="33" y="169"/>
                    <a:pt x="80" y="169"/>
                  </a:cubicBezTo>
                  <a:cubicBezTo>
                    <a:pt x="120" y="169"/>
                    <a:pt x="161" y="129"/>
                    <a:pt x="161" y="80"/>
                  </a:cubicBezTo>
                  <a:cubicBezTo>
                    <a:pt x="161" y="40"/>
                    <a:pt x="120" y="0"/>
                    <a:pt x="80" y="0"/>
                  </a:cubicBezTo>
                  <a:cubicBezTo>
                    <a:pt x="33" y="0"/>
                    <a:pt x="0" y="40"/>
                    <a:pt x="0" y="80"/>
                  </a:cubicBezTo>
                </a:path>
              </a:pathLst>
            </a:custGeom>
            <a:solidFill>
              <a:srgbClr val="F39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8" name="Freeform 6"/>
            <p:cNvSpPr>
              <a:spLocks noChangeArrowheads="1"/>
            </p:cNvSpPr>
            <p:nvPr/>
          </p:nvSpPr>
          <p:spPr bwMode="auto">
            <a:xfrm>
              <a:off x="293" y="-49"/>
              <a:ext cx="5317" cy="592"/>
            </a:xfrm>
            <a:custGeom>
              <a:avLst/>
              <a:gdLst>
                <a:gd name="T0" fmla="*/ 5302 w 23451"/>
                <a:gd name="T1" fmla="*/ 265 h 2616"/>
                <a:gd name="T2" fmla="*/ 5302 w 23451"/>
                <a:gd name="T3" fmla="*/ 265 h 2616"/>
                <a:gd name="T4" fmla="*/ 5173 w 23451"/>
                <a:gd name="T5" fmla="*/ 42 h 2616"/>
                <a:gd name="T6" fmla="*/ 5100 w 23451"/>
                <a:gd name="T7" fmla="*/ 0 h 2616"/>
                <a:gd name="T8" fmla="*/ 4868 w 23451"/>
                <a:gd name="T9" fmla="*/ 0 h 2616"/>
                <a:gd name="T10" fmla="*/ 4795 w 23451"/>
                <a:gd name="T11" fmla="*/ 42 h 2616"/>
                <a:gd name="T12" fmla="*/ 4742 w 23451"/>
                <a:gd name="T13" fmla="*/ 131 h 2616"/>
                <a:gd name="T14" fmla="*/ 4675 w 23451"/>
                <a:gd name="T15" fmla="*/ 169 h 2616"/>
                <a:gd name="T16" fmla="*/ 2764 w 23451"/>
                <a:gd name="T17" fmla="*/ 169 h 2616"/>
                <a:gd name="T18" fmla="*/ 2718 w 23451"/>
                <a:gd name="T19" fmla="*/ 169 h 2616"/>
                <a:gd name="T20" fmla="*/ 160 w 23451"/>
                <a:gd name="T21" fmla="*/ 169 h 2616"/>
                <a:gd name="T22" fmla="*/ 20 w 23451"/>
                <a:gd name="T23" fmla="*/ 251 h 2616"/>
                <a:gd name="T24" fmla="*/ 2 w 23451"/>
                <a:gd name="T25" fmla="*/ 281 h 2616"/>
                <a:gd name="T26" fmla="*/ 2 w 23451"/>
                <a:gd name="T27" fmla="*/ 287 h 2616"/>
                <a:gd name="T28" fmla="*/ 7 w 23451"/>
                <a:gd name="T29" fmla="*/ 285 h 2616"/>
                <a:gd name="T30" fmla="*/ 26 w 23451"/>
                <a:gd name="T31" fmla="*/ 254 h 2616"/>
                <a:gd name="T32" fmla="*/ 160 w 23451"/>
                <a:gd name="T33" fmla="*/ 176 h 2616"/>
                <a:gd name="T34" fmla="*/ 2718 w 23451"/>
                <a:gd name="T35" fmla="*/ 176 h 2616"/>
                <a:gd name="T36" fmla="*/ 2764 w 23451"/>
                <a:gd name="T37" fmla="*/ 176 h 2616"/>
                <a:gd name="T38" fmla="*/ 4675 w 23451"/>
                <a:gd name="T39" fmla="*/ 176 h 2616"/>
                <a:gd name="T40" fmla="*/ 4747 w 23451"/>
                <a:gd name="T41" fmla="*/ 134 h 2616"/>
                <a:gd name="T42" fmla="*/ 4800 w 23451"/>
                <a:gd name="T43" fmla="*/ 45 h 2616"/>
                <a:gd name="T44" fmla="*/ 4868 w 23451"/>
                <a:gd name="T45" fmla="*/ 7 h 2616"/>
                <a:gd name="T46" fmla="*/ 5100 w 23451"/>
                <a:gd name="T47" fmla="*/ 7 h 2616"/>
                <a:gd name="T48" fmla="*/ 5168 w 23451"/>
                <a:gd name="T49" fmla="*/ 45 h 2616"/>
                <a:gd name="T50" fmla="*/ 5297 w 23451"/>
                <a:gd name="T51" fmla="*/ 269 h 2616"/>
                <a:gd name="T52" fmla="*/ 5297 w 23451"/>
                <a:gd name="T53" fmla="*/ 345 h 2616"/>
                <a:gd name="T54" fmla="*/ 5178 w 23451"/>
                <a:gd name="T55" fmla="*/ 546 h 2616"/>
                <a:gd name="T56" fmla="*/ 5113 w 23451"/>
                <a:gd name="T57" fmla="*/ 584 h 2616"/>
                <a:gd name="T58" fmla="*/ 4855 w 23451"/>
                <a:gd name="T59" fmla="*/ 584 h 2616"/>
                <a:gd name="T60" fmla="*/ 4788 w 23451"/>
                <a:gd name="T61" fmla="*/ 546 h 2616"/>
                <a:gd name="T62" fmla="*/ 4691 w 23451"/>
                <a:gd name="T63" fmla="*/ 379 h 2616"/>
                <a:gd name="T64" fmla="*/ 4691 w 23451"/>
                <a:gd name="T65" fmla="*/ 303 h 2616"/>
                <a:gd name="T66" fmla="*/ 4731 w 23451"/>
                <a:gd name="T67" fmla="*/ 232 h 2616"/>
                <a:gd name="T68" fmla="*/ 4729 w 23451"/>
                <a:gd name="T69" fmla="*/ 227 h 2616"/>
                <a:gd name="T70" fmla="*/ 4724 w 23451"/>
                <a:gd name="T71" fmla="*/ 229 h 2616"/>
                <a:gd name="T72" fmla="*/ 4684 w 23451"/>
                <a:gd name="T73" fmla="*/ 299 h 2616"/>
                <a:gd name="T74" fmla="*/ 4686 w 23451"/>
                <a:gd name="T75" fmla="*/ 383 h 2616"/>
                <a:gd name="T76" fmla="*/ 4782 w 23451"/>
                <a:gd name="T77" fmla="*/ 550 h 2616"/>
                <a:gd name="T78" fmla="*/ 4855 w 23451"/>
                <a:gd name="T79" fmla="*/ 592 h 2616"/>
                <a:gd name="T80" fmla="*/ 5113 w 23451"/>
                <a:gd name="T81" fmla="*/ 592 h 2616"/>
                <a:gd name="T82" fmla="*/ 5186 w 23451"/>
                <a:gd name="T83" fmla="*/ 550 h 2616"/>
                <a:gd name="T84" fmla="*/ 5302 w 23451"/>
                <a:gd name="T85" fmla="*/ 349 h 2616"/>
                <a:gd name="T86" fmla="*/ 5302 w 23451"/>
                <a:gd name="T87" fmla="*/ 265 h 2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451" h="2616">
                  <a:moveTo>
                    <a:pt x="23385" y="1171"/>
                  </a:moveTo>
                  <a:lnTo>
                    <a:pt x="23385" y="1171"/>
                  </a:lnTo>
                  <a:cubicBezTo>
                    <a:pt x="22816" y="185"/>
                    <a:pt x="23006" y="514"/>
                    <a:pt x="22816" y="185"/>
                  </a:cubicBezTo>
                  <a:cubicBezTo>
                    <a:pt x="22752" y="72"/>
                    <a:pt x="22631" y="0"/>
                    <a:pt x="22495" y="0"/>
                  </a:cubicBezTo>
                  <a:cubicBezTo>
                    <a:pt x="21469" y="0"/>
                    <a:pt x="21811" y="0"/>
                    <a:pt x="21469" y="0"/>
                  </a:cubicBezTo>
                  <a:cubicBezTo>
                    <a:pt x="21333" y="0"/>
                    <a:pt x="21212" y="72"/>
                    <a:pt x="21148" y="185"/>
                  </a:cubicBezTo>
                  <a:cubicBezTo>
                    <a:pt x="20915" y="577"/>
                    <a:pt x="20993" y="446"/>
                    <a:pt x="20915" y="577"/>
                  </a:cubicBezTo>
                  <a:cubicBezTo>
                    <a:pt x="20851" y="682"/>
                    <a:pt x="20739" y="746"/>
                    <a:pt x="20618" y="746"/>
                  </a:cubicBezTo>
                  <a:cubicBezTo>
                    <a:pt x="12190" y="746"/>
                    <a:pt x="15000" y="746"/>
                    <a:pt x="12190" y="746"/>
                  </a:cubicBezTo>
                  <a:cubicBezTo>
                    <a:pt x="11989" y="746"/>
                    <a:pt x="12056" y="746"/>
                    <a:pt x="11989" y="746"/>
                  </a:cubicBezTo>
                  <a:cubicBezTo>
                    <a:pt x="706" y="746"/>
                    <a:pt x="4467" y="746"/>
                    <a:pt x="706" y="746"/>
                  </a:cubicBezTo>
                  <a:cubicBezTo>
                    <a:pt x="450" y="746"/>
                    <a:pt x="217" y="882"/>
                    <a:pt x="89" y="1107"/>
                  </a:cubicBezTo>
                  <a:cubicBezTo>
                    <a:pt x="9" y="1243"/>
                    <a:pt x="36" y="1198"/>
                    <a:pt x="9" y="1243"/>
                  </a:cubicBezTo>
                  <a:cubicBezTo>
                    <a:pt x="0" y="1251"/>
                    <a:pt x="0" y="1260"/>
                    <a:pt x="9" y="1267"/>
                  </a:cubicBezTo>
                  <a:cubicBezTo>
                    <a:pt x="17" y="1267"/>
                    <a:pt x="33" y="1267"/>
                    <a:pt x="33" y="1260"/>
                  </a:cubicBezTo>
                  <a:cubicBezTo>
                    <a:pt x="113" y="1123"/>
                    <a:pt x="86" y="1169"/>
                    <a:pt x="113" y="1123"/>
                  </a:cubicBezTo>
                  <a:cubicBezTo>
                    <a:pt x="233" y="915"/>
                    <a:pt x="465" y="778"/>
                    <a:pt x="706" y="778"/>
                  </a:cubicBezTo>
                  <a:cubicBezTo>
                    <a:pt x="11989" y="778"/>
                    <a:pt x="8228" y="778"/>
                    <a:pt x="11989" y="778"/>
                  </a:cubicBezTo>
                  <a:cubicBezTo>
                    <a:pt x="12190" y="778"/>
                    <a:pt x="12123" y="778"/>
                    <a:pt x="12190" y="778"/>
                  </a:cubicBezTo>
                  <a:cubicBezTo>
                    <a:pt x="20618" y="778"/>
                    <a:pt x="17809" y="778"/>
                    <a:pt x="20618" y="778"/>
                  </a:cubicBezTo>
                  <a:cubicBezTo>
                    <a:pt x="20755" y="778"/>
                    <a:pt x="20875" y="706"/>
                    <a:pt x="20939" y="594"/>
                  </a:cubicBezTo>
                  <a:cubicBezTo>
                    <a:pt x="21172" y="201"/>
                    <a:pt x="21094" y="332"/>
                    <a:pt x="21172" y="201"/>
                  </a:cubicBezTo>
                  <a:cubicBezTo>
                    <a:pt x="21236" y="96"/>
                    <a:pt x="21348" y="32"/>
                    <a:pt x="21469" y="32"/>
                  </a:cubicBezTo>
                  <a:cubicBezTo>
                    <a:pt x="22495" y="32"/>
                    <a:pt x="22153" y="32"/>
                    <a:pt x="22495" y="32"/>
                  </a:cubicBezTo>
                  <a:cubicBezTo>
                    <a:pt x="22615" y="32"/>
                    <a:pt x="22728" y="96"/>
                    <a:pt x="22792" y="201"/>
                  </a:cubicBezTo>
                  <a:cubicBezTo>
                    <a:pt x="23361" y="1187"/>
                    <a:pt x="23171" y="858"/>
                    <a:pt x="23361" y="1187"/>
                  </a:cubicBezTo>
                  <a:cubicBezTo>
                    <a:pt x="23418" y="1291"/>
                    <a:pt x="23418" y="1420"/>
                    <a:pt x="23361" y="1524"/>
                  </a:cubicBezTo>
                  <a:cubicBezTo>
                    <a:pt x="22840" y="2414"/>
                    <a:pt x="23014" y="2117"/>
                    <a:pt x="22840" y="2414"/>
                  </a:cubicBezTo>
                  <a:cubicBezTo>
                    <a:pt x="22784" y="2518"/>
                    <a:pt x="22671" y="2582"/>
                    <a:pt x="22551" y="2582"/>
                  </a:cubicBezTo>
                  <a:cubicBezTo>
                    <a:pt x="21413" y="2582"/>
                    <a:pt x="21792" y="2582"/>
                    <a:pt x="21413" y="2582"/>
                  </a:cubicBezTo>
                  <a:cubicBezTo>
                    <a:pt x="21292" y="2582"/>
                    <a:pt x="21180" y="2518"/>
                    <a:pt x="21116" y="2414"/>
                  </a:cubicBezTo>
                  <a:cubicBezTo>
                    <a:pt x="20691" y="1676"/>
                    <a:pt x="20833" y="1922"/>
                    <a:pt x="20691" y="1676"/>
                  </a:cubicBezTo>
                  <a:cubicBezTo>
                    <a:pt x="20634" y="1572"/>
                    <a:pt x="20634" y="1444"/>
                    <a:pt x="20691" y="1340"/>
                  </a:cubicBezTo>
                  <a:cubicBezTo>
                    <a:pt x="20867" y="1027"/>
                    <a:pt x="20808" y="1131"/>
                    <a:pt x="20867" y="1027"/>
                  </a:cubicBezTo>
                  <a:cubicBezTo>
                    <a:pt x="20867" y="1019"/>
                    <a:pt x="20867" y="1011"/>
                    <a:pt x="20859" y="1002"/>
                  </a:cubicBezTo>
                  <a:cubicBezTo>
                    <a:pt x="20851" y="1002"/>
                    <a:pt x="20843" y="1002"/>
                    <a:pt x="20835" y="1011"/>
                  </a:cubicBezTo>
                  <a:cubicBezTo>
                    <a:pt x="20659" y="1323"/>
                    <a:pt x="20718" y="1219"/>
                    <a:pt x="20659" y="1323"/>
                  </a:cubicBezTo>
                  <a:cubicBezTo>
                    <a:pt x="20594" y="1436"/>
                    <a:pt x="20594" y="1572"/>
                    <a:pt x="20667" y="1692"/>
                  </a:cubicBezTo>
                  <a:cubicBezTo>
                    <a:pt x="21092" y="2431"/>
                    <a:pt x="20950" y="2185"/>
                    <a:pt x="21092" y="2431"/>
                  </a:cubicBezTo>
                  <a:cubicBezTo>
                    <a:pt x="21156" y="2551"/>
                    <a:pt x="21284" y="2615"/>
                    <a:pt x="21413" y="2615"/>
                  </a:cubicBezTo>
                  <a:cubicBezTo>
                    <a:pt x="22551" y="2615"/>
                    <a:pt x="22172" y="2615"/>
                    <a:pt x="22551" y="2615"/>
                  </a:cubicBezTo>
                  <a:cubicBezTo>
                    <a:pt x="22680" y="2615"/>
                    <a:pt x="22808" y="2551"/>
                    <a:pt x="22872" y="2431"/>
                  </a:cubicBezTo>
                  <a:cubicBezTo>
                    <a:pt x="23385" y="1540"/>
                    <a:pt x="23214" y="1837"/>
                    <a:pt x="23385" y="1540"/>
                  </a:cubicBezTo>
                  <a:cubicBezTo>
                    <a:pt x="23450" y="1427"/>
                    <a:pt x="23450" y="1283"/>
                    <a:pt x="23385" y="1171"/>
                  </a:cubicBezTo>
                </a:path>
              </a:pathLst>
            </a:custGeom>
            <a:solidFill>
              <a:srgbClr val="9D9D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0201" y="6538120"/>
            <a:ext cx="1546225" cy="239713"/>
            <a:chOff x="208" y="4060"/>
            <a:chExt cx="974" cy="151"/>
          </a:xfrm>
        </p:grpSpPr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208" y="4060"/>
              <a:ext cx="277" cy="145"/>
            </a:xfrm>
            <a:custGeom>
              <a:avLst/>
              <a:gdLst>
                <a:gd name="T0" fmla="*/ 251 w 1722"/>
                <a:gd name="T1" fmla="*/ 42 h 919"/>
                <a:gd name="T2" fmla="*/ 251 w 1722"/>
                <a:gd name="T3" fmla="*/ 42 h 919"/>
                <a:gd name="T4" fmla="*/ 264 w 1722"/>
                <a:gd name="T5" fmla="*/ 40 h 919"/>
                <a:gd name="T6" fmla="*/ 261 w 1722"/>
                <a:gd name="T7" fmla="*/ 51 h 919"/>
                <a:gd name="T8" fmla="*/ 172 w 1722"/>
                <a:gd name="T9" fmla="*/ 145 h 919"/>
                <a:gd name="T10" fmla="*/ 85 w 1722"/>
                <a:gd name="T11" fmla="*/ 145 h 919"/>
                <a:gd name="T12" fmla="*/ 251 w 1722"/>
                <a:gd name="T13" fmla="*/ 42 h 919"/>
                <a:gd name="T14" fmla="*/ 199 w 1722"/>
                <a:gd name="T15" fmla="*/ 145 h 919"/>
                <a:gd name="T16" fmla="*/ 199 w 1722"/>
                <a:gd name="T17" fmla="*/ 145 h 919"/>
                <a:gd name="T18" fmla="*/ 229 w 1722"/>
                <a:gd name="T19" fmla="*/ 145 h 919"/>
                <a:gd name="T20" fmla="*/ 258 w 1722"/>
                <a:gd name="T21" fmla="*/ 58 h 919"/>
                <a:gd name="T22" fmla="*/ 199 w 1722"/>
                <a:gd name="T23" fmla="*/ 145 h 919"/>
                <a:gd name="T24" fmla="*/ 20 w 1722"/>
                <a:gd name="T25" fmla="*/ 75 h 919"/>
                <a:gd name="T26" fmla="*/ 20 w 1722"/>
                <a:gd name="T27" fmla="*/ 75 h 919"/>
                <a:gd name="T28" fmla="*/ 5 w 1722"/>
                <a:gd name="T29" fmla="*/ 119 h 919"/>
                <a:gd name="T30" fmla="*/ 22 w 1722"/>
                <a:gd name="T31" fmla="*/ 145 h 919"/>
                <a:gd name="T32" fmla="*/ 46 w 1722"/>
                <a:gd name="T33" fmla="*/ 145 h 919"/>
                <a:gd name="T34" fmla="*/ 266 w 1722"/>
                <a:gd name="T35" fmla="*/ 35 h 919"/>
                <a:gd name="T36" fmla="*/ 269 w 1722"/>
                <a:gd name="T37" fmla="*/ 23 h 919"/>
                <a:gd name="T38" fmla="*/ 210 w 1722"/>
                <a:gd name="T39" fmla="*/ 28 h 919"/>
                <a:gd name="T40" fmla="*/ 20 w 1722"/>
                <a:gd name="T41" fmla="*/ 75 h 919"/>
                <a:gd name="T42" fmla="*/ 58 w 1722"/>
                <a:gd name="T43" fmla="*/ 0 h 919"/>
                <a:gd name="T44" fmla="*/ 58 w 1722"/>
                <a:gd name="T45" fmla="*/ 0 h 919"/>
                <a:gd name="T46" fmla="*/ 41 w 1722"/>
                <a:gd name="T47" fmla="*/ 12 h 919"/>
                <a:gd name="T48" fmla="*/ 41 w 1722"/>
                <a:gd name="T49" fmla="*/ 12 h 919"/>
                <a:gd name="T50" fmla="*/ 28 w 1722"/>
                <a:gd name="T51" fmla="*/ 51 h 919"/>
                <a:gd name="T52" fmla="*/ 164 w 1722"/>
                <a:gd name="T53" fmla="*/ 23 h 919"/>
                <a:gd name="T54" fmla="*/ 272 w 1722"/>
                <a:gd name="T55" fmla="*/ 18 h 919"/>
                <a:gd name="T56" fmla="*/ 277 w 1722"/>
                <a:gd name="T57" fmla="*/ 0 h 919"/>
                <a:gd name="T58" fmla="*/ 58 w 1722"/>
                <a:gd name="T59" fmla="*/ 0 h 9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2" h="919">
                  <a:moveTo>
                    <a:pt x="1559" y="268"/>
                  </a:moveTo>
                  <a:lnTo>
                    <a:pt x="1559" y="268"/>
                  </a:lnTo>
                  <a:cubicBezTo>
                    <a:pt x="1582" y="268"/>
                    <a:pt x="1613" y="260"/>
                    <a:pt x="1644" y="253"/>
                  </a:cubicBezTo>
                  <a:cubicBezTo>
                    <a:pt x="1621" y="322"/>
                    <a:pt x="1628" y="299"/>
                    <a:pt x="1621" y="322"/>
                  </a:cubicBezTo>
                  <a:cubicBezTo>
                    <a:pt x="1344" y="413"/>
                    <a:pt x="1137" y="635"/>
                    <a:pt x="1068" y="918"/>
                  </a:cubicBezTo>
                  <a:cubicBezTo>
                    <a:pt x="530" y="918"/>
                    <a:pt x="709" y="918"/>
                    <a:pt x="530" y="918"/>
                  </a:cubicBezTo>
                  <a:cubicBezTo>
                    <a:pt x="683" y="635"/>
                    <a:pt x="1068" y="375"/>
                    <a:pt x="1559" y="268"/>
                  </a:cubicBezTo>
                  <a:close/>
                  <a:moveTo>
                    <a:pt x="1236" y="918"/>
                  </a:moveTo>
                  <a:lnTo>
                    <a:pt x="1236" y="918"/>
                  </a:lnTo>
                  <a:cubicBezTo>
                    <a:pt x="1421" y="918"/>
                    <a:pt x="1359" y="918"/>
                    <a:pt x="1421" y="918"/>
                  </a:cubicBezTo>
                  <a:cubicBezTo>
                    <a:pt x="1605" y="367"/>
                    <a:pt x="1544" y="551"/>
                    <a:pt x="1605" y="367"/>
                  </a:cubicBezTo>
                  <a:cubicBezTo>
                    <a:pt x="1398" y="482"/>
                    <a:pt x="1260" y="681"/>
                    <a:pt x="1236" y="918"/>
                  </a:cubicBezTo>
                  <a:close/>
                  <a:moveTo>
                    <a:pt x="123" y="474"/>
                  </a:moveTo>
                  <a:lnTo>
                    <a:pt x="123" y="474"/>
                  </a:lnTo>
                  <a:cubicBezTo>
                    <a:pt x="31" y="757"/>
                    <a:pt x="62" y="663"/>
                    <a:pt x="31" y="757"/>
                  </a:cubicBezTo>
                  <a:cubicBezTo>
                    <a:pt x="0" y="849"/>
                    <a:pt x="54" y="918"/>
                    <a:pt x="139" y="918"/>
                  </a:cubicBezTo>
                  <a:cubicBezTo>
                    <a:pt x="285" y="918"/>
                    <a:pt x="236" y="918"/>
                    <a:pt x="285" y="918"/>
                  </a:cubicBezTo>
                  <a:cubicBezTo>
                    <a:pt x="469" y="581"/>
                    <a:pt x="999" y="306"/>
                    <a:pt x="1652" y="222"/>
                  </a:cubicBezTo>
                  <a:cubicBezTo>
                    <a:pt x="1674" y="145"/>
                    <a:pt x="1667" y="171"/>
                    <a:pt x="1674" y="145"/>
                  </a:cubicBezTo>
                  <a:cubicBezTo>
                    <a:pt x="1552" y="145"/>
                    <a:pt x="1429" y="161"/>
                    <a:pt x="1306" y="176"/>
                  </a:cubicBezTo>
                  <a:cubicBezTo>
                    <a:pt x="853" y="222"/>
                    <a:pt x="453" y="337"/>
                    <a:pt x="123" y="474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315" y="0"/>
                    <a:pt x="269" y="31"/>
                    <a:pt x="254" y="76"/>
                  </a:cubicBezTo>
                  <a:cubicBezTo>
                    <a:pt x="177" y="322"/>
                    <a:pt x="202" y="240"/>
                    <a:pt x="177" y="322"/>
                  </a:cubicBezTo>
                  <a:cubicBezTo>
                    <a:pt x="438" y="245"/>
                    <a:pt x="723" y="184"/>
                    <a:pt x="1022" y="145"/>
                  </a:cubicBezTo>
                  <a:cubicBezTo>
                    <a:pt x="1252" y="123"/>
                    <a:pt x="1475" y="107"/>
                    <a:pt x="1690" y="115"/>
                  </a:cubicBezTo>
                  <a:cubicBezTo>
                    <a:pt x="1721" y="0"/>
                    <a:pt x="1711" y="38"/>
                    <a:pt x="1721" y="0"/>
                  </a:cubicBezTo>
                  <a:cubicBezTo>
                    <a:pt x="1268" y="0"/>
                    <a:pt x="814" y="0"/>
                    <a:pt x="3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9"/>
            <p:cNvSpPr>
              <a:spLocks noChangeArrowheads="1"/>
            </p:cNvSpPr>
            <p:nvPr/>
          </p:nvSpPr>
          <p:spPr bwMode="auto">
            <a:xfrm>
              <a:off x="698" y="4061"/>
              <a:ext cx="89" cy="100"/>
            </a:xfrm>
            <a:custGeom>
              <a:avLst/>
              <a:gdLst>
                <a:gd name="T0" fmla="*/ 4 w 561"/>
                <a:gd name="T1" fmla="*/ 100 h 635"/>
                <a:gd name="T2" fmla="*/ 27 w 561"/>
                <a:gd name="T3" fmla="*/ 100 h 635"/>
                <a:gd name="T4" fmla="*/ 54 w 561"/>
                <a:gd name="T5" fmla="*/ 16 h 635"/>
                <a:gd name="T6" fmla="*/ 83 w 561"/>
                <a:gd name="T7" fmla="*/ 16 h 635"/>
                <a:gd name="T8" fmla="*/ 89 w 561"/>
                <a:gd name="T9" fmla="*/ 0 h 635"/>
                <a:gd name="T10" fmla="*/ 60 w 561"/>
                <a:gd name="T11" fmla="*/ 0 h 635"/>
                <a:gd name="T12" fmla="*/ 35 w 561"/>
                <a:gd name="T13" fmla="*/ 0 h 635"/>
                <a:gd name="T14" fmla="*/ 6 w 561"/>
                <a:gd name="T15" fmla="*/ 0 h 635"/>
                <a:gd name="T16" fmla="*/ 0 w 561"/>
                <a:gd name="T17" fmla="*/ 16 h 635"/>
                <a:gd name="T18" fmla="*/ 30 w 561"/>
                <a:gd name="T19" fmla="*/ 16 h 635"/>
                <a:gd name="T20" fmla="*/ 4 w 561"/>
                <a:gd name="T21" fmla="*/ 10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635">
                  <a:moveTo>
                    <a:pt x="23" y="634"/>
                  </a:moveTo>
                  <a:cubicBezTo>
                    <a:pt x="71" y="634"/>
                    <a:pt x="120" y="634"/>
                    <a:pt x="169" y="634"/>
                  </a:cubicBezTo>
                  <a:cubicBezTo>
                    <a:pt x="225" y="456"/>
                    <a:pt x="281" y="278"/>
                    <a:pt x="338" y="99"/>
                  </a:cubicBezTo>
                  <a:cubicBezTo>
                    <a:pt x="399" y="99"/>
                    <a:pt x="460" y="99"/>
                    <a:pt x="522" y="99"/>
                  </a:cubicBezTo>
                  <a:cubicBezTo>
                    <a:pt x="535" y="66"/>
                    <a:pt x="547" y="33"/>
                    <a:pt x="560" y="0"/>
                  </a:cubicBezTo>
                  <a:cubicBezTo>
                    <a:pt x="499" y="0"/>
                    <a:pt x="437" y="0"/>
                    <a:pt x="376" y="0"/>
                  </a:cubicBezTo>
                  <a:cubicBezTo>
                    <a:pt x="325" y="0"/>
                    <a:pt x="274" y="0"/>
                    <a:pt x="222" y="0"/>
                  </a:cubicBezTo>
                  <a:cubicBezTo>
                    <a:pt x="161" y="0"/>
                    <a:pt x="100" y="0"/>
                    <a:pt x="38" y="0"/>
                  </a:cubicBezTo>
                  <a:cubicBezTo>
                    <a:pt x="25" y="33"/>
                    <a:pt x="13" y="66"/>
                    <a:pt x="0" y="99"/>
                  </a:cubicBezTo>
                  <a:cubicBezTo>
                    <a:pt x="64" y="99"/>
                    <a:pt x="128" y="99"/>
                    <a:pt x="192" y="99"/>
                  </a:cubicBezTo>
                  <a:cubicBezTo>
                    <a:pt x="135" y="278"/>
                    <a:pt x="79" y="456"/>
                    <a:pt x="23" y="634"/>
                  </a:cubicBezTo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0"/>
            <p:cNvSpPr>
              <a:spLocks noChangeArrowheads="1"/>
            </p:cNvSpPr>
            <p:nvPr/>
          </p:nvSpPr>
          <p:spPr bwMode="auto">
            <a:xfrm>
              <a:off x="489" y="4061"/>
              <a:ext cx="109" cy="100"/>
            </a:xfrm>
            <a:custGeom>
              <a:avLst/>
              <a:gdLst>
                <a:gd name="T0" fmla="*/ 38 w 685"/>
                <a:gd name="T1" fmla="*/ 57 h 635"/>
                <a:gd name="T2" fmla="*/ 38 w 685"/>
                <a:gd name="T3" fmla="*/ 57 h 635"/>
                <a:gd name="T4" fmla="*/ 67 w 685"/>
                <a:gd name="T5" fmla="*/ 57 h 635"/>
                <a:gd name="T6" fmla="*/ 53 w 685"/>
                <a:gd name="T7" fmla="*/ 100 h 635"/>
                <a:gd name="T8" fmla="*/ 76 w 685"/>
                <a:gd name="T9" fmla="*/ 100 h 635"/>
                <a:gd name="T10" fmla="*/ 109 w 685"/>
                <a:gd name="T11" fmla="*/ 0 h 635"/>
                <a:gd name="T12" fmla="*/ 101 w 685"/>
                <a:gd name="T13" fmla="*/ 0 h 635"/>
                <a:gd name="T14" fmla="*/ 86 w 685"/>
                <a:gd name="T15" fmla="*/ 0 h 635"/>
                <a:gd name="T16" fmla="*/ 67 w 685"/>
                <a:gd name="T17" fmla="*/ 0 h 635"/>
                <a:gd name="T18" fmla="*/ 56 w 685"/>
                <a:gd name="T19" fmla="*/ 0 h 635"/>
                <a:gd name="T20" fmla="*/ 53 w 685"/>
                <a:gd name="T21" fmla="*/ 0 h 635"/>
                <a:gd name="T22" fmla="*/ 51 w 685"/>
                <a:gd name="T23" fmla="*/ 0 h 635"/>
                <a:gd name="T24" fmla="*/ 45 w 685"/>
                <a:gd name="T25" fmla="*/ 0 h 635"/>
                <a:gd name="T26" fmla="*/ 29 w 685"/>
                <a:gd name="T27" fmla="*/ 12 h 635"/>
                <a:gd name="T28" fmla="*/ 0 w 685"/>
                <a:gd name="T29" fmla="*/ 100 h 635"/>
                <a:gd name="T30" fmla="*/ 23 w 685"/>
                <a:gd name="T31" fmla="*/ 100 h 635"/>
                <a:gd name="T32" fmla="*/ 38 w 685"/>
                <a:gd name="T33" fmla="*/ 57 h 635"/>
                <a:gd name="T34" fmla="*/ 48 w 685"/>
                <a:gd name="T35" fmla="*/ 25 h 635"/>
                <a:gd name="T36" fmla="*/ 48 w 685"/>
                <a:gd name="T37" fmla="*/ 25 h 635"/>
                <a:gd name="T38" fmla="*/ 49 w 685"/>
                <a:gd name="T39" fmla="*/ 22 h 635"/>
                <a:gd name="T40" fmla="*/ 57 w 685"/>
                <a:gd name="T41" fmla="*/ 16 h 635"/>
                <a:gd name="T42" fmla="*/ 62 w 685"/>
                <a:gd name="T43" fmla="*/ 16 h 635"/>
                <a:gd name="T44" fmla="*/ 81 w 685"/>
                <a:gd name="T45" fmla="*/ 16 h 635"/>
                <a:gd name="T46" fmla="*/ 72 w 685"/>
                <a:gd name="T47" fmla="*/ 42 h 635"/>
                <a:gd name="T48" fmla="*/ 43 w 685"/>
                <a:gd name="T49" fmla="*/ 42 h 635"/>
                <a:gd name="T50" fmla="*/ 48 w 685"/>
                <a:gd name="T51" fmla="*/ 25 h 6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5" h="635">
                  <a:moveTo>
                    <a:pt x="238" y="359"/>
                  </a:moveTo>
                  <a:lnTo>
                    <a:pt x="238" y="359"/>
                  </a:lnTo>
                  <a:cubicBezTo>
                    <a:pt x="422" y="359"/>
                    <a:pt x="361" y="359"/>
                    <a:pt x="422" y="359"/>
                  </a:cubicBezTo>
                  <a:cubicBezTo>
                    <a:pt x="330" y="634"/>
                    <a:pt x="361" y="543"/>
                    <a:pt x="330" y="634"/>
                  </a:cubicBezTo>
                  <a:cubicBezTo>
                    <a:pt x="476" y="634"/>
                    <a:pt x="427" y="634"/>
                    <a:pt x="476" y="634"/>
                  </a:cubicBezTo>
                  <a:cubicBezTo>
                    <a:pt x="684" y="0"/>
                    <a:pt x="615" y="212"/>
                    <a:pt x="684" y="0"/>
                  </a:cubicBezTo>
                  <a:cubicBezTo>
                    <a:pt x="637" y="0"/>
                    <a:pt x="653" y="0"/>
                    <a:pt x="637" y="0"/>
                  </a:cubicBezTo>
                  <a:cubicBezTo>
                    <a:pt x="538" y="0"/>
                    <a:pt x="571" y="0"/>
                    <a:pt x="538" y="0"/>
                  </a:cubicBezTo>
                  <a:cubicBezTo>
                    <a:pt x="422" y="0"/>
                    <a:pt x="461" y="0"/>
                    <a:pt x="422" y="0"/>
                  </a:cubicBezTo>
                  <a:cubicBezTo>
                    <a:pt x="354" y="0"/>
                    <a:pt x="376" y="0"/>
                    <a:pt x="354" y="0"/>
                  </a:cubicBezTo>
                  <a:cubicBezTo>
                    <a:pt x="330" y="0"/>
                    <a:pt x="338" y="0"/>
                    <a:pt x="330" y="0"/>
                  </a:cubicBezTo>
                  <a:cubicBezTo>
                    <a:pt x="323" y="0"/>
                    <a:pt x="325" y="0"/>
                    <a:pt x="323" y="0"/>
                  </a:cubicBezTo>
                  <a:cubicBezTo>
                    <a:pt x="284" y="0"/>
                    <a:pt x="297" y="0"/>
                    <a:pt x="284" y="0"/>
                  </a:cubicBezTo>
                  <a:cubicBezTo>
                    <a:pt x="238" y="0"/>
                    <a:pt x="199" y="30"/>
                    <a:pt x="185" y="76"/>
                  </a:cubicBezTo>
                  <a:cubicBezTo>
                    <a:pt x="0" y="634"/>
                    <a:pt x="62" y="448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176" y="543"/>
                    <a:pt x="207" y="451"/>
                    <a:pt x="238" y="359"/>
                  </a:cubicBezTo>
                  <a:close/>
                  <a:moveTo>
                    <a:pt x="300" y="160"/>
                  </a:moveTo>
                  <a:lnTo>
                    <a:pt x="300" y="160"/>
                  </a:lnTo>
                  <a:cubicBezTo>
                    <a:pt x="307" y="137"/>
                    <a:pt x="305" y="145"/>
                    <a:pt x="307" y="137"/>
                  </a:cubicBezTo>
                  <a:cubicBezTo>
                    <a:pt x="315" y="115"/>
                    <a:pt x="338" y="99"/>
                    <a:pt x="361" y="99"/>
                  </a:cubicBezTo>
                  <a:cubicBezTo>
                    <a:pt x="392" y="99"/>
                    <a:pt x="382" y="99"/>
                    <a:pt x="392" y="99"/>
                  </a:cubicBezTo>
                  <a:cubicBezTo>
                    <a:pt x="507" y="99"/>
                    <a:pt x="469" y="99"/>
                    <a:pt x="507" y="99"/>
                  </a:cubicBezTo>
                  <a:cubicBezTo>
                    <a:pt x="453" y="267"/>
                    <a:pt x="471" y="211"/>
                    <a:pt x="453" y="267"/>
                  </a:cubicBezTo>
                  <a:cubicBezTo>
                    <a:pt x="269" y="267"/>
                    <a:pt x="330" y="267"/>
                    <a:pt x="269" y="267"/>
                  </a:cubicBezTo>
                  <a:cubicBezTo>
                    <a:pt x="300" y="160"/>
                    <a:pt x="289" y="196"/>
                    <a:pt x="300" y="160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1"/>
            <p:cNvSpPr>
              <a:spLocks noChangeArrowheads="1"/>
            </p:cNvSpPr>
            <p:nvPr/>
          </p:nvSpPr>
          <p:spPr bwMode="auto">
            <a:xfrm>
              <a:off x="862" y="4061"/>
              <a:ext cx="123" cy="100"/>
            </a:xfrm>
            <a:custGeom>
              <a:avLst/>
              <a:gdLst>
                <a:gd name="T0" fmla="*/ 90 w 768"/>
                <a:gd name="T1" fmla="*/ 100 h 635"/>
                <a:gd name="T2" fmla="*/ 90 w 768"/>
                <a:gd name="T3" fmla="*/ 100 h 635"/>
                <a:gd name="T4" fmla="*/ 103 w 768"/>
                <a:gd name="T5" fmla="*/ 100 h 635"/>
                <a:gd name="T6" fmla="*/ 108 w 768"/>
                <a:gd name="T7" fmla="*/ 84 h 635"/>
                <a:gd name="T8" fmla="*/ 95 w 768"/>
                <a:gd name="T9" fmla="*/ 84 h 635"/>
                <a:gd name="T10" fmla="*/ 123 w 768"/>
                <a:gd name="T11" fmla="*/ 0 h 635"/>
                <a:gd name="T12" fmla="*/ 116 w 768"/>
                <a:gd name="T13" fmla="*/ 0 h 635"/>
                <a:gd name="T14" fmla="*/ 99 w 768"/>
                <a:gd name="T15" fmla="*/ 0 h 635"/>
                <a:gd name="T16" fmla="*/ 81 w 768"/>
                <a:gd name="T17" fmla="*/ 0 h 635"/>
                <a:gd name="T18" fmla="*/ 70 w 768"/>
                <a:gd name="T19" fmla="*/ 0 h 635"/>
                <a:gd name="T20" fmla="*/ 66 w 768"/>
                <a:gd name="T21" fmla="*/ 0 h 635"/>
                <a:gd name="T22" fmla="*/ 65 w 768"/>
                <a:gd name="T23" fmla="*/ 0 h 635"/>
                <a:gd name="T24" fmla="*/ 59 w 768"/>
                <a:gd name="T25" fmla="*/ 0 h 635"/>
                <a:gd name="T26" fmla="*/ 42 w 768"/>
                <a:gd name="T27" fmla="*/ 12 h 635"/>
                <a:gd name="T28" fmla="*/ 18 w 768"/>
                <a:gd name="T29" fmla="*/ 84 h 635"/>
                <a:gd name="T30" fmla="*/ 5 w 768"/>
                <a:gd name="T31" fmla="*/ 84 h 635"/>
                <a:gd name="T32" fmla="*/ 0 w 768"/>
                <a:gd name="T33" fmla="*/ 100 h 635"/>
                <a:gd name="T34" fmla="*/ 13 w 768"/>
                <a:gd name="T35" fmla="*/ 100 h 635"/>
                <a:gd name="T36" fmla="*/ 37 w 768"/>
                <a:gd name="T37" fmla="*/ 100 h 635"/>
                <a:gd name="T38" fmla="*/ 39 w 768"/>
                <a:gd name="T39" fmla="*/ 100 h 635"/>
                <a:gd name="T40" fmla="*/ 66 w 768"/>
                <a:gd name="T41" fmla="*/ 100 h 635"/>
                <a:gd name="T42" fmla="*/ 90 w 768"/>
                <a:gd name="T43" fmla="*/ 100 h 635"/>
                <a:gd name="T44" fmla="*/ 44 w 768"/>
                <a:gd name="T45" fmla="*/ 84 h 635"/>
                <a:gd name="T46" fmla="*/ 44 w 768"/>
                <a:gd name="T47" fmla="*/ 84 h 635"/>
                <a:gd name="T48" fmla="*/ 42 w 768"/>
                <a:gd name="T49" fmla="*/ 84 h 635"/>
                <a:gd name="T50" fmla="*/ 63 w 768"/>
                <a:gd name="T51" fmla="*/ 22 h 635"/>
                <a:gd name="T52" fmla="*/ 63 w 768"/>
                <a:gd name="T53" fmla="*/ 22 h 635"/>
                <a:gd name="T54" fmla="*/ 71 w 768"/>
                <a:gd name="T55" fmla="*/ 16 h 635"/>
                <a:gd name="T56" fmla="*/ 75 w 768"/>
                <a:gd name="T57" fmla="*/ 16 h 635"/>
                <a:gd name="T58" fmla="*/ 93 w 768"/>
                <a:gd name="T59" fmla="*/ 16 h 635"/>
                <a:gd name="T60" fmla="*/ 71 w 768"/>
                <a:gd name="T61" fmla="*/ 84 h 635"/>
                <a:gd name="T62" fmla="*/ 44 w 768"/>
                <a:gd name="T63" fmla="*/ 84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8" h="635">
                  <a:moveTo>
                    <a:pt x="560" y="634"/>
                  </a:moveTo>
                  <a:lnTo>
                    <a:pt x="560" y="634"/>
                  </a:lnTo>
                  <a:cubicBezTo>
                    <a:pt x="645" y="634"/>
                    <a:pt x="617" y="634"/>
                    <a:pt x="645" y="634"/>
                  </a:cubicBezTo>
                  <a:cubicBezTo>
                    <a:pt x="675" y="535"/>
                    <a:pt x="665" y="568"/>
                    <a:pt x="675" y="535"/>
                  </a:cubicBezTo>
                  <a:cubicBezTo>
                    <a:pt x="591" y="535"/>
                    <a:pt x="619" y="535"/>
                    <a:pt x="591" y="535"/>
                  </a:cubicBezTo>
                  <a:cubicBezTo>
                    <a:pt x="767" y="0"/>
                    <a:pt x="709" y="178"/>
                    <a:pt x="767" y="0"/>
                  </a:cubicBezTo>
                  <a:cubicBezTo>
                    <a:pt x="722" y="0"/>
                    <a:pt x="737" y="0"/>
                    <a:pt x="722" y="0"/>
                  </a:cubicBezTo>
                  <a:cubicBezTo>
                    <a:pt x="621" y="0"/>
                    <a:pt x="655" y="0"/>
                    <a:pt x="621" y="0"/>
                  </a:cubicBezTo>
                  <a:cubicBezTo>
                    <a:pt x="506" y="0"/>
                    <a:pt x="545" y="0"/>
                    <a:pt x="506" y="0"/>
                  </a:cubicBezTo>
                  <a:cubicBezTo>
                    <a:pt x="437" y="0"/>
                    <a:pt x="460" y="0"/>
                    <a:pt x="437" y="0"/>
                  </a:cubicBezTo>
                  <a:cubicBezTo>
                    <a:pt x="414" y="0"/>
                    <a:pt x="422" y="0"/>
                    <a:pt x="414" y="0"/>
                  </a:cubicBezTo>
                  <a:cubicBezTo>
                    <a:pt x="407" y="0"/>
                    <a:pt x="409" y="0"/>
                    <a:pt x="407" y="0"/>
                  </a:cubicBezTo>
                  <a:cubicBezTo>
                    <a:pt x="368" y="0"/>
                    <a:pt x="381" y="0"/>
                    <a:pt x="368" y="0"/>
                  </a:cubicBezTo>
                  <a:cubicBezTo>
                    <a:pt x="322" y="0"/>
                    <a:pt x="276" y="30"/>
                    <a:pt x="261" y="76"/>
                  </a:cubicBezTo>
                  <a:cubicBezTo>
                    <a:pt x="115" y="535"/>
                    <a:pt x="163" y="382"/>
                    <a:pt x="115" y="535"/>
                  </a:cubicBezTo>
                  <a:cubicBezTo>
                    <a:pt x="30" y="535"/>
                    <a:pt x="58" y="535"/>
                    <a:pt x="30" y="535"/>
                  </a:cubicBezTo>
                  <a:cubicBezTo>
                    <a:pt x="0" y="634"/>
                    <a:pt x="10" y="601"/>
                    <a:pt x="0" y="634"/>
                  </a:cubicBezTo>
                  <a:cubicBezTo>
                    <a:pt x="84" y="634"/>
                    <a:pt x="56" y="634"/>
                    <a:pt x="84" y="634"/>
                  </a:cubicBezTo>
                  <a:cubicBezTo>
                    <a:pt x="230" y="634"/>
                    <a:pt x="181" y="634"/>
                    <a:pt x="230" y="634"/>
                  </a:cubicBezTo>
                  <a:cubicBezTo>
                    <a:pt x="245" y="634"/>
                    <a:pt x="240" y="634"/>
                    <a:pt x="245" y="634"/>
                  </a:cubicBezTo>
                  <a:cubicBezTo>
                    <a:pt x="414" y="634"/>
                    <a:pt x="358" y="634"/>
                    <a:pt x="414" y="634"/>
                  </a:cubicBezTo>
                  <a:cubicBezTo>
                    <a:pt x="463" y="634"/>
                    <a:pt x="511" y="634"/>
                    <a:pt x="560" y="634"/>
                  </a:cubicBezTo>
                  <a:close/>
                  <a:moveTo>
                    <a:pt x="276" y="535"/>
                  </a:moveTo>
                  <a:lnTo>
                    <a:pt x="276" y="535"/>
                  </a:lnTo>
                  <a:cubicBezTo>
                    <a:pt x="261" y="535"/>
                    <a:pt x="266" y="535"/>
                    <a:pt x="261" y="535"/>
                  </a:cubicBezTo>
                  <a:cubicBezTo>
                    <a:pt x="391" y="137"/>
                    <a:pt x="348" y="270"/>
                    <a:pt x="391" y="137"/>
                  </a:cubicBezTo>
                  <a:cubicBezTo>
                    <a:pt x="399" y="115"/>
                    <a:pt x="421" y="99"/>
                    <a:pt x="445" y="99"/>
                  </a:cubicBezTo>
                  <a:cubicBezTo>
                    <a:pt x="468" y="99"/>
                    <a:pt x="460" y="99"/>
                    <a:pt x="468" y="99"/>
                  </a:cubicBezTo>
                  <a:cubicBezTo>
                    <a:pt x="583" y="99"/>
                    <a:pt x="545" y="99"/>
                    <a:pt x="583" y="99"/>
                  </a:cubicBezTo>
                  <a:cubicBezTo>
                    <a:pt x="445" y="535"/>
                    <a:pt x="491" y="390"/>
                    <a:pt x="445" y="535"/>
                  </a:cubicBezTo>
                  <a:cubicBezTo>
                    <a:pt x="389" y="535"/>
                    <a:pt x="332" y="535"/>
                    <a:pt x="276" y="53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2"/>
            <p:cNvSpPr>
              <a:spLocks noChangeArrowheads="1"/>
            </p:cNvSpPr>
            <p:nvPr/>
          </p:nvSpPr>
          <p:spPr bwMode="auto">
            <a:xfrm>
              <a:off x="585" y="4061"/>
              <a:ext cx="102" cy="100"/>
            </a:xfrm>
            <a:custGeom>
              <a:avLst/>
              <a:gdLst>
                <a:gd name="T0" fmla="*/ 84 w 646"/>
                <a:gd name="T1" fmla="*/ 49 h 635"/>
                <a:gd name="T2" fmla="*/ 84 w 646"/>
                <a:gd name="T3" fmla="*/ 49 h 635"/>
                <a:gd name="T4" fmla="*/ 96 w 646"/>
                <a:gd name="T5" fmla="*/ 37 h 635"/>
                <a:gd name="T6" fmla="*/ 101 w 646"/>
                <a:gd name="T7" fmla="*/ 22 h 635"/>
                <a:gd name="T8" fmla="*/ 98 w 646"/>
                <a:gd name="T9" fmla="*/ 7 h 635"/>
                <a:gd name="T10" fmla="*/ 85 w 646"/>
                <a:gd name="T11" fmla="*/ 0 h 635"/>
                <a:gd name="T12" fmla="*/ 56 w 646"/>
                <a:gd name="T13" fmla="*/ 0 h 635"/>
                <a:gd name="T14" fmla="*/ 48 w 646"/>
                <a:gd name="T15" fmla="*/ 0 h 635"/>
                <a:gd name="T16" fmla="*/ 31 w 646"/>
                <a:gd name="T17" fmla="*/ 0 h 635"/>
                <a:gd name="T18" fmla="*/ 0 w 646"/>
                <a:gd name="T19" fmla="*/ 100 h 635"/>
                <a:gd name="T20" fmla="*/ 18 w 646"/>
                <a:gd name="T21" fmla="*/ 100 h 635"/>
                <a:gd name="T22" fmla="*/ 23 w 646"/>
                <a:gd name="T23" fmla="*/ 100 h 635"/>
                <a:gd name="T24" fmla="*/ 63 w 646"/>
                <a:gd name="T25" fmla="*/ 100 h 635"/>
                <a:gd name="T26" fmla="*/ 79 w 646"/>
                <a:gd name="T27" fmla="*/ 88 h 635"/>
                <a:gd name="T28" fmla="*/ 87 w 646"/>
                <a:gd name="T29" fmla="*/ 61 h 635"/>
                <a:gd name="T30" fmla="*/ 84 w 646"/>
                <a:gd name="T31" fmla="*/ 49 h 635"/>
                <a:gd name="T32" fmla="*/ 65 w 646"/>
                <a:gd name="T33" fmla="*/ 63 h 635"/>
                <a:gd name="T34" fmla="*/ 65 w 646"/>
                <a:gd name="T35" fmla="*/ 63 h 635"/>
                <a:gd name="T36" fmla="*/ 62 w 646"/>
                <a:gd name="T37" fmla="*/ 71 h 635"/>
                <a:gd name="T38" fmla="*/ 59 w 646"/>
                <a:gd name="T39" fmla="*/ 77 h 635"/>
                <a:gd name="T40" fmla="*/ 51 w 646"/>
                <a:gd name="T41" fmla="*/ 84 h 635"/>
                <a:gd name="T42" fmla="*/ 28 w 646"/>
                <a:gd name="T43" fmla="*/ 84 h 635"/>
                <a:gd name="T44" fmla="*/ 38 w 646"/>
                <a:gd name="T45" fmla="*/ 57 h 635"/>
                <a:gd name="T46" fmla="*/ 60 w 646"/>
                <a:gd name="T47" fmla="*/ 57 h 635"/>
                <a:gd name="T48" fmla="*/ 64 w 646"/>
                <a:gd name="T49" fmla="*/ 58 h 635"/>
                <a:gd name="T50" fmla="*/ 65 w 646"/>
                <a:gd name="T51" fmla="*/ 63 h 635"/>
                <a:gd name="T52" fmla="*/ 78 w 646"/>
                <a:gd name="T53" fmla="*/ 23 h 635"/>
                <a:gd name="T54" fmla="*/ 78 w 646"/>
                <a:gd name="T55" fmla="*/ 23 h 635"/>
                <a:gd name="T56" fmla="*/ 75 w 646"/>
                <a:gd name="T57" fmla="*/ 30 h 635"/>
                <a:gd name="T58" fmla="*/ 73 w 646"/>
                <a:gd name="T59" fmla="*/ 36 h 635"/>
                <a:gd name="T60" fmla="*/ 64 w 646"/>
                <a:gd name="T61" fmla="*/ 42 h 635"/>
                <a:gd name="T62" fmla="*/ 41 w 646"/>
                <a:gd name="T63" fmla="*/ 42 h 635"/>
                <a:gd name="T64" fmla="*/ 50 w 646"/>
                <a:gd name="T65" fmla="*/ 16 h 635"/>
                <a:gd name="T66" fmla="*/ 73 w 646"/>
                <a:gd name="T67" fmla="*/ 16 h 635"/>
                <a:gd name="T68" fmla="*/ 78 w 646"/>
                <a:gd name="T69" fmla="*/ 18 h 635"/>
                <a:gd name="T70" fmla="*/ 78 w 646"/>
                <a:gd name="T71" fmla="*/ 23 h 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6" h="635">
                  <a:moveTo>
                    <a:pt x="529" y="314"/>
                  </a:moveTo>
                  <a:lnTo>
                    <a:pt x="529" y="314"/>
                  </a:lnTo>
                  <a:cubicBezTo>
                    <a:pt x="560" y="298"/>
                    <a:pt x="591" y="275"/>
                    <a:pt x="607" y="237"/>
                  </a:cubicBezTo>
                  <a:cubicBezTo>
                    <a:pt x="637" y="137"/>
                    <a:pt x="627" y="171"/>
                    <a:pt x="637" y="137"/>
                  </a:cubicBezTo>
                  <a:cubicBezTo>
                    <a:pt x="645" y="107"/>
                    <a:pt x="645" y="68"/>
                    <a:pt x="621" y="46"/>
                  </a:cubicBez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2" y="0"/>
                    <a:pt x="307" y="0"/>
                  </a:cubicBezTo>
                  <a:cubicBezTo>
                    <a:pt x="199" y="0"/>
                    <a:pt x="235" y="0"/>
                    <a:pt x="199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15" y="634"/>
                    <a:pt x="76" y="634"/>
                    <a:pt x="115" y="634"/>
                  </a:cubicBezTo>
                  <a:cubicBezTo>
                    <a:pt x="146" y="634"/>
                    <a:pt x="135" y="634"/>
                    <a:pt x="146" y="634"/>
                  </a:cubicBezTo>
                  <a:cubicBezTo>
                    <a:pt x="399" y="634"/>
                    <a:pt x="314" y="634"/>
                    <a:pt x="399" y="634"/>
                  </a:cubicBezTo>
                  <a:cubicBezTo>
                    <a:pt x="445" y="634"/>
                    <a:pt x="483" y="604"/>
                    <a:pt x="499" y="558"/>
                  </a:cubicBezTo>
                  <a:cubicBezTo>
                    <a:pt x="553" y="390"/>
                    <a:pt x="535" y="446"/>
                    <a:pt x="553" y="390"/>
                  </a:cubicBezTo>
                  <a:cubicBezTo>
                    <a:pt x="568" y="359"/>
                    <a:pt x="560" y="329"/>
                    <a:pt x="529" y="314"/>
                  </a:cubicBezTo>
                  <a:close/>
                  <a:moveTo>
                    <a:pt x="414" y="397"/>
                  </a:moveTo>
                  <a:lnTo>
                    <a:pt x="414" y="397"/>
                  </a:lnTo>
                  <a:cubicBezTo>
                    <a:pt x="391" y="451"/>
                    <a:pt x="399" y="433"/>
                    <a:pt x="391" y="451"/>
                  </a:cubicBezTo>
                  <a:cubicBezTo>
                    <a:pt x="376" y="489"/>
                    <a:pt x="381" y="476"/>
                    <a:pt x="376" y="489"/>
                  </a:cubicBezTo>
                  <a:cubicBezTo>
                    <a:pt x="368" y="513"/>
                    <a:pt x="345" y="535"/>
                    <a:pt x="322" y="535"/>
                  </a:cubicBezTo>
                  <a:cubicBezTo>
                    <a:pt x="176" y="535"/>
                    <a:pt x="225" y="535"/>
                    <a:pt x="176" y="535"/>
                  </a:cubicBezTo>
                  <a:cubicBezTo>
                    <a:pt x="238" y="359"/>
                    <a:pt x="217" y="418"/>
                    <a:pt x="238" y="359"/>
                  </a:cubicBezTo>
                  <a:cubicBezTo>
                    <a:pt x="383" y="359"/>
                    <a:pt x="335" y="359"/>
                    <a:pt x="383" y="359"/>
                  </a:cubicBezTo>
                  <a:cubicBezTo>
                    <a:pt x="391" y="359"/>
                    <a:pt x="399" y="359"/>
                    <a:pt x="407" y="367"/>
                  </a:cubicBezTo>
                  <a:cubicBezTo>
                    <a:pt x="414" y="374"/>
                    <a:pt x="414" y="390"/>
                    <a:pt x="414" y="397"/>
                  </a:cubicBezTo>
                  <a:close/>
                  <a:moveTo>
                    <a:pt x="491" y="145"/>
                  </a:moveTo>
                  <a:lnTo>
                    <a:pt x="491" y="145"/>
                  </a:lnTo>
                  <a:cubicBezTo>
                    <a:pt x="475" y="191"/>
                    <a:pt x="481" y="176"/>
                    <a:pt x="475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5" y="99"/>
                    <a:pt x="483" y="107"/>
                    <a:pt x="491" y="115"/>
                  </a:cubicBezTo>
                  <a:cubicBezTo>
                    <a:pt x="491" y="122"/>
                    <a:pt x="499" y="130"/>
                    <a:pt x="491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3"/>
            <p:cNvSpPr>
              <a:spLocks noChangeArrowheads="1"/>
            </p:cNvSpPr>
            <p:nvPr/>
          </p:nvSpPr>
          <p:spPr bwMode="auto">
            <a:xfrm>
              <a:off x="773" y="4061"/>
              <a:ext cx="104" cy="100"/>
            </a:xfrm>
            <a:custGeom>
              <a:avLst/>
              <a:gdLst>
                <a:gd name="T0" fmla="*/ 103 w 653"/>
                <a:gd name="T1" fmla="*/ 22 h 635"/>
                <a:gd name="T2" fmla="*/ 103 w 653"/>
                <a:gd name="T3" fmla="*/ 22 h 635"/>
                <a:gd name="T4" fmla="*/ 100 w 653"/>
                <a:gd name="T5" fmla="*/ 7 h 635"/>
                <a:gd name="T6" fmla="*/ 86 w 653"/>
                <a:gd name="T7" fmla="*/ 0 h 635"/>
                <a:gd name="T8" fmla="*/ 84 w 653"/>
                <a:gd name="T9" fmla="*/ 0 h 635"/>
                <a:gd name="T10" fmla="*/ 50 w 653"/>
                <a:gd name="T11" fmla="*/ 0 h 635"/>
                <a:gd name="T12" fmla="*/ 40 w 653"/>
                <a:gd name="T13" fmla="*/ 0 h 635"/>
                <a:gd name="T14" fmla="*/ 24 w 653"/>
                <a:gd name="T15" fmla="*/ 12 h 635"/>
                <a:gd name="T16" fmla="*/ 2 w 653"/>
                <a:gd name="T17" fmla="*/ 78 h 635"/>
                <a:gd name="T18" fmla="*/ 5 w 653"/>
                <a:gd name="T19" fmla="*/ 93 h 635"/>
                <a:gd name="T20" fmla="*/ 18 w 653"/>
                <a:gd name="T21" fmla="*/ 100 h 635"/>
                <a:gd name="T22" fmla="*/ 19 w 653"/>
                <a:gd name="T23" fmla="*/ 100 h 635"/>
                <a:gd name="T24" fmla="*/ 55 w 653"/>
                <a:gd name="T25" fmla="*/ 100 h 635"/>
                <a:gd name="T26" fmla="*/ 64 w 653"/>
                <a:gd name="T27" fmla="*/ 100 h 635"/>
                <a:gd name="T28" fmla="*/ 81 w 653"/>
                <a:gd name="T29" fmla="*/ 88 h 635"/>
                <a:gd name="T30" fmla="*/ 103 w 653"/>
                <a:gd name="T31" fmla="*/ 22 h 635"/>
                <a:gd name="T32" fmla="*/ 79 w 653"/>
                <a:gd name="T33" fmla="*/ 23 h 635"/>
                <a:gd name="T34" fmla="*/ 79 w 653"/>
                <a:gd name="T35" fmla="*/ 23 h 635"/>
                <a:gd name="T36" fmla="*/ 61 w 653"/>
                <a:gd name="T37" fmla="*/ 77 h 635"/>
                <a:gd name="T38" fmla="*/ 52 w 653"/>
                <a:gd name="T39" fmla="*/ 84 h 635"/>
                <a:gd name="T40" fmla="*/ 28 w 653"/>
                <a:gd name="T41" fmla="*/ 84 h 635"/>
                <a:gd name="T42" fmla="*/ 25 w 653"/>
                <a:gd name="T43" fmla="*/ 82 h 635"/>
                <a:gd name="T44" fmla="*/ 25 w 653"/>
                <a:gd name="T45" fmla="*/ 78 h 635"/>
                <a:gd name="T46" fmla="*/ 44 w 653"/>
                <a:gd name="T47" fmla="*/ 23 h 635"/>
                <a:gd name="T48" fmla="*/ 52 w 653"/>
                <a:gd name="T49" fmla="*/ 16 h 635"/>
                <a:gd name="T50" fmla="*/ 77 w 653"/>
                <a:gd name="T51" fmla="*/ 16 h 635"/>
                <a:gd name="T52" fmla="*/ 78 w 653"/>
                <a:gd name="T53" fmla="*/ 18 h 635"/>
                <a:gd name="T54" fmla="*/ 79 w 653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3" h="635">
                  <a:moveTo>
                    <a:pt x="645" y="137"/>
                  </a:moveTo>
                  <a:lnTo>
                    <a:pt x="645" y="137"/>
                  </a:lnTo>
                  <a:cubicBezTo>
                    <a:pt x="652" y="107"/>
                    <a:pt x="645" y="68"/>
                    <a:pt x="629" y="46"/>
                  </a:cubicBezTo>
                  <a:cubicBezTo>
                    <a:pt x="606" y="15"/>
                    <a:pt x="576" y="0"/>
                    <a:pt x="537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3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4" y="497"/>
                    <a:pt x="61" y="357"/>
                    <a:pt x="14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5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6" y="558"/>
                  </a:cubicBezTo>
                  <a:cubicBezTo>
                    <a:pt x="552" y="418"/>
                    <a:pt x="599" y="278"/>
                    <a:pt x="645" y="137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29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0" y="520"/>
                  </a:cubicBezTo>
                  <a:cubicBezTo>
                    <a:pt x="153" y="513"/>
                    <a:pt x="153" y="504"/>
                    <a:pt x="160" y="497"/>
                  </a:cubicBezTo>
                  <a:cubicBezTo>
                    <a:pt x="276" y="145"/>
                    <a:pt x="238" y="263"/>
                    <a:pt x="276" y="145"/>
                  </a:cubicBezTo>
                  <a:cubicBezTo>
                    <a:pt x="284" y="122"/>
                    <a:pt x="299" y="99"/>
                    <a:pt x="329" y="99"/>
                  </a:cubicBezTo>
                  <a:cubicBezTo>
                    <a:pt x="483" y="99"/>
                    <a:pt x="432" y="99"/>
                    <a:pt x="483" y="99"/>
                  </a:cubicBezTo>
                  <a:cubicBezTo>
                    <a:pt x="483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4"/>
            <p:cNvSpPr>
              <a:spLocks noChangeArrowheads="1"/>
            </p:cNvSpPr>
            <p:nvPr/>
          </p:nvSpPr>
          <p:spPr bwMode="auto">
            <a:xfrm>
              <a:off x="982" y="4061"/>
              <a:ext cx="104" cy="100"/>
            </a:xfrm>
            <a:custGeom>
              <a:avLst/>
              <a:gdLst>
                <a:gd name="T0" fmla="*/ 100 w 654"/>
                <a:gd name="T1" fmla="*/ 7 h 635"/>
                <a:gd name="T2" fmla="*/ 100 w 654"/>
                <a:gd name="T3" fmla="*/ 7 h 635"/>
                <a:gd name="T4" fmla="*/ 86 w 654"/>
                <a:gd name="T5" fmla="*/ 0 h 635"/>
                <a:gd name="T6" fmla="*/ 84 w 654"/>
                <a:gd name="T7" fmla="*/ 0 h 635"/>
                <a:gd name="T8" fmla="*/ 50 w 654"/>
                <a:gd name="T9" fmla="*/ 0 h 635"/>
                <a:gd name="T10" fmla="*/ 40 w 654"/>
                <a:gd name="T11" fmla="*/ 0 h 635"/>
                <a:gd name="T12" fmla="*/ 24 w 654"/>
                <a:gd name="T13" fmla="*/ 12 h 635"/>
                <a:gd name="T14" fmla="*/ 2 w 654"/>
                <a:gd name="T15" fmla="*/ 78 h 635"/>
                <a:gd name="T16" fmla="*/ 5 w 654"/>
                <a:gd name="T17" fmla="*/ 93 h 635"/>
                <a:gd name="T18" fmla="*/ 18 w 654"/>
                <a:gd name="T19" fmla="*/ 100 h 635"/>
                <a:gd name="T20" fmla="*/ 19 w 654"/>
                <a:gd name="T21" fmla="*/ 100 h 635"/>
                <a:gd name="T22" fmla="*/ 55 w 654"/>
                <a:gd name="T23" fmla="*/ 100 h 635"/>
                <a:gd name="T24" fmla="*/ 63 w 654"/>
                <a:gd name="T25" fmla="*/ 100 h 635"/>
                <a:gd name="T26" fmla="*/ 81 w 654"/>
                <a:gd name="T27" fmla="*/ 88 h 635"/>
                <a:gd name="T28" fmla="*/ 103 w 654"/>
                <a:gd name="T29" fmla="*/ 22 h 635"/>
                <a:gd name="T30" fmla="*/ 100 w 654"/>
                <a:gd name="T31" fmla="*/ 7 h 635"/>
                <a:gd name="T32" fmla="*/ 79 w 654"/>
                <a:gd name="T33" fmla="*/ 23 h 635"/>
                <a:gd name="T34" fmla="*/ 79 w 654"/>
                <a:gd name="T35" fmla="*/ 23 h 635"/>
                <a:gd name="T36" fmla="*/ 61 w 654"/>
                <a:gd name="T37" fmla="*/ 77 h 635"/>
                <a:gd name="T38" fmla="*/ 52 w 654"/>
                <a:gd name="T39" fmla="*/ 84 h 635"/>
                <a:gd name="T40" fmla="*/ 28 w 654"/>
                <a:gd name="T41" fmla="*/ 84 h 635"/>
                <a:gd name="T42" fmla="*/ 26 w 654"/>
                <a:gd name="T43" fmla="*/ 82 h 635"/>
                <a:gd name="T44" fmla="*/ 26 w 654"/>
                <a:gd name="T45" fmla="*/ 78 h 635"/>
                <a:gd name="T46" fmla="*/ 44 w 654"/>
                <a:gd name="T47" fmla="*/ 23 h 635"/>
                <a:gd name="T48" fmla="*/ 52 w 654"/>
                <a:gd name="T49" fmla="*/ 16 h 635"/>
                <a:gd name="T50" fmla="*/ 77 w 654"/>
                <a:gd name="T51" fmla="*/ 16 h 635"/>
                <a:gd name="T52" fmla="*/ 78 w 654"/>
                <a:gd name="T53" fmla="*/ 18 h 635"/>
                <a:gd name="T54" fmla="*/ 79 w 654"/>
                <a:gd name="T55" fmla="*/ 23 h 6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635">
                  <a:moveTo>
                    <a:pt x="630" y="46"/>
                  </a:moveTo>
                  <a:lnTo>
                    <a:pt x="630" y="46"/>
                  </a:lnTo>
                  <a:cubicBezTo>
                    <a:pt x="606" y="15"/>
                    <a:pt x="576" y="0"/>
                    <a:pt x="538" y="0"/>
                  </a:cubicBezTo>
                  <a:cubicBezTo>
                    <a:pt x="529" y="0"/>
                    <a:pt x="532" y="0"/>
                    <a:pt x="529" y="0"/>
                  </a:cubicBezTo>
                  <a:cubicBezTo>
                    <a:pt x="315" y="0"/>
                    <a:pt x="386" y="0"/>
                    <a:pt x="315" y="0"/>
                  </a:cubicBezTo>
                  <a:cubicBezTo>
                    <a:pt x="253" y="0"/>
                    <a:pt x="274" y="0"/>
                    <a:pt x="253" y="0"/>
                  </a:cubicBezTo>
                  <a:cubicBezTo>
                    <a:pt x="207" y="0"/>
                    <a:pt x="169" y="30"/>
                    <a:pt x="153" y="76"/>
                  </a:cubicBezTo>
                  <a:cubicBezTo>
                    <a:pt x="15" y="497"/>
                    <a:pt x="61" y="357"/>
                    <a:pt x="15" y="497"/>
                  </a:cubicBezTo>
                  <a:cubicBezTo>
                    <a:pt x="0" y="527"/>
                    <a:pt x="7" y="565"/>
                    <a:pt x="30" y="589"/>
                  </a:cubicBezTo>
                  <a:cubicBezTo>
                    <a:pt x="46" y="619"/>
                    <a:pt x="84" y="634"/>
                    <a:pt x="115" y="634"/>
                  </a:cubicBezTo>
                  <a:cubicBezTo>
                    <a:pt x="122" y="634"/>
                    <a:pt x="120" y="634"/>
                    <a:pt x="122" y="634"/>
                  </a:cubicBezTo>
                  <a:cubicBezTo>
                    <a:pt x="345" y="634"/>
                    <a:pt x="271" y="634"/>
                    <a:pt x="345" y="634"/>
                  </a:cubicBezTo>
                  <a:cubicBezTo>
                    <a:pt x="399" y="634"/>
                    <a:pt x="381" y="634"/>
                    <a:pt x="399" y="634"/>
                  </a:cubicBezTo>
                  <a:cubicBezTo>
                    <a:pt x="445" y="634"/>
                    <a:pt x="491" y="604"/>
                    <a:pt x="507" y="558"/>
                  </a:cubicBezTo>
                  <a:cubicBezTo>
                    <a:pt x="645" y="137"/>
                    <a:pt x="599" y="278"/>
                    <a:pt x="645" y="137"/>
                  </a:cubicBezTo>
                  <a:cubicBezTo>
                    <a:pt x="653" y="107"/>
                    <a:pt x="645" y="68"/>
                    <a:pt x="630" y="46"/>
                  </a:cubicBezTo>
                  <a:close/>
                  <a:moveTo>
                    <a:pt x="499" y="145"/>
                  </a:moveTo>
                  <a:lnTo>
                    <a:pt x="499" y="145"/>
                  </a:lnTo>
                  <a:cubicBezTo>
                    <a:pt x="383" y="489"/>
                    <a:pt x="422" y="374"/>
                    <a:pt x="383" y="489"/>
                  </a:cubicBezTo>
                  <a:cubicBezTo>
                    <a:pt x="376" y="513"/>
                    <a:pt x="353" y="535"/>
                    <a:pt x="330" y="535"/>
                  </a:cubicBezTo>
                  <a:cubicBezTo>
                    <a:pt x="176" y="535"/>
                    <a:pt x="227" y="535"/>
                    <a:pt x="176" y="535"/>
                  </a:cubicBezTo>
                  <a:cubicBezTo>
                    <a:pt x="169" y="527"/>
                    <a:pt x="169" y="527"/>
                    <a:pt x="161" y="520"/>
                  </a:cubicBezTo>
                  <a:cubicBezTo>
                    <a:pt x="153" y="513"/>
                    <a:pt x="153" y="504"/>
                    <a:pt x="161" y="497"/>
                  </a:cubicBezTo>
                  <a:cubicBezTo>
                    <a:pt x="277" y="145"/>
                    <a:pt x="238" y="263"/>
                    <a:pt x="277" y="145"/>
                  </a:cubicBezTo>
                  <a:cubicBezTo>
                    <a:pt x="284" y="122"/>
                    <a:pt x="299" y="99"/>
                    <a:pt x="330" y="99"/>
                  </a:cubicBezTo>
                  <a:cubicBezTo>
                    <a:pt x="484" y="99"/>
                    <a:pt x="432" y="99"/>
                    <a:pt x="484" y="99"/>
                  </a:cubicBezTo>
                  <a:cubicBezTo>
                    <a:pt x="484" y="107"/>
                    <a:pt x="491" y="107"/>
                    <a:pt x="491" y="115"/>
                  </a:cubicBezTo>
                  <a:cubicBezTo>
                    <a:pt x="499" y="122"/>
                    <a:pt x="499" y="130"/>
                    <a:pt x="499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5"/>
            <p:cNvSpPr>
              <a:spLocks noChangeArrowheads="1"/>
            </p:cNvSpPr>
            <p:nvPr/>
          </p:nvSpPr>
          <p:spPr bwMode="auto">
            <a:xfrm>
              <a:off x="1079" y="4061"/>
              <a:ext cx="104" cy="100"/>
            </a:xfrm>
            <a:custGeom>
              <a:avLst/>
              <a:gdLst>
                <a:gd name="T0" fmla="*/ 99 w 653"/>
                <a:gd name="T1" fmla="*/ 7 h 635"/>
                <a:gd name="T2" fmla="*/ 99 w 653"/>
                <a:gd name="T3" fmla="*/ 7 h 635"/>
                <a:gd name="T4" fmla="*/ 86 w 653"/>
                <a:gd name="T5" fmla="*/ 0 h 635"/>
                <a:gd name="T6" fmla="*/ 56 w 653"/>
                <a:gd name="T7" fmla="*/ 0 h 635"/>
                <a:gd name="T8" fmla="*/ 49 w 653"/>
                <a:gd name="T9" fmla="*/ 0 h 635"/>
                <a:gd name="T10" fmla="*/ 32 w 653"/>
                <a:gd name="T11" fmla="*/ 0 h 635"/>
                <a:gd name="T12" fmla="*/ 0 w 653"/>
                <a:gd name="T13" fmla="*/ 100 h 635"/>
                <a:gd name="T14" fmla="*/ 23 w 653"/>
                <a:gd name="T15" fmla="*/ 100 h 635"/>
                <a:gd name="T16" fmla="*/ 38 w 653"/>
                <a:gd name="T17" fmla="*/ 57 h 635"/>
                <a:gd name="T18" fmla="*/ 61 w 653"/>
                <a:gd name="T19" fmla="*/ 57 h 635"/>
                <a:gd name="T20" fmla="*/ 75 w 653"/>
                <a:gd name="T21" fmla="*/ 57 h 635"/>
                <a:gd name="T22" fmla="*/ 97 w 653"/>
                <a:gd name="T23" fmla="*/ 37 h 635"/>
                <a:gd name="T24" fmla="*/ 102 w 653"/>
                <a:gd name="T25" fmla="*/ 22 h 635"/>
                <a:gd name="T26" fmla="*/ 99 w 653"/>
                <a:gd name="T27" fmla="*/ 7 h 635"/>
                <a:gd name="T28" fmla="*/ 78 w 653"/>
                <a:gd name="T29" fmla="*/ 23 h 635"/>
                <a:gd name="T30" fmla="*/ 78 w 653"/>
                <a:gd name="T31" fmla="*/ 23 h 635"/>
                <a:gd name="T32" fmla="*/ 76 w 653"/>
                <a:gd name="T33" fmla="*/ 30 h 635"/>
                <a:gd name="T34" fmla="*/ 73 w 653"/>
                <a:gd name="T35" fmla="*/ 36 h 635"/>
                <a:gd name="T36" fmla="*/ 65 w 653"/>
                <a:gd name="T37" fmla="*/ 42 h 635"/>
                <a:gd name="T38" fmla="*/ 42 w 653"/>
                <a:gd name="T39" fmla="*/ 42 h 635"/>
                <a:gd name="T40" fmla="*/ 50 w 653"/>
                <a:gd name="T41" fmla="*/ 16 h 635"/>
                <a:gd name="T42" fmla="*/ 73 w 653"/>
                <a:gd name="T43" fmla="*/ 16 h 635"/>
                <a:gd name="T44" fmla="*/ 78 w 653"/>
                <a:gd name="T45" fmla="*/ 18 h 635"/>
                <a:gd name="T46" fmla="*/ 78 w 653"/>
                <a:gd name="T47" fmla="*/ 23 h 6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3" h="635">
                  <a:moveTo>
                    <a:pt x="622" y="46"/>
                  </a:moveTo>
                  <a:lnTo>
                    <a:pt x="622" y="46"/>
                  </a:lnTo>
                  <a:cubicBezTo>
                    <a:pt x="599" y="15"/>
                    <a:pt x="568" y="0"/>
                    <a:pt x="537" y="0"/>
                  </a:cubicBezTo>
                  <a:cubicBezTo>
                    <a:pt x="353" y="0"/>
                    <a:pt x="414" y="0"/>
                    <a:pt x="353" y="0"/>
                  </a:cubicBezTo>
                  <a:cubicBezTo>
                    <a:pt x="307" y="0"/>
                    <a:pt x="323" y="0"/>
                    <a:pt x="307" y="0"/>
                  </a:cubicBezTo>
                  <a:cubicBezTo>
                    <a:pt x="200" y="0"/>
                    <a:pt x="236" y="0"/>
                    <a:pt x="200" y="0"/>
                  </a:cubicBezTo>
                  <a:cubicBezTo>
                    <a:pt x="0" y="634"/>
                    <a:pt x="66" y="423"/>
                    <a:pt x="0" y="634"/>
                  </a:cubicBezTo>
                  <a:cubicBezTo>
                    <a:pt x="146" y="634"/>
                    <a:pt x="97" y="634"/>
                    <a:pt x="146" y="634"/>
                  </a:cubicBezTo>
                  <a:cubicBezTo>
                    <a:pt x="238" y="359"/>
                    <a:pt x="207" y="451"/>
                    <a:pt x="238" y="359"/>
                  </a:cubicBezTo>
                  <a:cubicBezTo>
                    <a:pt x="384" y="359"/>
                    <a:pt x="335" y="359"/>
                    <a:pt x="384" y="359"/>
                  </a:cubicBezTo>
                  <a:cubicBezTo>
                    <a:pt x="468" y="359"/>
                    <a:pt x="440" y="359"/>
                    <a:pt x="468" y="359"/>
                  </a:cubicBezTo>
                  <a:cubicBezTo>
                    <a:pt x="568" y="359"/>
                    <a:pt x="591" y="275"/>
                    <a:pt x="607" y="237"/>
                  </a:cubicBezTo>
                  <a:cubicBezTo>
                    <a:pt x="638" y="137"/>
                    <a:pt x="627" y="171"/>
                    <a:pt x="638" y="137"/>
                  </a:cubicBezTo>
                  <a:cubicBezTo>
                    <a:pt x="652" y="107"/>
                    <a:pt x="645" y="68"/>
                    <a:pt x="622" y="46"/>
                  </a:cubicBezTo>
                  <a:close/>
                  <a:moveTo>
                    <a:pt x="492" y="145"/>
                  </a:moveTo>
                  <a:lnTo>
                    <a:pt x="492" y="145"/>
                  </a:lnTo>
                  <a:cubicBezTo>
                    <a:pt x="476" y="191"/>
                    <a:pt x="481" y="176"/>
                    <a:pt x="476" y="191"/>
                  </a:cubicBezTo>
                  <a:cubicBezTo>
                    <a:pt x="461" y="229"/>
                    <a:pt x="466" y="216"/>
                    <a:pt x="461" y="229"/>
                  </a:cubicBezTo>
                  <a:cubicBezTo>
                    <a:pt x="453" y="252"/>
                    <a:pt x="430" y="267"/>
                    <a:pt x="407" y="267"/>
                  </a:cubicBezTo>
                  <a:cubicBezTo>
                    <a:pt x="261" y="267"/>
                    <a:pt x="309" y="267"/>
                    <a:pt x="261" y="267"/>
                  </a:cubicBezTo>
                  <a:cubicBezTo>
                    <a:pt x="315" y="99"/>
                    <a:pt x="297" y="155"/>
                    <a:pt x="315" y="99"/>
                  </a:cubicBezTo>
                  <a:cubicBezTo>
                    <a:pt x="461" y="99"/>
                    <a:pt x="412" y="99"/>
                    <a:pt x="461" y="99"/>
                  </a:cubicBezTo>
                  <a:cubicBezTo>
                    <a:pt x="476" y="99"/>
                    <a:pt x="484" y="107"/>
                    <a:pt x="492" y="115"/>
                  </a:cubicBezTo>
                  <a:cubicBezTo>
                    <a:pt x="499" y="122"/>
                    <a:pt x="499" y="130"/>
                    <a:pt x="492" y="145"/>
                  </a:cubicBezTo>
                  <a:close/>
                </a:path>
              </a:pathLst>
            </a:custGeom>
            <a:solidFill>
              <a:srgbClr val="4248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08" y="4060"/>
              <a:ext cx="278" cy="145"/>
            </a:xfrm>
            <a:custGeom>
              <a:avLst/>
              <a:gdLst>
                <a:gd name="T0" fmla="*/ 1112 w 1229"/>
                <a:gd name="T1" fmla="*/ 188 h 646"/>
                <a:gd name="T2" fmla="*/ 1112 w 1229"/>
                <a:gd name="T3" fmla="*/ 188 h 646"/>
                <a:gd name="T4" fmla="*/ 1173 w 1229"/>
                <a:gd name="T5" fmla="*/ 177 h 646"/>
                <a:gd name="T6" fmla="*/ 1156 w 1229"/>
                <a:gd name="T7" fmla="*/ 225 h 646"/>
                <a:gd name="T8" fmla="*/ 762 w 1229"/>
                <a:gd name="T9" fmla="*/ 645 h 646"/>
                <a:gd name="T10" fmla="*/ 378 w 1229"/>
                <a:gd name="T11" fmla="*/ 645 h 646"/>
                <a:gd name="T12" fmla="*/ 1112 w 1229"/>
                <a:gd name="T13" fmla="*/ 188 h 646"/>
                <a:gd name="T14" fmla="*/ 881 w 1229"/>
                <a:gd name="T15" fmla="*/ 645 h 646"/>
                <a:gd name="T16" fmla="*/ 881 w 1229"/>
                <a:gd name="T17" fmla="*/ 645 h 646"/>
                <a:gd name="T18" fmla="*/ 1013 w 1229"/>
                <a:gd name="T19" fmla="*/ 645 h 646"/>
                <a:gd name="T20" fmla="*/ 1145 w 1229"/>
                <a:gd name="T21" fmla="*/ 258 h 646"/>
                <a:gd name="T22" fmla="*/ 881 w 1229"/>
                <a:gd name="T23" fmla="*/ 645 h 646"/>
                <a:gd name="T24" fmla="*/ 87 w 1229"/>
                <a:gd name="T25" fmla="*/ 333 h 646"/>
                <a:gd name="T26" fmla="*/ 87 w 1229"/>
                <a:gd name="T27" fmla="*/ 333 h 646"/>
                <a:gd name="T28" fmla="*/ 22 w 1229"/>
                <a:gd name="T29" fmla="*/ 532 h 646"/>
                <a:gd name="T30" fmla="*/ 99 w 1229"/>
                <a:gd name="T31" fmla="*/ 645 h 646"/>
                <a:gd name="T32" fmla="*/ 203 w 1229"/>
                <a:gd name="T33" fmla="*/ 645 h 646"/>
                <a:gd name="T34" fmla="*/ 1178 w 1229"/>
                <a:gd name="T35" fmla="*/ 155 h 646"/>
                <a:gd name="T36" fmla="*/ 1194 w 1229"/>
                <a:gd name="T37" fmla="*/ 101 h 646"/>
                <a:gd name="T38" fmla="*/ 932 w 1229"/>
                <a:gd name="T39" fmla="*/ 123 h 646"/>
                <a:gd name="T40" fmla="*/ 87 w 1229"/>
                <a:gd name="T41" fmla="*/ 333 h 646"/>
                <a:gd name="T42" fmla="*/ 257 w 1229"/>
                <a:gd name="T43" fmla="*/ 0 h 646"/>
                <a:gd name="T44" fmla="*/ 257 w 1229"/>
                <a:gd name="T45" fmla="*/ 0 h 646"/>
                <a:gd name="T46" fmla="*/ 181 w 1229"/>
                <a:gd name="T47" fmla="*/ 53 h 646"/>
                <a:gd name="T48" fmla="*/ 181 w 1229"/>
                <a:gd name="T49" fmla="*/ 53 h 646"/>
                <a:gd name="T50" fmla="*/ 126 w 1229"/>
                <a:gd name="T51" fmla="*/ 225 h 646"/>
                <a:gd name="T52" fmla="*/ 729 w 1229"/>
                <a:gd name="T53" fmla="*/ 101 h 646"/>
                <a:gd name="T54" fmla="*/ 1206 w 1229"/>
                <a:gd name="T55" fmla="*/ 79 h 646"/>
                <a:gd name="T56" fmla="*/ 1228 w 1229"/>
                <a:gd name="T57" fmla="*/ 0 h 646"/>
                <a:gd name="T58" fmla="*/ 257 w 1229"/>
                <a:gd name="T5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9" h="646">
                  <a:moveTo>
                    <a:pt x="1112" y="188"/>
                  </a:moveTo>
                  <a:lnTo>
                    <a:pt x="1112" y="188"/>
                  </a:lnTo>
                  <a:cubicBezTo>
                    <a:pt x="1128" y="188"/>
                    <a:pt x="1150" y="182"/>
                    <a:pt x="1173" y="177"/>
                  </a:cubicBezTo>
                  <a:cubicBezTo>
                    <a:pt x="1156" y="225"/>
                    <a:pt x="1161" y="209"/>
                    <a:pt x="1156" y="225"/>
                  </a:cubicBezTo>
                  <a:cubicBezTo>
                    <a:pt x="958" y="290"/>
                    <a:pt x="811" y="446"/>
                    <a:pt x="762" y="645"/>
                  </a:cubicBezTo>
                  <a:lnTo>
                    <a:pt x="378" y="645"/>
                  </a:lnTo>
                  <a:cubicBezTo>
                    <a:pt x="487" y="446"/>
                    <a:pt x="762" y="263"/>
                    <a:pt x="1112" y="188"/>
                  </a:cubicBezTo>
                  <a:close/>
                  <a:moveTo>
                    <a:pt x="881" y="645"/>
                  </a:moveTo>
                  <a:lnTo>
                    <a:pt x="881" y="645"/>
                  </a:lnTo>
                  <a:lnTo>
                    <a:pt x="1013" y="645"/>
                  </a:lnTo>
                  <a:cubicBezTo>
                    <a:pt x="1145" y="258"/>
                    <a:pt x="1101" y="386"/>
                    <a:pt x="1145" y="258"/>
                  </a:cubicBezTo>
                  <a:cubicBezTo>
                    <a:pt x="997" y="338"/>
                    <a:pt x="899" y="478"/>
                    <a:pt x="881" y="645"/>
                  </a:cubicBezTo>
                  <a:close/>
                  <a:moveTo>
                    <a:pt x="87" y="333"/>
                  </a:moveTo>
                  <a:lnTo>
                    <a:pt x="87" y="333"/>
                  </a:lnTo>
                  <a:cubicBezTo>
                    <a:pt x="22" y="532"/>
                    <a:pt x="44" y="465"/>
                    <a:pt x="22" y="532"/>
                  </a:cubicBezTo>
                  <a:cubicBezTo>
                    <a:pt x="0" y="596"/>
                    <a:pt x="38" y="645"/>
                    <a:pt x="99" y="645"/>
                  </a:cubicBezTo>
                  <a:lnTo>
                    <a:pt x="203" y="645"/>
                  </a:lnTo>
                  <a:cubicBezTo>
                    <a:pt x="334" y="408"/>
                    <a:pt x="712" y="215"/>
                    <a:pt x="1178" y="155"/>
                  </a:cubicBezTo>
                  <a:cubicBezTo>
                    <a:pt x="1194" y="101"/>
                    <a:pt x="1189" y="120"/>
                    <a:pt x="1194" y="101"/>
                  </a:cubicBezTo>
                  <a:cubicBezTo>
                    <a:pt x="1107" y="101"/>
                    <a:pt x="1019" y="113"/>
                    <a:pt x="932" y="123"/>
                  </a:cubicBezTo>
                  <a:cubicBezTo>
                    <a:pt x="608" y="155"/>
                    <a:pt x="323" y="236"/>
                    <a:pt x="87" y="333"/>
                  </a:cubicBezTo>
                  <a:close/>
                  <a:moveTo>
                    <a:pt x="257" y="0"/>
                  </a:moveTo>
                  <a:lnTo>
                    <a:pt x="257" y="0"/>
                  </a:lnTo>
                  <a:cubicBezTo>
                    <a:pt x="224" y="0"/>
                    <a:pt x="191" y="21"/>
                    <a:pt x="181" y="53"/>
                  </a:cubicBezTo>
                  <a:lnTo>
                    <a:pt x="181" y="53"/>
                  </a:lnTo>
                  <a:cubicBezTo>
                    <a:pt x="126" y="225"/>
                    <a:pt x="143" y="168"/>
                    <a:pt x="126" y="225"/>
                  </a:cubicBezTo>
                  <a:cubicBezTo>
                    <a:pt x="312" y="172"/>
                    <a:pt x="516" y="128"/>
                    <a:pt x="729" y="101"/>
                  </a:cubicBezTo>
                  <a:cubicBezTo>
                    <a:pt x="893" y="85"/>
                    <a:pt x="1052" y="74"/>
                    <a:pt x="1206" y="79"/>
                  </a:cubicBezTo>
                  <a:cubicBezTo>
                    <a:pt x="1228" y="0"/>
                    <a:pt x="1221" y="26"/>
                    <a:pt x="1228" y="0"/>
                  </a:cubicBezTo>
                  <a:lnTo>
                    <a:pt x="2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6600">
                    <a:alpha val="0"/>
                  </a:srgbClr>
                </a:gs>
                <a:gs pos="100000">
                  <a:srgbClr val="FF66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487" y="4183"/>
              <a:ext cx="506" cy="27"/>
              <a:chOff x="487" y="4183"/>
              <a:chExt cx="506" cy="27"/>
            </a:xfrm>
          </p:grpSpPr>
          <p:sp>
            <p:nvSpPr>
              <p:cNvPr id="3093" name="Freeform 18"/>
              <p:cNvSpPr>
                <a:spLocks noChangeArrowheads="1"/>
              </p:cNvSpPr>
              <p:nvPr/>
            </p:nvSpPr>
            <p:spPr bwMode="auto">
              <a:xfrm>
                <a:off x="487" y="4183"/>
                <a:ext cx="10" cy="21"/>
              </a:xfrm>
              <a:custGeom>
                <a:avLst/>
                <a:gdLst>
                  <a:gd name="T0" fmla="*/ 0 w 77"/>
                  <a:gd name="T1" fmla="*/ 21 h 144"/>
                  <a:gd name="T2" fmla="*/ 2 w 77"/>
                  <a:gd name="T3" fmla="*/ 21 h 144"/>
                  <a:gd name="T4" fmla="*/ 2 w 77"/>
                  <a:gd name="T5" fmla="*/ 2 h 144"/>
                  <a:gd name="T6" fmla="*/ 10 w 77"/>
                  <a:gd name="T7" fmla="*/ 2 h 144"/>
                  <a:gd name="T8" fmla="*/ 10 w 77"/>
                  <a:gd name="T9" fmla="*/ 0 h 144"/>
                  <a:gd name="T10" fmla="*/ 0 w 77"/>
                  <a:gd name="T11" fmla="*/ 0 h 144"/>
                  <a:gd name="T12" fmla="*/ 0 w 77"/>
                  <a:gd name="T13" fmla="*/ 2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44">
                    <a:moveTo>
                      <a:pt x="0" y="143"/>
                    </a:move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00"/>
                      <a:pt x="18" y="58"/>
                      <a:pt x="18" y="15"/>
                    </a:cubicBezTo>
                    <a:cubicBezTo>
                      <a:pt x="38" y="15"/>
                      <a:pt x="57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1" y="0"/>
                      <a:pt x="2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 noChangeArrowheads="1"/>
              </p:cNvSpPr>
              <p:nvPr/>
            </p:nvSpPr>
            <p:spPr bwMode="auto">
              <a:xfrm>
                <a:off x="501" y="4183"/>
                <a:ext cx="20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10 w 132"/>
                  <a:gd name="T7" fmla="*/ 22 h 150"/>
                  <a:gd name="T8" fmla="*/ 20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7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6" y="0"/>
                    </a:moveTo>
                    <a:lnTo>
                      <a:pt x="66" y="0"/>
                    </a:lnTo>
                    <a:cubicBezTo>
                      <a:pt x="27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0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6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5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4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0"/>
              <p:cNvSpPr>
                <a:spLocks noChangeArrowheads="1"/>
              </p:cNvSpPr>
              <p:nvPr/>
            </p:nvSpPr>
            <p:spPr bwMode="auto">
              <a:xfrm>
                <a:off x="526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9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2" y="144"/>
                      <a:pt x="110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7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21"/>
              <p:cNvSpPr>
                <a:spLocks noChangeArrowheads="1"/>
              </p:cNvSpPr>
              <p:nvPr/>
            </p:nvSpPr>
            <p:spPr bwMode="auto">
              <a:xfrm>
                <a:off x="547" y="4183"/>
                <a:ext cx="16" cy="21"/>
              </a:xfrm>
              <a:custGeom>
                <a:avLst/>
                <a:gdLst>
                  <a:gd name="T0" fmla="*/ 10 w 112"/>
                  <a:gd name="T1" fmla="*/ 9 h 147"/>
                  <a:gd name="T2" fmla="*/ 10 w 112"/>
                  <a:gd name="T3" fmla="*/ 9 h 147"/>
                  <a:gd name="T4" fmla="*/ 9 w 112"/>
                  <a:gd name="T5" fmla="*/ 12 h 147"/>
                  <a:gd name="T6" fmla="*/ 9 w 112"/>
                  <a:gd name="T7" fmla="*/ 12 h 147"/>
                  <a:gd name="T8" fmla="*/ 7 w 112"/>
                  <a:gd name="T9" fmla="*/ 9 h 147"/>
                  <a:gd name="T10" fmla="*/ 3 w 112"/>
                  <a:gd name="T11" fmla="*/ 0 h 147"/>
                  <a:gd name="T12" fmla="*/ 0 w 112"/>
                  <a:gd name="T13" fmla="*/ 0 h 147"/>
                  <a:gd name="T14" fmla="*/ 7 w 112"/>
                  <a:gd name="T15" fmla="*/ 14 h 147"/>
                  <a:gd name="T16" fmla="*/ 7 w 112"/>
                  <a:gd name="T17" fmla="*/ 15 h 147"/>
                  <a:gd name="T18" fmla="*/ 3 w 112"/>
                  <a:gd name="T19" fmla="*/ 18 h 147"/>
                  <a:gd name="T20" fmla="*/ 2 w 112"/>
                  <a:gd name="T21" fmla="*/ 18 h 147"/>
                  <a:gd name="T22" fmla="*/ 2 w 112"/>
                  <a:gd name="T23" fmla="*/ 21 h 147"/>
                  <a:gd name="T24" fmla="*/ 3 w 112"/>
                  <a:gd name="T25" fmla="*/ 21 h 147"/>
                  <a:gd name="T26" fmla="*/ 8 w 112"/>
                  <a:gd name="T27" fmla="*/ 18 h 147"/>
                  <a:gd name="T28" fmla="*/ 12 w 112"/>
                  <a:gd name="T29" fmla="*/ 10 h 147"/>
                  <a:gd name="T30" fmla="*/ 16 w 112"/>
                  <a:gd name="T31" fmla="*/ 0 h 147"/>
                  <a:gd name="T32" fmla="*/ 13 w 112"/>
                  <a:gd name="T33" fmla="*/ 0 h 147"/>
                  <a:gd name="T34" fmla="*/ 10 w 112"/>
                  <a:gd name="T35" fmla="*/ 9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47">
                    <a:moveTo>
                      <a:pt x="70" y="61"/>
                    </a:moveTo>
                    <a:lnTo>
                      <a:pt x="70" y="61"/>
                    </a:lnTo>
                    <a:cubicBezTo>
                      <a:pt x="65" y="70"/>
                      <a:pt x="64" y="79"/>
                      <a:pt x="61" y="87"/>
                    </a:cubicBezTo>
                    <a:cubicBezTo>
                      <a:pt x="56" y="78"/>
                      <a:pt x="53" y="70"/>
                      <a:pt x="50" y="61"/>
                    </a:cubicBezTo>
                    <a:cubicBezTo>
                      <a:pt x="21" y="0"/>
                      <a:pt x="31" y="21"/>
                      <a:pt x="21" y="0"/>
                    </a:cubicBezTo>
                    <a:cubicBezTo>
                      <a:pt x="0" y="0"/>
                      <a:pt x="7" y="0"/>
                      <a:pt x="0" y="0"/>
                    </a:cubicBezTo>
                    <a:cubicBezTo>
                      <a:pt x="49" y="96"/>
                      <a:pt x="32" y="64"/>
                      <a:pt x="49" y="96"/>
                    </a:cubicBezTo>
                    <a:cubicBezTo>
                      <a:pt x="50" y="100"/>
                      <a:pt x="50" y="102"/>
                      <a:pt x="49" y="105"/>
                    </a:cubicBezTo>
                    <a:cubicBezTo>
                      <a:pt x="44" y="116"/>
                      <a:pt x="35" y="129"/>
                      <a:pt x="20" y="129"/>
                    </a:cubicBezTo>
                    <a:cubicBezTo>
                      <a:pt x="17" y="129"/>
                      <a:pt x="15" y="129"/>
                      <a:pt x="14" y="129"/>
                    </a:cubicBezTo>
                    <a:cubicBezTo>
                      <a:pt x="12" y="144"/>
                      <a:pt x="13" y="139"/>
                      <a:pt x="12" y="144"/>
                    </a:cubicBezTo>
                    <a:cubicBezTo>
                      <a:pt x="14" y="144"/>
                      <a:pt x="18" y="146"/>
                      <a:pt x="23" y="146"/>
                    </a:cubicBezTo>
                    <a:cubicBezTo>
                      <a:pt x="35" y="146"/>
                      <a:pt x="46" y="140"/>
                      <a:pt x="55" y="128"/>
                    </a:cubicBezTo>
                    <a:cubicBezTo>
                      <a:pt x="65" y="114"/>
                      <a:pt x="73" y="93"/>
                      <a:pt x="82" y="73"/>
                    </a:cubicBezTo>
                    <a:cubicBezTo>
                      <a:pt x="111" y="0"/>
                      <a:pt x="101" y="25"/>
                      <a:pt x="111" y="0"/>
                    </a:cubicBezTo>
                    <a:cubicBezTo>
                      <a:pt x="91" y="0"/>
                      <a:pt x="98" y="0"/>
                      <a:pt x="91" y="0"/>
                    </a:cubicBezTo>
                    <a:cubicBezTo>
                      <a:pt x="84" y="21"/>
                      <a:pt x="77" y="41"/>
                      <a:pt x="70" y="61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Freeform 22"/>
              <p:cNvSpPr>
                <a:spLocks noChangeArrowheads="1"/>
              </p:cNvSpPr>
              <p:nvPr/>
            </p:nvSpPr>
            <p:spPr bwMode="auto">
              <a:xfrm>
                <a:off x="565" y="4183"/>
                <a:ext cx="18" cy="27"/>
              </a:xfrm>
              <a:custGeom>
                <a:avLst/>
                <a:gdLst>
                  <a:gd name="T0" fmla="*/ 16 w 124"/>
                  <a:gd name="T1" fmla="*/ 0 h 179"/>
                  <a:gd name="T2" fmla="*/ 16 w 124"/>
                  <a:gd name="T3" fmla="*/ 0 h 179"/>
                  <a:gd name="T4" fmla="*/ 4 w 124"/>
                  <a:gd name="T5" fmla="*/ 0 h 179"/>
                  <a:gd name="T6" fmla="*/ 4 w 124"/>
                  <a:gd name="T7" fmla="*/ 6 h 179"/>
                  <a:gd name="T8" fmla="*/ 3 w 124"/>
                  <a:gd name="T9" fmla="*/ 15 h 179"/>
                  <a:gd name="T10" fmla="*/ 1 w 124"/>
                  <a:gd name="T11" fmla="*/ 19 h 179"/>
                  <a:gd name="T12" fmla="*/ 0 w 124"/>
                  <a:gd name="T13" fmla="*/ 19 h 179"/>
                  <a:gd name="T14" fmla="*/ 0 w 124"/>
                  <a:gd name="T15" fmla="*/ 27 h 179"/>
                  <a:gd name="T16" fmla="*/ 2 w 124"/>
                  <a:gd name="T17" fmla="*/ 27 h 179"/>
                  <a:gd name="T18" fmla="*/ 2 w 124"/>
                  <a:gd name="T19" fmla="*/ 22 h 179"/>
                  <a:gd name="T20" fmla="*/ 15 w 124"/>
                  <a:gd name="T21" fmla="*/ 22 h 179"/>
                  <a:gd name="T22" fmla="*/ 16 w 124"/>
                  <a:gd name="T23" fmla="*/ 27 h 179"/>
                  <a:gd name="T24" fmla="*/ 18 w 124"/>
                  <a:gd name="T25" fmla="*/ 27 h 179"/>
                  <a:gd name="T26" fmla="*/ 18 w 124"/>
                  <a:gd name="T27" fmla="*/ 19 h 179"/>
                  <a:gd name="T28" fmla="*/ 16 w 124"/>
                  <a:gd name="T29" fmla="*/ 19 h 179"/>
                  <a:gd name="T30" fmla="*/ 16 w 124"/>
                  <a:gd name="T31" fmla="*/ 0 h 179"/>
                  <a:gd name="T32" fmla="*/ 14 w 124"/>
                  <a:gd name="T33" fmla="*/ 19 h 179"/>
                  <a:gd name="T34" fmla="*/ 14 w 124"/>
                  <a:gd name="T35" fmla="*/ 19 h 179"/>
                  <a:gd name="T36" fmla="*/ 4 w 124"/>
                  <a:gd name="T37" fmla="*/ 19 h 179"/>
                  <a:gd name="T38" fmla="*/ 6 w 124"/>
                  <a:gd name="T39" fmla="*/ 15 h 179"/>
                  <a:gd name="T40" fmla="*/ 7 w 124"/>
                  <a:gd name="T41" fmla="*/ 6 h 179"/>
                  <a:gd name="T42" fmla="*/ 7 w 124"/>
                  <a:gd name="T43" fmla="*/ 2 h 179"/>
                  <a:gd name="T44" fmla="*/ 14 w 124"/>
                  <a:gd name="T45" fmla="*/ 2 h 179"/>
                  <a:gd name="T46" fmla="*/ 14 w 124"/>
                  <a:gd name="T47" fmla="*/ 19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4" h="179">
                    <a:moveTo>
                      <a:pt x="111" y="0"/>
                    </a:moveTo>
                    <a:lnTo>
                      <a:pt x="111" y="0"/>
                    </a:lnTo>
                    <a:cubicBezTo>
                      <a:pt x="30" y="0"/>
                      <a:pt x="57" y="0"/>
                      <a:pt x="30" y="0"/>
                    </a:cubicBezTo>
                    <a:cubicBezTo>
                      <a:pt x="30" y="37"/>
                      <a:pt x="30" y="25"/>
                      <a:pt x="30" y="37"/>
                    </a:cubicBezTo>
                    <a:cubicBezTo>
                      <a:pt x="30" y="61"/>
                      <a:pt x="29" y="81"/>
                      <a:pt x="24" y="97"/>
                    </a:cubicBezTo>
                    <a:cubicBezTo>
                      <a:pt x="21" y="108"/>
                      <a:pt x="15" y="119"/>
                      <a:pt x="10" y="128"/>
                    </a:cubicBezTo>
                    <a:cubicBezTo>
                      <a:pt x="0" y="129"/>
                      <a:pt x="3" y="129"/>
                      <a:pt x="0" y="129"/>
                    </a:cubicBezTo>
                    <a:cubicBezTo>
                      <a:pt x="0" y="178"/>
                      <a:pt x="0" y="162"/>
                      <a:pt x="0" y="178"/>
                    </a:cubicBezTo>
                    <a:cubicBezTo>
                      <a:pt x="15" y="178"/>
                      <a:pt x="10" y="178"/>
                      <a:pt x="15" y="178"/>
                    </a:cubicBezTo>
                    <a:cubicBezTo>
                      <a:pt x="16" y="143"/>
                      <a:pt x="16" y="154"/>
                      <a:pt x="16" y="143"/>
                    </a:cubicBezTo>
                    <a:cubicBezTo>
                      <a:pt x="106" y="143"/>
                      <a:pt x="76" y="143"/>
                      <a:pt x="106" y="143"/>
                    </a:cubicBezTo>
                    <a:cubicBezTo>
                      <a:pt x="108" y="178"/>
                      <a:pt x="107" y="166"/>
                      <a:pt x="108" y="178"/>
                    </a:cubicBezTo>
                    <a:cubicBezTo>
                      <a:pt x="122" y="178"/>
                      <a:pt x="117" y="178"/>
                      <a:pt x="122" y="178"/>
                    </a:cubicBezTo>
                    <a:cubicBezTo>
                      <a:pt x="123" y="129"/>
                      <a:pt x="123" y="145"/>
                      <a:pt x="123" y="129"/>
                    </a:cubicBezTo>
                    <a:cubicBezTo>
                      <a:pt x="111" y="128"/>
                      <a:pt x="115" y="128"/>
                      <a:pt x="111" y="128"/>
                    </a:cubicBezTo>
                    <a:cubicBezTo>
                      <a:pt x="111" y="85"/>
                      <a:pt x="111" y="43"/>
                      <a:pt x="111" y="0"/>
                    </a:cubicBezTo>
                    <a:close/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29" y="128"/>
                      <a:pt x="50" y="128"/>
                      <a:pt x="29" y="128"/>
                    </a:cubicBezTo>
                    <a:cubicBezTo>
                      <a:pt x="33" y="120"/>
                      <a:pt x="38" y="111"/>
                      <a:pt x="41" y="100"/>
                    </a:cubicBezTo>
                    <a:cubicBezTo>
                      <a:pt x="45" y="85"/>
                      <a:pt x="48" y="66"/>
                      <a:pt x="48" y="43"/>
                    </a:cubicBezTo>
                    <a:cubicBezTo>
                      <a:pt x="48" y="15"/>
                      <a:pt x="48" y="25"/>
                      <a:pt x="48" y="15"/>
                    </a:cubicBezTo>
                    <a:cubicBezTo>
                      <a:pt x="93" y="15"/>
                      <a:pt x="78" y="15"/>
                      <a:pt x="93" y="15"/>
                    </a:cubicBezTo>
                    <a:cubicBezTo>
                      <a:pt x="93" y="53"/>
                      <a:pt x="93" y="90"/>
                      <a:pt x="93" y="12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23"/>
              <p:cNvSpPr>
                <a:spLocks noChangeArrowheads="1"/>
              </p:cNvSpPr>
              <p:nvPr/>
            </p:nvSpPr>
            <p:spPr bwMode="auto">
              <a:xfrm>
                <a:off x="589" y="4183"/>
                <a:ext cx="18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3 w 121"/>
                  <a:gd name="T11" fmla="*/ 14 h 144"/>
                  <a:gd name="T12" fmla="*/ 15 w 121"/>
                  <a:gd name="T13" fmla="*/ 21 h 144"/>
                  <a:gd name="T14" fmla="*/ 18 w 121"/>
                  <a:gd name="T15" fmla="*/ 21 h 144"/>
                  <a:gd name="T16" fmla="*/ 11 w 121"/>
                  <a:gd name="T17" fmla="*/ 0 h 144"/>
                  <a:gd name="T18" fmla="*/ 7 w 121"/>
                  <a:gd name="T19" fmla="*/ 0 h 144"/>
                  <a:gd name="T20" fmla="*/ 6 w 121"/>
                  <a:gd name="T21" fmla="*/ 12 h 144"/>
                  <a:gd name="T22" fmla="*/ 6 w 121"/>
                  <a:gd name="T23" fmla="*/ 12 h 144"/>
                  <a:gd name="T24" fmla="*/ 8 w 121"/>
                  <a:gd name="T25" fmla="*/ 6 h 144"/>
                  <a:gd name="T26" fmla="*/ 9 w 121"/>
                  <a:gd name="T27" fmla="*/ 2 h 144"/>
                  <a:gd name="T28" fmla="*/ 9 w 121"/>
                  <a:gd name="T29" fmla="*/ 2 h 144"/>
                  <a:gd name="T30" fmla="*/ 10 w 121"/>
                  <a:gd name="T31" fmla="*/ 6 h 144"/>
                  <a:gd name="T32" fmla="*/ 12 w 121"/>
                  <a:gd name="T33" fmla="*/ 12 h 144"/>
                  <a:gd name="T34" fmla="*/ 6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4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24"/>
              <p:cNvSpPr>
                <a:spLocks noChangeArrowheads="1"/>
              </p:cNvSpPr>
              <p:nvPr/>
            </p:nvSpPr>
            <p:spPr bwMode="auto">
              <a:xfrm>
                <a:off x="614" y="4183"/>
                <a:ext cx="13" cy="21"/>
              </a:xfrm>
              <a:custGeom>
                <a:avLst/>
                <a:gdLst>
                  <a:gd name="T0" fmla="*/ 5 w 89"/>
                  <a:gd name="T1" fmla="*/ 0 h 145"/>
                  <a:gd name="T2" fmla="*/ 5 w 89"/>
                  <a:gd name="T3" fmla="*/ 0 h 145"/>
                  <a:gd name="T4" fmla="*/ 0 w 89"/>
                  <a:gd name="T5" fmla="*/ 0 h 145"/>
                  <a:gd name="T6" fmla="*/ 0 w 89"/>
                  <a:gd name="T7" fmla="*/ 21 h 145"/>
                  <a:gd name="T8" fmla="*/ 3 w 89"/>
                  <a:gd name="T9" fmla="*/ 21 h 145"/>
                  <a:gd name="T10" fmla="*/ 3 w 89"/>
                  <a:gd name="T11" fmla="*/ 12 h 145"/>
                  <a:gd name="T12" fmla="*/ 5 w 89"/>
                  <a:gd name="T13" fmla="*/ 13 h 145"/>
                  <a:gd name="T14" fmla="*/ 11 w 89"/>
                  <a:gd name="T15" fmla="*/ 11 h 145"/>
                  <a:gd name="T16" fmla="*/ 13 w 89"/>
                  <a:gd name="T17" fmla="*/ 6 h 145"/>
                  <a:gd name="T18" fmla="*/ 11 w 89"/>
                  <a:gd name="T19" fmla="*/ 2 h 145"/>
                  <a:gd name="T20" fmla="*/ 5 w 89"/>
                  <a:gd name="T21" fmla="*/ 0 h 145"/>
                  <a:gd name="T22" fmla="*/ 5 w 89"/>
                  <a:gd name="T23" fmla="*/ 11 h 145"/>
                  <a:gd name="T24" fmla="*/ 5 w 89"/>
                  <a:gd name="T25" fmla="*/ 11 h 145"/>
                  <a:gd name="T26" fmla="*/ 3 w 89"/>
                  <a:gd name="T27" fmla="*/ 11 h 145"/>
                  <a:gd name="T28" fmla="*/ 3 w 89"/>
                  <a:gd name="T29" fmla="*/ 2 h 145"/>
                  <a:gd name="T30" fmla="*/ 5 w 89"/>
                  <a:gd name="T31" fmla="*/ 2 h 145"/>
                  <a:gd name="T32" fmla="*/ 10 w 89"/>
                  <a:gd name="T33" fmla="*/ 6 h 145"/>
                  <a:gd name="T34" fmla="*/ 5 w 89"/>
                  <a:gd name="T35" fmla="*/ 11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" h="145">
                    <a:moveTo>
                      <a:pt x="35" y="0"/>
                    </a:moveTo>
                    <a:lnTo>
                      <a:pt x="35" y="0"/>
                    </a:lnTo>
                    <a:cubicBezTo>
                      <a:pt x="21" y="0"/>
                      <a:pt x="9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18" y="144"/>
                      <a:pt x="12" y="144"/>
                      <a:pt x="18" y="144"/>
                    </a:cubicBezTo>
                    <a:cubicBezTo>
                      <a:pt x="18" y="86"/>
                      <a:pt x="18" y="106"/>
                      <a:pt x="18" y="86"/>
                    </a:cubicBezTo>
                    <a:cubicBezTo>
                      <a:pt x="23" y="88"/>
                      <a:pt x="27" y="88"/>
                      <a:pt x="33" y="88"/>
                    </a:cubicBezTo>
                    <a:cubicBezTo>
                      <a:pt x="52" y="88"/>
                      <a:pt x="67" y="83"/>
                      <a:pt x="77" y="73"/>
                    </a:cubicBezTo>
                    <a:cubicBezTo>
                      <a:pt x="85" y="65"/>
                      <a:pt x="88" y="54"/>
                      <a:pt x="88" y="42"/>
                    </a:cubicBezTo>
                    <a:cubicBezTo>
                      <a:pt x="88" y="29"/>
                      <a:pt x="84" y="19"/>
                      <a:pt x="76" y="12"/>
                    </a:cubicBezTo>
                    <a:cubicBezTo>
                      <a:pt x="67" y="4"/>
                      <a:pt x="53" y="0"/>
                      <a:pt x="35" y="0"/>
                    </a:cubicBezTo>
                    <a:close/>
                    <a:moveTo>
                      <a:pt x="33" y="74"/>
                    </a:moveTo>
                    <a:lnTo>
                      <a:pt x="33" y="74"/>
                    </a:lnTo>
                    <a:cubicBezTo>
                      <a:pt x="27" y="74"/>
                      <a:pt x="23" y="73"/>
                      <a:pt x="18" y="73"/>
                    </a:cubicBezTo>
                    <a:cubicBezTo>
                      <a:pt x="18" y="16"/>
                      <a:pt x="18" y="35"/>
                      <a:pt x="18" y="16"/>
                    </a:cubicBezTo>
                    <a:cubicBezTo>
                      <a:pt x="21" y="15"/>
                      <a:pt x="27" y="15"/>
                      <a:pt x="36" y="15"/>
                    </a:cubicBezTo>
                    <a:cubicBezTo>
                      <a:pt x="56" y="15"/>
                      <a:pt x="70" y="24"/>
                      <a:pt x="70" y="42"/>
                    </a:cubicBezTo>
                    <a:cubicBezTo>
                      <a:pt x="70" y="62"/>
                      <a:pt x="56" y="74"/>
                      <a:pt x="33" y="7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25"/>
              <p:cNvSpPr>
                <a:spLocks noChangeArrowheads="1"/>
              </p:cNvSpPr>
              <p:nvPr/>
            </p:nvSpPr>
            <p:spPr bwMode="auto">
              <a:xfrm>
                <a:off x="632" y="4183"/>
                <a:ext cx="16" cy="22"/>
              </a:xfrm>
              <a:custGeom>
                <a:avLst/>
                <a:gdLst>
                  <a:gd name="T0" fmla="*/ 11 w 111"/>
                  <a:gd name="T1" fmla="*/ 2 h 150"/>
                  <a:gd name="T2" fmla="*/ 11 w 111"/>
                  <a:gd name="T3" fmla="*/ 2 h 150"/>
                  <a:gd name="T4" fmla="*/ 15 w 111"/>
                  <a:gd name="T5" fmla="*/ 3 h 150"/>
                  <a:gd name="T6" fmla="*/ 16 w 111"/>
                  <a:gd name="T7" fmla="*/ 1 h 150"/>
                  <a:gd name="T8" fmla="*/ 11 w 111"/>
                  <a:gd name="T9" fmla="*/ 0 h 150"/>
                  <a:gd name="T10" fmla="*/ 0 w 111"/>
                  <a:gd name="T11" fmla="*/ 11 h 150"/>
                  <a:gd name="T12" fmla="*/ 10 w 111"/>
                  <a:gd name="T13" fmla="*/ 22 h 150"/>
                  <a:gd name="T14" fmla="*/ 16 w 111"/>
                  <a:gd name="T15" fmla="*/ 21 h 150"/>
                  <a:gd name="T16" fmla="*/ 15 w 111"/>
                  <a:gd name="T17" fmla="*/ 19 h 150"/>
                  <a:gd name="T18" fmla="*/ 11 w 111"/>
                  <a:gd name="T19" fmla="*/ 19 h 150"/>
                  <a:gd name="T20" fmla="*/ 3 w 111"/>
                  <a:gd name="T21" fmla="*/ 11 h 150"/>
                  <a:gd name="T22" fmla="*/ 11 w 111"/>
                  <a:gd name="T23" fmla="*/ 2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150">
                    <a:moveTo>
                      <a:pt x="77" y="17"/>
                    </a:moveTo>
                    <a:lnTo>
                      <a:pt x="77" y="17"/>
                    </a:lnTo>
                    <a:cubicBezTo>
                      <a:pt x="87" y="17"/>
                      <a:pt x="98" y="18"/>
                      <a:pt x="106" y="23"/>
                    </a:cubicBezTo>
                    <a:cubicBezTo>
                      <a:pt x="110" y="8"/>
                      <a:pt x="109" y="13"/>
                      <a:pt x="110" y="8"/>
                    </a:cubicBezTo>
                    <a:cubicBezTo>
                      <a:pt x="104" y="5"/>
                      <a:pt x="93" y="0"/>
                      <a:pt x="75" y="0"/>
                    </a:cubicBezTo>
                    <a:cubicBezTo>
                      <a:pt x="31" y="0"/>
                      <a:pt x="0" y="31"/>
                      <a:pt x="0" y="76"/>
                    </a:cubicBezTo>
                    <a:cubicBezTo>
                      <a:pt x="0" y="123"/>
                      <a:pt x="31" y="149"/>
                      <a:pt x="72" y="149"/>
                    </a:cubicBezTo>
                    <a:cubicBezTo>
                      <a:pt x="89" y="149"/>
                      <a:pt x="103" y="144"/>
                      <a:pt x="109" y="141"/>
                    </a:cubicBezTo>
                    <a:cubicBezTo>
                      <a:pt x="106" y="128"/>
                      <a:pt x="107" y="132"/>
                      <a:pt x="106" y="128"/>
                    </a:cubicBezTo>
                    <a:cubicBezTo>
                      <a:pt x="98" y="131"/>
                      <a:pt x="86" y="132"/>
                      <a:pt x="75" y="132"/>
                    </a:cubicBezTo>
                    <a:cubicBezTo>
                      <a:pt x="40" y="132"/>
                      <a:pt x="20" y="111"/>
                      <a:pt x="20" y="76"/>
                    </a:cubicBezTo>
                    <a:cubicBezTo>
                      <a:pt x="20" y="38"/>
                      <a:pt x="43" y="17"/>
                      <a:pt x="77" y="17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26"/>
              <p:cNvSpPr>
                <a:spLocks noChangeArrowheads="1"/>
              </p:cNvSpPr>
              <p:nvPr/>
            </p:nvSpPr>
            <p:spPr bwMode="auto">
              <a:xfrm>
                <a:off x="653" y="4183"/>
                <a:ext cx="15" cy="21"/>
              </a:xfrm>
              <a:custGeom>
                <a:avLst/>
                <a:gdLst>
                  <a:gd name="T0" fmla="*/ 0 w 108"/>
                  <a:gd name="T1" fmla="*/ 2 h 144"/>
                  <a:gd name="T2" fmla="*/ 6 w 108"/>
                  <a:gd name="T3" fmla="*/ 2 h 144"/>
                  <a:gd name="T4" fmla="*/ 6 w 108"/>
                  <a:gd name="T5" fmla="*/ 21 h 144"/>
                  <a:gd name="T6" fmla="*/ 9 w 108"/>
                  <a:gd name="T7" fmla="*/ 21 h 144"/>
                  <a:gd name="T8" fmla="*/ 9 w 108"/>
                  <a:gd name="T9" fmla="*/ 2 h 144"/>
                  <a:gd name="T10" fmla="*/ 15 w 108"/>
                  <a:gd name="T11" fmla="*/ 2 h 144"/>
                  <a:gd name="T12" fmla="*/ 15 w 108"/>
                  <a:gd name="T13" fmla="*/ 0 h 144"/>
                  <a:gd name="T14" fmla="*/ 0 w 108"/>
                  <a:gd name="T15" fmla="*/ 0 h 144"/>
                  <a:gd name="T16" fmla="*/ 0 w 108"/>
                  <a:gd name="T17" fmla="*/ 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144">
                    <a:moveTo>
                      <a:pt x="0" y="15"/>
                    </a:moveTo>
                    <a:cubicBezTo>
                      <a:pt x="15" y="15"/>
                      <a:pt x="30" y="15"/>
                      <a:pt x="44" y="15"/>
                    </a:cubicBezTo>
                    <a:cubicBezTo>
                      <a:pt x="44" y="58"/>
                      <a:pt x="44" y="100"/>
                      <a:pt x="44" y="143"/>
                    </a:cubicBezTo>
                    <a:cubicBezTo>
                      <a:pt x="50" y="143"/>
                      <a:pt x="56" y="143"/>
                      <a:pt x="63" y="143"/>
                    </a:cubicBezTo>
                    <a:cubicBezTo>
                      <a:pt x="63" y="100"/>
                      <a:pt x="63" y="58"/>
                      <a:pt x="63" y="15"/>
                    </a:cubicBezTo>
                    <a:cubicBezTo>
                      <a:pt x="77" y="15"/>
                      <a:pt x="92" y="15"/>
                      <a:pt x="107" y="15"/>
                    </a:cubicBezTo>
                    <a:cubicBezTo>
                      <a:pt x="107" y="10"/>
                      <a:pt x="107" y="5"/>
                      <a:pt x="107" y="0"/>
                    </a:cubicBezTo>
                    <a:cubicBezTo>
                      <a:pt x="71" y="0"/>
                      <a:pt x="3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27"/>
              <p:cNvSpPr>
                <a:spLocks noChangeArrowheads="1"/>
              </p:cNvSpPr>
              <p:nvPr/>
            </p:nvSpPr>
            <p:spPr bwMode="auto">
              <a:xfrm>
                <a:off x="674" y="4183"/>
                <a:ext cx="13" cy="21"/>
              </a:xfrm>
              <a:custGeom>
                <a:avLst/>
                <a:gdLst>
                  <a:gd name="T0" fmla="*/ 9 w 91"/>
                  <a:gd name="T1" fmla="*/ 10 h 146"/>
                  <a:gd name="T2" fmla="*/ 9 w 91"/>
                  <a:gd name="T3" fmla="*/ 10 h 146"/>
                  <a:gd name="T4" fmla="*/ 9 w 91"/>
                  <a:gd name="T5" fmla="*/ 10 h 146"/>
                  <a:gd name="T6" fmla="*/ 12 w 91"/>
                  <a:gd name="T7" fmla="*/ 5 h 146"/>
                  <a:gd name="T8" fmla="*/ 10 w 91"/>
                  <a:gd name="T9" fmla="*/ 1 h 146"/>
                  <a:gd name="T10" fmla="*/ 5 w 91"/>
                  <a:gd name="T11" fmla="*/ 0 h 146"/>
                  <a:gd name="T12" fmla="*/ 0 w 91"/>
                  <a:gd name="T13" fmla="*/ 0 h 146"/>
                  <a:gd name="T14" fmla="*/ 0 w 91"/>
                  <a:gd name="T15" fmla="*/ 21 h 146"/>
                  <a:gd name="T16" fmla="*/ 4 w 91"/>
                  <a:gd name="T17" fmla="*/ 21 h 146"/>
                  <a:gd name="T18" fmla="*/ 11 w 91"/>
                  <a:gd name="T19" fmla="*/ 19 h 146"/>
                  <a:gd name="T20" fmla="*/ 13 w 91"/>
                  <a:gd name="T21" fmla="*/ 15 h 146"/>
                  <a:gd name="T22" fmla="*/ 9 w 91"/>
                  <a:gd name="T23" fmla="*/ 10 h 146"/>
                  <a:gd name="T24" fmla="*/ 3 w 91"/>
                  <a:gd name="T25" fmla="*/ 2 h 146"/>
                  <a:gd name="T26" fmla="*/ 3 w 91"/>
                  <a:gd name="T27" fmla="*/ 2 h 146"/>
                  <a:gd name="T28" fmla="*/ 5 w 91"/>
                  <a:gd name="T29" fmla="*/ 2 h 146"/>
                  <a:gd name="T30" fmla="*/ 9 w 91"/>
                  <a:gd name="T31" fmla="*/ 5 h 146"/>
                  <a:gd name="T32" fmla="*/ 5 w 91"/>
                  <a:gd name="T33" fmla="*/ 9 h 146"/>
                  <a:gd name="T34" fmla="*/ 3 w 91"/>
                  <a:gd name="T35" fmla="*/ 9 h 146"/>
                  <a:gd name="T36" fmla="*/ 3 w 91"/>
                  <a:gd name="T37" fmla="*/ 2 h 146"/>
                  <a:gd name="T38" fmla="*/ 5 w 91"/>
                  <a:gd name="T39" fmla="*/ 19 h 146"/>
                  <a:gd name="T40" fmla="*/ 5 w 91"/>
                  <a:gd name="T41" fmla="*/ 19 h 146"/>
                  <a:gd name="T42" fmla="*/ 3 w 91"/>
                  <a:gd name="T43" fmla="*/ 19 h 146"/>
                  <a:gd name="T44" fmla="*/ 3 w 91"/>
                  <a:gd name="T45" fmla="*/ 11 h 146"/>
                  <a:gd name="T46" fmla="*/ 5 w 91"/>
                  <a:gd name="T47" fmla="*/ 11 h 146"/>
                  <a:gd name="T48" fmla="*/ 10 w 91"/>
                  <a:gd name="T49" fmla="*/ 15 h 146"/>
                  <a:gd name="T50" fmla="*/ 5 w 91"/>
                  <a:gd name="T51" fmla="*/ 1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1" h="146">
                    <a:moveTo>
                      <a:pt x="61" y="68"/>
                    </a:moveTo>
                    <a:lnTo>
                      <a:pt x="61" y="68"/>
                    </a:lnTo>
                    <a:cubicBezTo>
                      <a:pt x="61" y="67"/>
                      <a:pt x="61" y="67"/>
                      <a:pt x="61" y="67"/>
                    </a:cubicBezTo>
                    <a:cubicBezTo>
                      <a:pt x="74" y="62"/>
                      <a:pt x="83" y="50"/>
                      <a:pt x="83" y="36"/>
                    </a:cubicBezTo>
                    <a:cubicBezTo>
                      <a:pt x="83" y="24"/>
                      <a:pt x="80" y="16"/>
                      <a:pt x="73" y="10"/>
                    </a:cubicBezTo>
                    <a:cubicBezTo>
                      <a:pt x="64" y="3"/>
                      <a:pt x="51" y="0"/>
                      <a:pt x="33" y="0"/>
                    </a:cubicBezTo>
                    <a:cubicBezTo>
                      <a:pt x="19" y="0"/>
                      <a:pt x="7" y="1"/>
                      <a:pt x="0" y="3"/>
                    </a:cubicBezTo>
                    <a:cubicBezTo>
                      <a:pt x="0" y="144"/>
                      <a:pt x="0" y="97"/>
                      <a:pt x="0" y="144"/>
                    </a:cubicBezTo>
                    <a:cubicBezTo>
                      <a:pt x="6" y="144"/>
                      <a:pt x="15" y="145"/>
                      <a:pt x="27" y="145"/>
                    </a:cubicBezTo>
                    <a:cubicBezTo>
                      <a:pt x="51" y="145"/>
                      <a:pt x="67" y="141"/>
                      <a:pt x="77" y="132"/>
                    </a:cubicBezTo>
                    <a:cubicBezTo>
                      <a:pt x="85" y="126"/>
                      <a:pt x="90" y="115"/>
                      <a:pt x="90" y="103"/>
                    </a:cubicBezTo>
                    <a:cubicBezTo>
                      <a:pt x="90" y="82"/>
                      <a:pt x="73" y="71"/>
                      <a:pt x="61" y="68"/>
                    </a:cubicBezTo>
                    <a:close/>
                    <a:moveTo>
                      <a:pt x="18" y="16"/>
                    </a:moveTo>
                    <a:lnTo>
                      <a:pt x="18" y="16"/>
                    </a:lnTo>
                    <a:cubicBezTo>
                      <a:pt x="21" y="15"/>
                      <a:pt x="25" y="15"/>
                      <a:pt x="33" y="15"/>
                    </a:cubicBezTo>
                    <a:cubicBezTo>
                      <a:pt x="53" y="15"/>
                      <a:pt x="65" y="21"/>
                      <a:pt x="65" y="38"/>
                    </a:cubicBezTo>
                    <a:cubicBezTo>
                      <a:pt x="65" y="51"/>
                      <a:pt x="54" y="62"/>
                      <a:pt x="35" y="62"/>
                    </a:cubicBezTo>
                    <a:cubicBezTo>
                      <a:pt x="18" y="62"/>
                      <a:pt x="23" y="62"/>
                      <a:pt x="18" y="62"/>
                    </a:cubicBezTo>
                    <a:cubicBezTo>
                      <a:pt x="18" y="47"/>
                      <a:pt x="18" y="32"/>
                      <a:pt x="18" y="16"/>
                    </a:cubicBezTo>
                    <a:close/>
                    <a:moveTo>
                      <a:pt x="33" y="132"/>
                    </a:moveTo>
                    <a:lnTo>
                      <a:pt x="33" y="132"/>
                    </a:lnTo>
                    <a:cubicBezTo>
                      <a:pt x="27" y="132"/>
                      <a:pt x="21" y="130"/>
                      <a:pt x="18" y="130"/>
                    </a:cubicBezTo>
                    <a:cubicBezTo>
                      <a:pt x="18" y="76"/>
                      <a:pt x="18" y="94"/>
                      <a:pt x="18" y="76"/>
                    </a:cubicBezTo>
                    <a:cubicBezTo>
                      <a:pt x="33" y="76"/>
                      <a:pt x="28" y="76"/>
                      <a:pt x="33" y="76"/>
                    </a:cubicBezTo>
                    <a:cubicBezTo>
                      <a:pt x="53" y="76"/>
                      <a:pt x="70" y="83"/>
                      <a:pt x="70" y="103"/>
                    </a:cubicBezTo>
                    <a:cubicBezTo>
                      <a:pt x="70" y="124"/>
                      <a:pt x="51" y="132"/>
                      <a:pt x="33" y="132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28"/>
              <p:cNvSpPr>
                <a:spLocks noChangeArrowheads="1"/>
              </p:cNvSpPr>
              <p:nvPr/>
            </p:nvSpPr>
            <p:spPr bwMode="auto">
              <a:xfrm>
                <a:off x="695" y="4183"/>
                <a:ext cx="11" cy="21"/>
              </a:xfrm>
              <a:custGeom>
                <a:avLst/>
                <a:gdLst>
                  <a:gd name="T0" fmla="*/ 2 w 81"/>
                  <a:gd name="T1" fmla="*/ 11 h 144"/>
                  <a:gd name="T2" fmla="*/ 10 w 81"/>
                  <a:gd name="T3" fmla="*/ 11 h 144"/>
                  <a:gd name="T4" fmla="*/ 10 w 81"/>
                  <a:gd name="T5" fmla="*/ 9 h 144"/>
                  <a:gd name="T6" fmla="*/ 2 w 81"/>
                  <a:gd name="T7" fmla="*/ 9 h 144"/>
                  <a:gd name="T8" fmla="*/ 2 w 81"/>
                  <a:gd name="T9" fmla="*/ 2 h 144"/>
                  <a:gd name="T10" fmla="*/ 10 w 81"/>
                  <a:gd name="T11" fmla="*/ 2 h 144"/>
                  <a:gd name="T12" fmla="*/ 10 w 81"/>
                  <a:gd name="T13" fmla="*/ 0 h 144"/>
                  <a:gd name="T14" fmla="*/ 0 w 81"/>
                  <a:gd name="T15" fmla="*/ 0 h 144"/>
                  <a:gd name="T16" fmla="*/ 0 w 81"/>
                  <a:gd name="T17" fmla="*/ 21 h 144"/>
                  <a:gd name="T18" fmla="*/ 11 w 81"/>
                  <a:gd name="T19" fmla="*/ 21 h 144"/>
                  <a:gd name="T20" fmla="*/ 11 w 81"/>
                  <a:gd name="T21" fmla="*/ 19 h 144"/>
                  <a:gd name="T22" fmla="*/ 2 w 81"/>
                  <a:gd name="T23" fmla="*/ 19 h 144"/>
                  <a:gd name="T24" fmla="*/ 2 w 81"/>
                  <a:gd name="T25" fmla="*/ 1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44">
                    <a:moveTo>
                      <a:pt x="18" y="76"/>
                    </a:moveTo>
                    <a:cubicBezTo>
                      <a:pt x="36" y="76"/>
                      <a:pt x="54" y="76"/>
                      <a:pt x="73" y="76"/>
                    </a:cubicBezTo>
                    <a:cubicBezTo>
                      <a:pt x="73" y="71"/>
                      <a:pt x="73" y="66"/>
                      <a:pt x="73" y="61"/>
                    </a:cubicBezTo>
                    <a:cubicBezTo>
                      <a:pt x="54" y="61"/>
                      <a:pt x="36" y="61"/>
                      <a:pt x="18" y="61"/>
                    </a:cubicBezTo>
                    <a:cubicBezTo>
                      <a:pt x="18" y="46"/>
                      <a:pt x="18" y="31"/>
                      <a:pt x="18" y="15"/>
                    </a:cubicBezTo>
                    <a:cubicBezTo>
                      <a:pt x="37" y="15"/>
                      <a:pt x="56" y="15"/>
                      <a:pt x="76" y="15"/>
                    </a:cubicBezTo>
                    <a:cubicBezTo>
                      <a:pt x="76" y="10"/>
                      <a:pt x="76" y="5"/>
                      <a:pt x="76" y="0"/>
                    </a:cubicBezTo>
                    <a:cubicBezTo>
                      <a:pt x="50" y="0"/>
                      <a:pt x="2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26" y="143"/>
                      <a:pt x="53" y="143"/>
                      <a:pt x="80" y="143"/>
                    </a:cubicBezTo>
                    <a:cubicBezTo>
                      <a:pt x="80" y="138"/>
                      <a:pt x="80" y="133"/>
                      <a:pt x="80" y="128"/>
                    </a:cubicBezTo>
                    <a:cubicBezTo>
                      <a:pt x="59" y="128"/>
                      <a:pt x="39" y="128"/>
                      <a:pt x="18" y="128"/>
                    </a:cubicBezTo>
                    <a:cubicBezTo>
                      <a:pt x="18" y="111"/>
                      <a:pt x="18" y="93"/>
                      <a:pt x="18" y="7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29"/>
              <p:cNvSpPr>
                <a:spLocks noChangeArrowheads="1"/>
              </p:cNvSpPr>
              <p:nvPr/>
            </p:nvSpPr>
            <p:spPr bwMode="auto">
              <a:xfrm>
                <a:off x="71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30"/>
              <p:cNvSpPr>
                <a:spLocks noChangeArrowheads="1"/>
              </p:cNvSpPr>
              <p:nvPr/>
            </p:nvSpPr>
            <p:spPr bwMode="auto">
              <a:xfrm>
                <a:off x="737" y="4183"/>
                <a:ext cx="16" cy="21"/>
              </a:xfrm>
              <a:custGeom>
                <a:avLst/>
                <a:gdLst>
                  <a:gd name="T0" fmla="*/ 13 w 107"/>
                  <a:gd name="T1" fmla="*/ 9 h 144"/>
                  <a:gd name="T2" fmla="*/ 3 w 107"/>
                  <a:gd name="T3" fmla="*/ 9 h 144"/>
                  <a:gd name="T4" fmla="*/ 3 w 107"/>
                  <a:gd name="T5" fmla="*/ 0 h 144"/>
                  <a:gd name="T6" fmla="*/ 0 w 107"/>
                  <a:gd name="T7" fmla="*/ 0 h 144"/>
                  <a:gd name="T8" fmla="*/ 0 w 107"/>
                  <a:gd name="T9" fmla="*/ 21 h 144"/>
                  <a:gd name="T10" fmla="*/ 3 w 107"/>
                  <a:gd name="T11" fmla="*/ 21 h 144"/>
                  <a:gd name="T12" fmla="*/ 3 w 107"/>
                  <a:gd name="T13" fmla="*/ 11 h 144"/>
                  <a:gd name="T14" fmla="*/ 13 w 107"/>
                  <a:gd name="T15" fmla="*/ 11 h 144"/>
                  <a:gd name="T16" fmla="*/ 13 w 107"/>
                  <a:gd name="T17" fmla="*/ 21 h 144"/>
                  <a:gd name="T18" fmla="*/ 16 w 107"/>
                  <a:gd name="T19" fmla="*/ 21 h 144"/>
                  <a:gd name="T20" fmla="*/ 16 w 107"/>
                  <a:gd name="T21" fmla="*/ 0 h 144"/>
                  <a:gd name="T22" fmla="*/ 13 w 107"/>
                  <a:gd name="T23" fmla="*/ 0 h 144"/>
                  <a:gd name="T24" fmla="*/ 13 w 107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4">
                    <a:moveTo>
                      <a:pt x="88" y="59"/>
                    </a:moveTo>
                    <a:cubicBezTo>
                      <a:pt x="65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5" y="76"/>
                      <a:pt x="88" y="76"/>
                    </a:cubicBezTo>
                    <a:cubicBezTo>
                      <a:pt x="88" y="98"/>
                      <a:pt x="88" y="121"/>
                      <a:pt x="88" y="143"/>
                    </a:cubicBezTo>
                    <a:cubicBezTo>
                      <a:pt x="94" y="143"/>
                      <a:pt x="100" y="143"/>
                      <a:pt x="106" y="143"/>
                    </a:cubicBezTo>
                    <a:cubicBezTo>
                      <a:pt x="106" y="95"/>
                      <a:pt x="106" y="48"/>
                      <a:pt x="106" y="0"/>
                    </a:cubicBezTo>
                    <a:cubicBezTo>
                      <a:pt x="100" y="0"/>
                      <a:pt x="94" y="0"/>
                      <a:pt x="88" y="0"/>
                    </a:cubicBezTo>
                    <a:cubicBezTo>
                      <a:pt x="88" y="20"/>
                      <a:pt x="88" y="40"/>
                      <a:pt x="88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1"/>
              <p:cNvSpPr>
                <a:spLocks noChangeArrowheads="1"/>
              </p:cNvSpPr>
              <p:nvPr/>
            </p:nvSpPr>
            <p:spPr bwMode="auto">
              <a:xfrm>
                <a:off x="759" y="4183"/>
                <a:ext cx="17" cy="21"/>
              </a:xfrm>
              <a:custGeom>
                <a:avLst/>
                <a:gdLst>
                  <a:gd name="T0" fmla="*/ 7 w 121"/>
                  <a:gd name="T1" fmla="*/ 0 h 144"/>
                  <a:gd name="T2" fmla="*/ 7 w 121"/>
                  <a:gd name="T3" fmla="*/ 0 h 144"/>
                  <a:gd name="T4" fmla="*/ 0 w 121"/>
                  <a:gd name="T5" fmla="*/ 21 h 144"/>
                  <a:gd name="T6" fmla="*/ 3 w 121"/>
                  <a:gd name="T7" fmla="*/ 21 h 144"/>
                  <a:gd name="T8" fmla="*/ 5 w 121"/>
                  <a:gd name="T9" fmla="*/ 14 h 144"/>
                  <a:gd name="T10" fmla="*/ 12 w 121"/>
                  <a:gd name="T11" fmla="*/ 14 h 144"/>
                  <a:gd name="T12" fmla="*/ 14 w 121"/>
                  <a:gd name="T13" fmla="*/ 21 h 144"/>
                  <a:gd name="T14" fmla="*/ 17 w 121"/>
                  <a:gd name="T15" fmla="*/ 21 h 144"/>
                  <a:gd name="T16" fmla="*/ 10 w 121"/>
                  <a:gd name="T17" fmla="*/ 0 h 144"/>
                  <a:gd name="T18" fmla="*/ 7 w 121"/>
                  <a:gd name="T19" fmla="*/ 0 h 144"/>
                  <a:gd name="T20" fmla="*/ 5 w 121"/>
                  <a:gd name="T21" fmla="*/ 12 h 144"/>
                  <a:gd name="T22" fmla="*/ 5 w 121"/>
                  <a:gd name="T23" fmla="*/ 12 h 144"/>
                  <a:gd name="T24" fmla="*/ 7 w 121"/>
                  <a:gd name="T25" fmla="*/ 6 h 144"/>
                  <a:gd name="T26" fmla="*/ 8 w 121"/>
                  <a:gd name="T27" fmla="*/ 2 h 144"/>
                  <a:gd name="T28" fmla="*/ 8 w 121"/>
                  <a:gd name="T29" fmla="*/ 2 h 144"/>
                  <a:gd name="T30" fmla="*/ 9 w 121"/>
                  <a:gd name="T31" fmla="*/ 6 h 144"/>
                  <a:gd name="T32" fmla="*/ 11 w 121"/>
                  <a:gd name="T33" fmla="*/ 12 h 144"/>
                  <a:gd name="T34" fmla="*/ 5 w 121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20" y="143"/>
                      <a:pt x="13" y="143"/>
                      <a:pt x="20" y="143"/>
                    </a:cubicBezTo>
                    <a:cubicBezTo>
                      <a:pt x="35" y="99"/>
                      <a:pt x="30" y="114"/>
                      <a:pt x="35" y="99"/>
                    </a:cubicBezTo>
                    <a:cubicBezTo>
                      <a:pt x="85" y="99"/>
                      <a:pt x="68" y="99"/>
                      <a:pt x="85" y="99"/>
                    </a:cubicBezTo>
                    <a:cubicBezTo>
                      <a:pt x="100" y="143"/>
                      <a:pt x="95" y="128"/>
                      <a:pt x="100" y="143"/>
                    </a:cubicBezTo>
                    <a:cubicBezTo>
                      <a:pt x="120" y="143"/>
                      <a:pt x="113" y="143"/>
                      <a:pt x="120" y="143"/>
                    </a:cubicBezTo>
                    <a:cubicBezTo>
                      <a:pt x="71" y="0"/>
                      <a:pt x="88" y="48"/>
                      <a:pt x="71" y="0"/>
                    </a:cubicBezTo>
                    <a:cubicBezTo>
                      <a:pt x="64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1" y="43"/>
                      <a:pt x="47" y="56"/>
                      <a:pt x="51" y="43"/>
                    </a:cubicBezTo>
                    <a:cubicBezTo>
                      <a:pt x="55" y="34"/>
                      <a:pt x="58" y="25"/>
                      <a:pt x="59" y="17"/>
                    </a:cubicBezTo>
                    <a:cubicBezTo>
                      <a:pt x="62" y="25"/>
                      <a:pt x="64" y="34"/>
                      <a:pt x="67" y="43"/>
                    </a:cubicBezTo>
                    <a:cubicBezTo>
                      <a:pt x="80" y="84"/>
                      <a:pt x="76" y="70"/>
                      <a:pt x="80" y="84"/>
                    </a:cubicBezTo>
                    <a:cubicBezTo>
                      <a:pt x="66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32"/>
              <p:cNvSpPr>
                <a:spLocks noChangeArrowheads="1"/>
              </p:cNvSpPr>
              <p:nvPr/>
            </p:nvSpPr>
            <p:spPr bwMode="auto">
              <a:xfrm>
                <a:off x="782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6 w 97"/>
                  <a:gd name="T7" fmla="*/ 11 h 145"/>
                  <a:gd name="T8" fmla="*/ 6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4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3" y="18"/>
                      <a:pt x="8" y="27"/>
                      <a:pt x="8" y="41"/>
                    </a:cubicBezTo>
                    <a:cubicBezTo>
                      <a:pt x="8" y="60"/>
                      <a:pt x="22" y="73"/>
                      <a:pt x="39" y="76"/>
                    </a:cubicBezTo>
                    <a:cubicBezTo>
                      <a:pt x="35" y="77"/>
                      <a:pt x="31" y="80"/>
                      <a:pt x="28" y="83"/>
                    </a:cubicBezTo>
                    <a:cubicBezTo>
                      <a:pt x="16" y="95"/>
                      <a:pt x="11" y="115"/>
                      <a:pt x="5" y="132"/>
                    </a:cubicBezTo>
                    <a:cubicBezTo>
                      <a:pt x="3" y="136"/>
                      <a:pt x="2" y="141"/>
                      <a:pt x="0" y="144"/>
                    </a:cubicBezTo>
                    <a:cubicBezTo>
                      <a:pt x="20" y="144"/>
                      <a:pt x="14" y="144"/>
                      <a:pt x="20" y="144"/>
                    </a:cubicBezTo>
                    <a:cubicBezTo>
                      <a:pt x="22" y="141"/>
                      <a:pt x="23" y="138"/>
                      <a:pt x="25" y="133"/>
                    </a:cubicBezTo>
                    <a:cubicBezTo>
                      <a:pt x="29" y="120"/>
                      <a:pt x="34" y="100"/>
                      <a:pt x="43" y="89"/>
                    </a:cubicBezTo>
                    <a:cubicBezTo>
                      <a:pt x="48" y="85"/>
                      <a:pt x="55" y="82"/>
                      <a:pt x="64" y="82"/>
                    </a:cubicBezTo>
                    <a:cubicBezTo>
                      <a:pt x="78" y="82"/>
                      <a:pt x="73" y="82"/>
                      <a:pt x="78" y="82"/>
                    </a:cubicBezTo>
                    <a:cubicBezTo>
                      <a:pt x="78" y="144"/>
                      <a:pt x="78" y="123"/>
                      <a:pt x="78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8" y="68"/>
                    </a:moveTo>
                    <a:lnTo>
                      <a:pt x="78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60" y="15"/>
                    </a:cubicBezTo>
                    <a:cubicBezTo>
                      <a:pt x="69" y="15"/>
                      <a:pt x="73" y="15"/>
                      <a:pt x="78" y="16"/>
                    </a:cubicBezTo>
                    <a:cubicBezTo>
                      <a:pt x="78" y="34"/>
                      <a:pt x="78" y="51"/>
                      <a:pt x="78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3"/>
              <p:cNvSpPr>
                <a:spLocks noChangeArrowheads="1"/>
              </p:cNvSpPr>
              <p:nvPr/>
            </p:nvSpPr>
            <p:spPr bwMode="auto">
              <a:xfrm>
                <a:off x="813" y="4183"/>
                <a:ext cx="14" cy="21"/>
              </a:xfrm>
              <a:custGeom>
                <a:avLst/>
                <a:gdLst>
                  <a:gd name="T0" fmla="*/ 6 w 99"/>
                  <a:gd name="T1" fmla="*/ 10 h 144"/>
                  <a:gd name="T2" fmla="*/ 6 w 99"/>
                  <a:gd name="T3" fmla="*/ 10 h 144"/>
                  <a:gd name="T4" fmla="*/ 14 w 99"/>
                  <a:gd name="T5" fmla="*/ 0 h 144"/>
                  <a:gd name="T6" fmla="*/ 10 w 99"/>
                  <a:gd name="T7" fmla="*/ 0 h 144"/>
                  <a:gd name="T8" fmla="*/ 4 w 99"/>
                  <a:gd name="T9" fmla="*/ 9 h 144"/>
                  <a:gd name="T10" fmla="*/ 3 w 99"/>
                  <a:gd name="T11" fmla="*/ 9 h 144"/>
                  <a:gd name="T12" fmla="*/ 3 w 99"/>
                  <a:gd name="T13" fmla="*/ 0 h 144"/>
                  <a:gd name="T14" fmla="*/ 0 w 99"/>
                  <a:gd name="T15" fmla="*/ 0 h 144"/>
                  <a:gd name="T16" fmla="*/ 0 w 99"/>
                  <a:gd name="T17" fmla="*/ 21 h 144"/>
                  <a:gd name="T18" fmla="*/ 3 w 99"/>
                  <a:gd name="T19" fmla="*/ 21 h 144"/>
                  <a:gd name="T20" fmla="*/ 3 w 99"/>
                  <a:gd name="T21" fmla="*/ 11 h 144"/>
                  <a:gd name="T22" fmla="*/ 4 w 99"/>
                  <a:gd name="T23" fmla="*/ 11 h 144"/>
                  <a:gd name="T24" fmla="*/ 9 w 99"/>
                  <a:gd name="T25" fmla="*/ 16 h 144"/>
                  <a:gd name="T26" fmla="*/ 11 w 99"/>
                  <a:gd name="T27" fmla="*/ 21 h 144"/>
                  <a:gd name="T28" fmla="*/ 14 w 99"/>
                  <a:gd name="T29" fmla="*/ 21 h 144"/>
                  <a:gd name="T30" fmla="*/ 12 w 99"/>
                  <a:gd name="T31" fmla="*/ 15 h 144"/>
                  <a:gd name="T32" fmla="*/ 6 w 99"/>
                  <a:gd name="T33" fmla="*/ 1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44">
                    <a:moveTo>
                      <a:pt x="41" y="66"/>
                    </a:moveTo>
                    <a:lnTo>
                      <a:pt x="41" y="66"/>
                    </a:lnTo>
                    <a:cubicBezTo>
                      <a:pt x="96" y="0"/>
                      <a:pt x="78" y="22"/>
                      <a:pt x="96" y="0"/>
                    </a:cubicBezTo>
                    <a:cubicBezTo>
                      <a:pt x="74" y="0"/>
                      <a:pt x="81" y="0"/>
                      <a:pt x="74" y="0"/>
                    </a:cubicBezTo>
                    <a:cubicBezTo>
                      <a:pt x="25" y="64"/>
                      <a:pt x="41" y="43"/>
                      <a:pt x="25" y="64"/>
                    </a:cubicBezTo>
                    <a:cubicBezTo>
                      <a:pt x="19" y="64"/>
                      <a:pt x="21" y="64"/>
                      <a:pt x="19" y="64"/>
                    </a:cubicBezTo>
                    <a:cubicBezTo>
                      <a:pt x="19" y="0"/>
                      <a:pt x="19" y="22"/>
                      <a:pt x="19" y="0"/>
                    </a:cubicBezTo>
                    <a:cubicBezTo>
                      <a:pt x="0" y="0"/>
                      <a:pt x="6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19" y="78"/>
                      <a:pt x="19" y="99"/>
                      <a:pt x="19" y="78"/>
                    </a:cubicBezTo>
                    <a:cubicBezTo>
                      <a:pt x="25" y="78"/>
                      <a:pt x="23" y="78"/>
                      <a:pt x="25" y="78"/>
                    </a:cubicBezTo>
                    <a:cubicBezTo>
                      <a:pt x="49" y="78"/>
                      <a:pt x="58" y="91"/>
                      <a:pt x="64" y="110"/>
                    </a:cubicBezTo>
                    <a:cubicBezTo>
                      <a:pt x="69" y="120"/>
                      <a:pt x="74" y="134"/>
                      <a:pt x="78" y="143"/>
                    </a:cubicBezTo>
                    <a:cubicBezTo>
                      <a:pt x="98" y="143"/>
                      <a:pt x="91" y="143"/>
                      <a:pt x="98" y="143"/>
                    </a:cubicBezTo>
                    <a:cubicBezTo>
                      <a:pt x="92" y="131"/>
                      <a:pt x="87" y="117"/>
                      <a:pt x="83" y="102"/>
                    </a:cubicBezTo>
                    <a:cubicBezTo>
                      <a:pt x="75" y="84"/>
                      <a:pt x="66" y="69"/>
                      <a:pt x="41" y="66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Freeform 34"/>
              <p:cNvSpPr>
                <a:spLocks noChangeArrowheads="1"/>
              </p:cNvSpPr>
              <p:nvPr/>
            </p:nvSpPr>
            <p:spPr bwMode="auto">
              <a:xfrm>
                <a:off x="832" y="4183"/>
                <a:ext cx="19" cy="22"/>
              </a:xfrm>
              <a:custGeom>
                <a:avLst/>
                <a:gdLst>
                  <a:gd name="T0" fmla="*/ 10 w 132"/>
                  <a:gd name="T1" fmla="*/ 0 h 150"/>
                  <a:gd name="T2" fmla="*/ 10 w 132"/>
                  <a:gd name="T3" fmla="*/ 0 h 150"/>
                  <a:gd name="T4" fmla="*/ 0 w 132"/>
                  <a:gd name="T5" fmla="*/ 11 h 150"/>
                  <a:gd name="T6" fmla="*/ 9 w 132"/>
                  <a:gd name="T7" fmla="*/ 22 h 150"/>
                  <a:gd name="T8" fmla="*/ 19 w 132"/>
                  <a:gd name="T9" fmla="*/ 11 h 150"/>
                  <a:gd name="T10" fmla="*/ 10 w 132"/>
                  <a:gd name="T11" fmla="*/ 0 h 150"/>
                  <a:gd name="T12" fmla="*/ 10 w 132"/>
                  <a:gd name="T13" fmla="*/ 20 h 150"/>
                  <a:gd name="T14" fmla="*/ 10 w 132"/>
                  <a:gd name="T15" fmla="*/ 20 h 150"/>
                  <a:gd name="T16" fmla="*/ 3 w 132"/>
                  <a:gd name="T17" fmla="*/ 11 h 150"/>
                  <a:gd name="T18" fmla="*/ 10 w 132"/>
                  <a:gd name="T19" fmla="*/ 2 h 150"/>
                  <a:gd name="T20" fmla="*/ 16 w 132"/>
                  <a:gd name="T21" fmla="*/ 11 h 150"/>
                  <a:gd name="T22" fmla="*/ 10 w 132"/>
                  <a:gd name="T23" fmla="*/ 2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" h="150">
                    <a:moveTo>
                      <a:pt x="67" y="0"/>
                    </a:moveTo>
                    <a:lnTo>
                      <a:pt x="67" y="0"/>
                    </a:lnTo>
                    <a:cubicBezTo>
                      <a:pt x="28" y="0"/>
                      <a:pt x="0" y="31"/>
                      <a:pt x="0" y="76"/>
                    </a:cubicBezTo>
                    <a:cubicBezTo>
                      <a:pt x="0" y="119"/>
                      <a:pt x="26" y="149"/>
                      <a:pt x="64" y="149"/>
                    </a:cubicBezTo>
                    <a:cubicBezTo>
                      <a:pt x="101" y="149"/>
                      <a:pt x="131" y="123"/>
                      <a:pt x="131" y="73"/>
                    </a:cubicBezTo>
                    <a:cubicBezTo>
                      <a:pt x="131" y="31"/>
                      <a:pt x="105" y="0"/>
                      <a:pt x="67" y="0"/>
                    </a:cubicBezTo>
                    <a:close/>
                    <a:moveTo>
                      <a:pt x="66" y="134"/>
                    </a:moveTo>
                    <a:lnTo>
                      <a:pt x="66" y="134"/>
                    </a:lnTo>
                    <a:cubicBezTo>
                      <a:pt x="37" y="134"/>
                      <a:pt x="20" y="107"/>
                      <a:pt x="20" y="76"/>
                    </a:cubicBezTo>
                    <a:cubicBezTo>
                      <a:pt x="20" y="44"/>
                      <a:pt x="35" y="16"/>
                      <a:pt x="66" y="16"/>
                    </a:cubicBezTo>
                    <a:cubicBezTo>
                      <a:pt x="96" y="16"/>
                      <a:pt x="111" y="46"/>
                      <a:pt x="111" y="75"/>
                    </a:cubicBezTo>
                    <a:cubicBezTo>
                      <a:pt x="111" y="107"/>
                      <a:pt x="95" y="134"/>
                      <a:pt x="66" y="13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Freeform 35"/>
              <p:cNvSpPr>
                <a:spLocks noChangeArrowheads="1"/>
              </p:cNvSpPr>
              <p:nvPr/>
            </p:nvSpPr>
            <p:spPr bwMode="auto">
              <a:xfrm>
                <a:off x="857" y="4183"/>
                <a:ext cx="22" cy="21"/>
              </a:xfrm>
              <a:custGeom>
                <a:avLst/>
                <a:gdLst>
                  <a:gd name="T0" fmla="*/ 17 w 147"/>
                  <a:gd name="T1" fmla="*/ 0 h 144"/>
                  <a:gd name="T2" fmla="*/ 17 w 147"/>
                  <a:gd name="T3" fmla="*/ 0 h 144"/>
                  <a:gd name="T4" fmla="*/ 13 w 147"/>
                  <a:gd name="T5" fmla="*/ 10 h 144"/>
                  <a:gd name="T6" fmla="*/ 11 w 147"/>
                  <a:gd name="T7" fmla="*/ 17 h 144"/>
                  <a:gd name="T8" fmla="*/ 11 w 147"/>
                  <a:gd name="T9" fmla="*/ 17 h 144"/>
                  <a:gd name="T10" fmla="*/ 9 w 147"/>
                  <a:gd name="T11" fmla="*/ 10 h 144"/>
                  <a:gd name="T12" fmla="*/ 5 w 147"/>
                  <a:gd name="T13" fmla="*/ 0 h 144"/>
                  <a:gd name="T14" fmla="*/ 2 w 147"/>
                  <a:gd name="T15" fmla="*/ 0 h 144"/>
                  <a:gd name="T16" fmla="*/ 0 w 147"/>
                  <a:gd name="T17" fmla="*/ 21 h 144"/>
                  <a:gd name="T18" fmla="*/ 3 w 147"/>
                  <a:gd name="T19" fmla="*/ 21 h 144"/>
                  <a:gd name="T20" fmla="*/ 3 w 147"/>
                  <a:gd name="T21" fmla="*/ 12 h 144"/>
                  <a:gd name="T22" fmla="*/ 4 w 147"/>
                  <a:gd name="T23" fmla="*/ 3 h 144"/>
                  <a:gd name="T24" fmla="*/ 4 w 147"/>
                  <a:gd name="T25" fmla="*/ 3 h 144"/>
                  <a:gd name="T26" fmla="*/ 6 w 147"/>
                  <a:gd name="T27" fmla="*/ 11 h 144"/>
                  <a:gd name="T28" fmla="*/ 10 w 147"/>
                  <a:gd name="T29" fmla="*/ 21 h 144"/>
                  <a:gd name="T30" fmla="*/ 12 w 147"/>
                  <a:gd name="T31" fmla="*/ 21 h 144"/>
                  <a:gd name="T32" fmla="*/ 16 w 147"/>
                  <a:gd name="T33" fmla="*/ 11 h 144"/>
                  <a:gd name="T34" fmla="*/ 18 w 147"/>
                  <a:gd name="T35" fmla="*/ 3 h 144"/>
                  <a:gd name="T36" fmla="*/ 18 w 147"/>
                  <a:gd name="T37" fmla="*/ 3 h 144"/>
                  <a:gd name="T38" fmla="*/ 19 w 147"/>
                  <a:gd name="T39" fmla="*/ 12 h 144"/>
                  <a:gd name="T40" fmla="*/ 19 w 147"/>
                  <a:gd name="T41" fmla="*/ 21 h 144"/>
                  <a:gd name="T42" fmla="*/ 22 w 147"/>
                  <a:gd name="T43" fmla="*/ 21 h 144"/>
                  <a:gd name="T44" fmla="*/ 21 w 147"/>
                  <a:gd name="T45" fmla="*/ 0 h 144"/>
                  <a:gd name="T46" fmla="*/ 17 w 147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7" h="14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88" y="70"/>
                      <a:pt x="97" y="47"/>
                      <a:pt x="88" y="70"/>
                    </a:cubicBezTo>
                    <a:cubicBezTo>
                      <a:pt x="82" y="87"/>
                      <a:pt x="78" y="104"/>
                      <a:pt x="73" y="117"/>
                    </a:cubicBezTo>
                    <a:cubicBezTo>
                      <a:pt x="69" y="102"/>
                      <a:pt x="64" y="87"/>
                      <a:pt x="58" y="70"/>
                    </a:cubicBezTo>
                    <a:cubicBezTo>
                      <a:pt x="34" y="0"/>
                      <a:pt x="42" y="24"/>
                      <a:pt x="34" y="0"/>
                    </a:cubicBezTo>
                    <a:cubicBezTo>
                      <a:pt x="11" y="0"/>
                      <a:pt x="18" y="0"/>
                      <a:pt x="11" y="0"/>
                    </a:cubicBezTo>
                    <a:cubicBezTo>
                      <a:pt x="0" y="143"/>
                      <a:pt x="4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21" y="82"/>
                      <a:pt x="20" y="102"/>
                      <a:pt x="21" y="82"/>
                    </a:cubicBezTo>
                    <a:cubicBezTo>
                      <a:pt x="23" y="61"/>
                      <a:pt x="24" y="37"/>
                      <a:pt x="24" y="18"/>
                    </a:cubicBezTo>
                    <a:cubicBezTo>
                      <a:pt x="29" y="35"/>
                      <a:pt x="35" y="53"/>
                      <a:pt x="41" y="75"/>
                    </a:cubicBezTo>
                    <a:cubicBezTo>
                      <a:pt x="64" y="143"/>
                      <a:pt x="56" y="120"/>
                      <a:pt x="64" y="143"/>
                    </a:cubicBezTo>
                    <a:cubicBezTo>
                      <a:pt x="79" y="143"/>
                      <a:pt x="74" y="143"/>
                      <a:pt x="79" y="143"/>
                    </a:cubicBezTo>
                    <a:cubicBezTo>
                      <a:pt x="104" y="73"/>
                      <a:pt x="96" y="96"/>
                      <a:pt x="104" y="73"/>
                    </a:cubicBezTo>
                    <a:cubicBezTo>
                      <a:pt x="111" y="53"/>
                      <a:pt x="117" y="35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37"/>
                      <a:pt x="123" y="61"/>
                      <a:pt x="125" y="81"/>
                    </a:cubicBezTo>
                    <a:cubicBezTo>
                      <a:pt x="128" y="143"/>
                      <a:pt x="127" y="122"/>
                      <a:pt x="128" y="143"/>
                    </a:cubicBezTo>
                    <a:cubicBezTo>
                      <a:pt x="146" y="143"/>
                      <a:pt x="140" y="143"/>
                      <a:pt x="146" y="143"/>
                    </a:cubicBezTo>
                    <a:cubicBezTo>
                      <a:pt x="137" y="0"/>
                      <a:pt x="140" y="48"/>
                      <a:pt x="137" y="0"/>
                    </a:cubicBezTo>
                    <a:cubicBezTo>
                      <a:pt x="130" y="0"/>
                      <a:pt x="122" y="0"/>
                      <a:pt x="114" y="0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Freeform 36"/>
              <p:cNvSpPr>
                <a:spLocks noChangeArrowheads="1"/>
              </p:cNvSpPr>
              <p:nvPr/>
            </p:nvSpPr>
            <p:spPr bwMode="auto">
              <a:xfrm>
                <a:off x="887" y="4183"/>
                <a:ext cx="15" cy="21"/>
              </a:xfrm>
              <a:custGeom>
                <a:avLst/>
                <a:gdLst>
                  <a:gd name="T0" fmla="*/ 0 w 105"/>
                  <a:gd name="T1" fmla="*/ 21 h 144"/>
                  <a:gd name="T2" fmla="*/ 3 w 105"/>
                  <a:gd name="T3" fmla="*/ 21 h 144"/>
                  <a:gd name="T4" fmla="*/ 3 w 105"/>
                  <a:gd name="T5" fmla="*/ 2 h 144"/>
                  <a:gd name="T6" fmla="*/ 12 w 105"/>
                  <a:gd name="T7" fmla="*/ 2 h 144"/>
                  <a:gd name="T8" fmla="*/ 12 w 105"/>
                  <a:gd name="T9" fmla="*/ 21 h 144"/>
                  <a:gd name="T10" fmla="*/ 15 w 105"/>
                  <a:gd name="T11" fmla="*/ 21 h 144"/>
                  <a:gd name="T12" fmla="*/ 15 w 105"/>
                  <a:gd name="T13" fmla="*/ 0 h 144"/>
                  <a:gd name="T14" fmla="*/ 0 w 105"/>
                  <a:gd name="T15" fmla="*/ 0 h 144"/>
                  <a:gd name="T16" fmla="*/ 0 w 105"/>
                  <a:gd name="T17" fmla="*/ 21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44">
                    <a:moveTo>
                      <a:pt x="0" y="143"/>
                    </a:moveTo>
                    <a:cubicBezTo>
                      <a:pt x="7" y="143"/>
                      <a:pt x="13" y="143"/>
                      <a:pt x="19" y="143"/>
                    </a:cubicBezTo>
                    <a:cubicBezTo>
                      <a:pt x="19" y="100"/>
                      <a:pt x="19" y="58"/>
                      <a:pt x="19" y="15"/>
                    </a:cubicBezTo>
                    <a:cubicBezTo>
                      <a:pt x="41" y="15"/>
                      <a:pt x="63" y="15"/>
                      <a:pt x="86" y="15"/>
                    </a:cubicBezTo>
                    <a:cubicBezTo>
                      <a:pt x="86" y="58"/>
                      <a:pt x="86" y="100"/>
                      <a:pt x="86" y="143"/>
                    </a:cubicBezTo>
                    <a:cubicBezTo>
                      <a:pt x="92" y="143"/>
                      <a:pt x="98" y="143"/>
                      <a:pt x="104" y="143"/>
                    </a:cubicBezTo>
                    <a:cubicBezTo>
                      <a:pt x="104" y="95"/>
                      <a:pt x="104" y="48"/>
                      <a:pt x="104" y="0"/>
                    </a:cubicBezTo>
                    <a:cubicBezTo>
                      <a:pt x="70" y="0"/>
                      <a:pt x="35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Freeform 37"/>
              <p:cNvSpPr>
                <a:spLocks noChangeArrowheads="1"/>
              </p:cNvSpPr>
              <p:nvPr/>
            </p:nvSpPr>
            <p:spPr bwMode="auto">
              <a:xfrm>
                <a:off x="909" y="4183"/>
                <a:ext cx="17" cy="21"/>
              </a:xfrm>
              <a:custGeom>
                <a:avLst/>
                <a:gdLst>
                  <a:gd name="T0" fmla="*/ 7 w 120"/>
                  <a:gd name="T1" fmla="*/ 0 h 144"/>
                  <a:gd name="T2" fmla="*/ 7 w 120"/>
                  <a:gd name="T3" fmla="*/ 0 h 144"/>
                  <a:gd name="T4" fmla="*/ 0 w 120"/>
                  <a:gd name="T5" fmla="*/ 21 h 144"/>
                  <a:gd name="T6" fmla="*/ 3 w 120"/>
                  <a:gd name="T7" fmla="*/ 21 h 144"/>
                  <a:gd name="T8" fmla="*/ 5 w 120"/>
                  <a:gd name="T9" fmla="*/ 14 h 144"/>
                  <a:gd name="T10" fmla="*/ 12 w 120"/>
                  <a:gd name="T11" fmla="*/ 14 h 144"/>
                  <a:gd name="T12" fmla="*/ 14 w 120"/>
                  <a:gd name="T13" fmla="*/ 21 h 144"/>
                  <a:gd name="T14" fmla="*/ 17 w 120"/>
                  <a:gd name="T15" fmla="*/ 21 h 144"/>
                  <a:gd name="T16" fmla="*/ 10 w 120"/>
                  <a:gd name="T17" fmla="*/ 0 h 144"/>
                  <a:gd name="T18" fmla="*/ 7 w 120"/>
                  <a:gd name="T19" fmla="*/ 0 h 144"/>
                  <a:gd name="T20" fmla="*/ 5 w 120"/>
                  <a:gd name="T21" fmla="*/ 12 h 144"/>
                  <a:gd name="T22" fmla="*/ 5 w 120"/>
                  <a:gd name="T23" fmla="*/ 12 h 144"/>
                  <a:gd name="T24" fmla="*/ 7 w 120"/>
                  <a:gd name="T25" fmla="*/ 6 h 144"/>
                  <a:gd name="T26" fmla="*/ 8 w 120"/>
                  <a:gd name="T27" fmla="*/ 2 h 144"/>
                  <a:gd name="T28" fmla="*/ 8 w 120"/>
                  <a:gd name="T29" fmla="*/ 2 h 144"/>
                  <a:gd name="T30" fmla="*/ 9 w 120"/>
                  <a:gd name="T31" fmla="*/ 6 h 144"/>
                  <a:gd name="T32" fmla="*/ 11 w 120"/>
                  <a:gd name="T33" fmla="*/ 12 h 144"/>
                  <a:gd name="T34" fmla="*/ 5 w 120"/>
                  <a:gd name="T35" fmla="*/ 1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0" h="144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143"/>
                      <a:pt x="16" y="95"/>
                      <a:pt x="0" y="143"/>
                    </a:cubicBezTo>
                    <a:cubicBezTo>
                      <a:pt x="18" y="143"/>
                      <a:pt x="12" y="143"/>
                      <a:pt x="18" y="143"/>
                    </a:cubicBezTo>
                    <a:cubicBezTo>
                      <a:pt x="34" y="99"/>
                      <a:pt x="28" y="114"/>
                      <a:pt x="34" y="99"/>
                    </a:cubicBezTo>
                    <a:cubicBezTo>
                      <a:pt x="84" y="99"/>
                      <a:pt x="67" y="99"/>
                      <a:pt x="84" y="99"/>
                    </a:cubicBezTo>
                    <a:cubicBezTo>
                      <a:pt x="99" y="143"/>
                      <a:pt x="94" y="128"/>
                      <a:pt x="99" y="143"/>
                    </a:cubicBezTo>
                    <a:cubicBezTo>
                      <a:pt x="119" y="143"/>
                      <a:pt x="112" y="143"/>
                      <a:pt x="119" y="143"/>
                    </a:cubicBezTo>
                    <a:cubicBezTo>
                      <a:pt x="70" y="0"/>
                      <a:pt x="86" y="48"/>
                      <a:pt x="70" y="0"/>
                    </a:cubicBezTo>
                    <a:cubicBezTo>
                      <a:pt x="63" y="0"/>
                      <a:pt x="56" y="0"/>
                      <a:pt x="49" y="0"/>
                    </a:cubicBezTo>
                    <a:close/>
                    <a:moveTo>
                      <a:pt x="38" y="84"/>
                    </a:moveTo>
                    <a:lnTo>
                      <a:pt x="38" y="84"/>
                    </a:lnTo>
                    <a:cubicBezTo>
                      <a:pt x="52" y="43"/>
                      <a:pt x="47" y="56"/>
                      <a:pt x="52" y="43"/>
                    </a:cubicBezTo>
                    <a:cubicBezTo>
                      <a:pt x="55" y="34"/>
                      <a:pt x="56" y="25"/>
                      <a:pt x="5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25"/>
                      <a:pt x="64" y="34"/>
                      <a:pt x="67" y="43"/>
                    </a:cubicBezTo>
                    <a:cubicBezTo>
                      <a:pt x="81" y="84"/>
                      <a:pt x="76" y="70"/>
                      <a:pt x="81" y="84"/>
                    </a:cubicBezTo>
                    <a:cubicBezTo>
                      <a:pt x="67" y="84"/>
                      <a:pt x="52" y="84"/>
                      <a:pt x="38" y="84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Freeform 38"/>
              <p:cNvSpPr>
                <a:spLocks noChangeArrowheads="1"/>
              </p:cNvSpPr>
              <p:nvPr/>
            </p:nvSpPr>
            <p:spPr bwMode="auto">
              <a:xfrm>
                <a:off x="934" y="4183"/>
                <a:ext cx="15" cy="21"/>
              </a:xfrm>
              <a:custGeom>
                <a:avLst/>
                <a:gdLst>
                  <a:gd name="T0" fmla="*/ 12 w 108"/>
                  <a:gd name="T1" fmla="*/ 9 h 144"/>
                  <a:gd name="T2" fmla="*/ 3 w 108"/>
                  <a:gd name="T3" fmla="*/ 9 h 144"/>
                  <a:gd name="T4" fmla="*/ 3 w 108"/>
                  <a:gd name="T5" fmla="*/ 0 h 144"/>
                  <a:gd name="T6" fmla="*/ 0 w 108"/>
                  <a:gd name="T7" fmla="*/ 0 h 144"/>
                  <a:gd name="T8" fmla="*/ 0 w 108"/>
                  <a:gd name="T9" fmla="*/ 21 h 144"/>
                  <a:gd name="T10" fmla="*/ 3 w 108"/>
                  <a:gd name="T11" fmla="*/ 21 h 144"/>
                  <a:gd name="T12" fmla="*/ 3 w 108"/>
                  <a:gd name="T13" fmla="*/ 11 h 144"/>
                  <a:gd name="T14" fmla="*/ 12 w 108"/>
                  <a:gd name="T15" fmla="*/ 11 h 144"/>
                  <a:gd name="T16" fmla="*/ 12 w 108"/>
                  <a:gd name="T17" fmla="*/ 21 h 144"/>
                  <a:gd name="T18" fmla="*/ 15 w 108"/>
                  <a:gd name="T19" fmla="*/ 21 h 144"/>
                  <a:gd name="T20" fmla="*/ 15 w 108"/>
                  <a:gd name="T21" fmla="*/ 0 h 144"/>
                  <a:gd name="T22" fmla="*/ 12 w 108"/>
                  <a:gd name="T23" fmla="*/ 0 h 144"/>
                  <a:gd name="T24" fmla="*/ 12 w 108"/>
                  <a:gd name="T25" fmla="*/ 9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44">
                    <a:moveTo>
                      <a:pt x="87" y="59"/>
                    </a:moveTo>
                    <a:cubicBezTo>
                      <a:pt x="64" y="59"/>
                      <a:pt x="41" y="59"/>
                      <a:pt x="18" y="59"/>
                    </a:cubicBezTo>
                    <a:cubicBezTo>
                      <a:pt x="18" y="40"/>
                      <a:pt x="18" y="2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48"/>
                      <a:pt x="0" y="95"/>
                      <a:pt x="0" y="143"/>
                    </a:cubicBezTo>
                    <a:cubicBezTo>
                      <a:pt x="6" y="143"/>
                      <a:pt x="12" y="143"/>
                      <a:pt x="18" y="143"/>
                    </a:cubicBezTo>
                    <a:cubicBezTo>
                      <a:pt x="18" y="121"/>
                      <a:pt x="18" y="98"/>
                      <a:pt x="18" y="76"/>
                    </a:cubicBezTo>
                    <a:cubicBezTo>
                      <a:pt x="41" y="76"/>
                      <a:pt x="64" y="76"/>
                      <a:pt x="87" y="76"/>
                    </a:cubicBezTo>
                    <a:cubicBezTo>
                      <a:pt x="87" y="98"/>
                      <a:pt x="87" y="121"/>
                      <a:pt x="87" y="143"/>
                    </a:cubicBezTo>
                    <a:cubicBezTo>
                      <a:pt x="93" y="143"/>
                      <a:pt x="100" y="143"/>
                      <a:pt x="107" y="143"/>
                    </a:cubicBezTo>
                    <a:cubicBezTo>
                      <a:pt x="107" y="95"/>
                      <a:pt x="107" y="48"/>
                      <a:pt x="107" y="0"/>
                    </a:cubicBezTo>
                    <a:cubicBezTo>
                      <a:pt x="100" y="0"/>
                      <a:pt x="93" y="0"/>
                      <a:pt x="87" y="0"/>
                    </a:cubicBezTo>
                    <a:cubicBezTo>
                      <a:pt x="87" y="20"/>
                      <a:pt x="87" y="40"/>
                      <a:pt x="87" y="59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4" name="Freeform 39"/>
              <p:cNvSpPr>
                <a:spLocks noChangeArrowheads="1"/>
              </p:cNvSpPr>
              <p:nvPr/>
            </p:nvSpPr>
            <p:spPr bwMode="auto">
              <a:xfrm>
                <a:off x="957" y="4183"/>
                <a:ext cx="16" cy="21"/>
              </a:xfrm>
              <a:custGeom>
                <a:avLst/>
                <a:gdLst>
                  <a:gd name="T0" fmla="*/ 6 w 109"/>
                  <a:gd name="T1" fmla="*/ 11 h 144"/>
                  <a:gd name="T2" fmla="*/ 6 w 109"/>
                  <a:gd name="T3" fmla="*/ 11 h 144"/>
                  <a:gd name="T4" fmla="*/ 2 w 109"/>
                  <a:gd name="T5" fmla="*/ 18 h 144"/>
                  <a:gd name="T6" fmla="*/ 2 w 109"/>
                  <a:gd name="T7" fmla="*/ 18 h 144"/>
                  <a:gd name="T8" fmla="*/ 2 w 109"/>
                  <a:gd name="T9" fmla="*/ 9 h 144"/>
                  <a:gd name="T10" fmla="*/ 2 w 109"/>
                  <a:gd name="T11" fmla="*/ 0 h 144"/>
                  <a:gd name="T12" fmla="*/ 0 w 109"/>
                  <a:gd name="T13" fmla="*/ 0 h 144"/>
                  <a:gd name="T14" fmla="*/ 0 w 109"/>
                  <a:gd name="T15" fmla="*/ 21 h 144"/>
                  <a:gd name="T16" fmla="*/ 3 w 109"/>
                  <a:gd name="T17" fmla="*/ 21 h 144"/>
                  <a:gd name="T18" fmla="*/ 9 w 109"/>
                  <a:gd name="T19" fmla="*/ 11 h 144"/>
                  <a:gd name="T20" fmla="*/ 13 w 109"/>
                  <a:gd name="T21" fmla="*/ 4 h 144"/>
                  <a:gd name="T22" fmla="*/ 13 w 109"/>
                  <a:gd name="T23" fmla="*/ 4 h 144"/>
                  <a:gd name="T24" fmla="*/ 13 w 109"/>
                  <a:gd name="T25" fmla="*/ 12 h 144"/>
                  <a:gd name="T26" fmla="*/ 13 w 109"/>
                  <a:gd name="T27" fmla="*/ 21 h 144"/>
                  <a:gd name="T28" fmla="*/ 16 w 109"/>
                  <a:gd name="T29" fmla="*/ 21 h 144"/>
                  <a:gd name="T30" fmla="*/ 16 w 109"/>
                  <a:gd name="T31" fmla="*/ 0 h 144"/>
                  <a:gd name="T32" fmla="*/ 13 w 109"/>
                  <a:gd name="T33" fmla="*/ 0 h 144"/>
                  <a:gd name="T34" fmla="*/ 6 w 109"/>
                  <a:gd name="T35" fmla="*/ 1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9" h="144">
                    <a:moveTo>
                      <a:pt x="42" y="73"/>
                    </a:moveTo>
                    <a:lnTo>
                      <a:pt x="42" y="73"/>
                    </a:lnTo>
                    <a:cubicBezTo>
                      <a:pt x="32" y="91"/>
                      <a:pt x="23" y="106"/>
                      <a:pt x="16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02"/>
                      <a:pt x="16" y="84"/>
                      <a:pt x="16" y="61"/>
                    </a:cubicBezTo>
                    <a:cubicBezTo>
                      <a:pt x="16" y="0"/>
                      <a:pt x="16" y="21"/>
                      <a:pt x="16" y="0"/>
                    </a:cubicBezTo>
                    <a:cubicBezTo>
                      <a:pt x="0" y="0"/>
                      <a:pt x="5" y="0"/>
                      <a:pt x="0" y="0"/>
                    </a:cubicBezTo>
                    <a:cubicBezTo>
                      <a:pt x="0" y="143"/>
                      <a:pt x="0" y="95"/>
                      <a:pt x="0" y="143"/>
                    </a:cubicBezTo>
                    <a:cubicBezTo>
                      <a:pt x="19" y="143"/>
                      <a:pt x="13" y="143"/>
                      <a:pt x="19" y="143"/>
                    </a:cubicBezTo>
                    <a:cubicBezTo>
                      <a:pt x="64" y="72"/>
                      <a:pt x="49" y="95"/>
                      <a:pt x="64" y="72"/>
                    </a:cubicBezTo>
                    <a:cubicBezTo>
                      <a:pt x="74" y="56"/>
                      <a:pt x="83" y="40"/>
                      <a:pt x="91" y="25"/>
                    </a:cubicBezTo>
                    <a:cubicBezTo>
                      <a:pt x="90" y="43"/>
                      <a:pt x="90" y="59"/>
                      <a:pt x="90" y="82"/>
                    </a:cubicBezTo>
                    <a:cubicBezTo>
                      <a:pt x="90" y="143"/>
                      <a:pt x="90" y="123"/>
                      <a:pt x="90" y="143"/>
                    </a:cubicBezTo>
                    <a:cubicBezTo>
                      <a:pt x="108" y="143"/>
                      <a:pt x="102" y="143"/>
                      <a:pt x="108" y="143"/>
                    </a:cubicBezTo>
                    <a:cubicBezTo>
                      <a:pt x="108" y="0"/>
                      <a:pt x="108" y="48"/>
                      <a:pt x="108" y="0"/>
                    </a:cubicBezTo>
                    <a:cubicBezTo>
                      <a:pt x="88" y="0"/>
                      <a:pt x="95" y="0"/>
                      <a:pt x="88" y="0"/>
                    </a:cubicBezTo>
                    <a:cubicBezTo>
                      <a:pt x="73" y="25"/>
                      <a:pt x="58" y="49"/>
                      <a:pt x="42" y="73"/>
                    </a:cubicBezTo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Freeform 40"/>
              <p:cNvSpPr>
                <a:spLocks noChangeArrowheads="1"/>
              </p:cNvSpPr>
              <p:nvPr/>
            </p:nvSpPr>
            <p:spPr bwMode="auto">
              <a:xfrm>
                <a:off x="979" y="4183"/>
                <a:ext cx="14" cy="21"/>
              </a:xfrm>
              <a:custGeom>
                <a:avLst/>
                <a:gdLst>
                  <a:gd name="T0" fmla="*/ 3 w 97"/>
                  <a:gd name="T1" fmla="*/ 2 h 145"/>
                  <a:gd name="T2" fmla="*/ 3 w 97"/>
                  <a:gd name="T3" fmla="*/ 2 h 145"/>
                  <a:gd name="T4" fmla="*/ 1 w 97"/>
                  <a:gd name="T5" fmla="*/ 6 h 145"/>
                  <a:gd name="T6" fmla="*/ 5 w 97"/>
                  <a:gd name="T7" fmla="*/ 11 h 145"/>
                  <a:gd name="T8" fmla="*/ 5 w 97"/>
                  <a:gd name="T9" fmla="*/ 11 h 145"/>
                  <a:gd name="T10" fmla="*/ 4 w 97"/>
                  <a:gd name="T11" fmla="*/ 12 h 145"/>
                  <a:gd name="T12" fmla="*/ 1 w 97"/>
                  <a:gd name="T13" fmla="*/ 19 h 145"/>
                  <a:gd name="T14" fmla="*/ 0 w 97"/>
                  <a:gd name="T15" fmla="*/ 21 h 145"/>
                  <a:gd name="T16" fmla="*/ 3 w 97"/>
                  <a:gd name="T17" fmla="*/ 21 h 145"/>
                  <a:gd name="T18" fmla="*/ 3 w 97"/>
                  <a:gd name="T19" fmla="*/ 19 h 145"/>
                  <a:gd name="T20" fmla="*/ 6 w 97"/>
                  <a:gd name="T21" fmla="*/ 13 h 145"/>
                  <a:gd name="T22" fmla="*/ 9 w 97"/>
                  <a:gd name="T23" fmla="*/ 12 h 145"/>
                  <a:gd name="T24" fmla="*/ 11 w 97"/>
                  <a:gd name="T25" fmla="*/ 12 h 145"/>
                  <a:gd name="T26" fmla="*/ 11 w 97"/>
                  <a:gd name="T27" fmla="*/ 21 h 145"/>
                  <a:gd name="T28" fmla="*/ 14 w 97"/>
                  <a:gd name="T29" fmla="*/ 21 h 145"/>
                  <a:gd name="T30" fmla="*/ 14 w 97"/>
                  <a:gd name="T31" fmla="*/ 0 h 145"/>
                  <a:gd name="T32" fmla="*/ 9 w 97"/>
                  <a:gd name="T33" fmla="*/ 0 h 145"/>
                  <a:gd name="T34" fmla="*/ 3 w 97"/>
                  <a:gd name="T35" fmla="*/ 2 h 145"/>
                  <a:gd name="T36" fmla="*/ 11 w 97"/>
                  <a:gd name="T37" fmla="*/ 10 h 145"/>
                  <a:gd name="T38" fmla="*/ 11 w 97"/>
                  <a:gd name="T39" fmla="*/ 10 h 145"/>
                  <a:gd name="T40" fmla="*/ 9 w 97"/>
                  <a:gd name="T41" fmla="*/ 10 h 145"/>
                  <a:gd name="T42" fmla="*/ 4 w 97"/>
                  <a:gd name="T43" fmla="*/ 6 h 145"/>
                  <a:gd name="T44" fmla="*/ 9 w 97"/>
                  <a:gd name="T45" fmla="*/ 2 h 145"/>
                  <a:gd name="T46" fmla="*/ 11 w 97"/>
                  <a:gd name="T47" fmla="*/ 2 h 145"/>
                  <a:gd name="T48" fmla="*/ 11 w 97"/>
                  <a:gd name="T49" fmla="*/ 1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45">
                    <a:moveTo>
                      <a:pt x="20" y="12"/>
                    </a:moveTo>
                    <a:lnTo>
                      <a:pt x="20" y="12"/>
                    </a:lnTo>
                    <a:cubicBezTo>
                      <a:pt x="12" y="18"/>
                      <a:pt x="7" y="27"/>
                      <a:pt x="7" y="41"/>
                    </a:cubicBezTo>
                    <a:cubicBezTo>
                      <a:pt x="7" y="60"/>
                      <a:pt x="21" y="73"/>
                      <a:pt x="38" y="76"/>
                    </a:cubicBezTo>
                    <a:cubicBezTo>
                      <a:pt x="35" y="77"/>
                      <a:pt x="30" y="80"/>
                      <a:pt x="27" y="83"/>
                    </a:cubicBezTo>
                    <a:cubicBezTo>
                      <a:pt x="15" y="95"/>
                      <a:pt x="10" y="115"/>
                      <a:pt x="4" y="132"/>
                    </a:cubicBezTo>
                    <a:cubicBezTo>
                      <a:pt x="3" y="136"/>
                      <a:pt x="1" y="141"/>
                      <a:pt x="0" y="144"/>
                    </a:cubicBezTo>
                    <a:cubicBezTo>
                      <a:pt x="20" y="144"/>
                      <a:pt x="13" y="144"/>
                      <a:pt x="20" y="144"/>
                    </a:cubicBezTo>
                    <a:cubicBezTo>
                      <a:pt x="21" y="141"/>
                      <a:pt x="23" y="138"/>
                      <a:pt x="24" y="133"/>
                    </a:cubicBezTo>
                    <a:cubicBezTo>
                      <a:pt x="29" y="120"/>
                      <a:pt x="33" y="100"/>
                      <a:pt x="43" y="89"/>
                    </a:cubicBezTo>
                    <a:cubicBezTo>
                      <a:pt x="47" y="85"/>
                      <a:pt x="55" y="82"/>
                      <a:pt x="64" y="82"/>
                    </a:cubicBezTo>
                    <a:cubicBezTo>
                      <a:pt x="77" y="82"/>
                      <a:pt x="73" y="82"/>
                      <a:pt x="77" y="82"/>
                    </a:cubicBezTo>
                    <a:cubicBezTo>
                      <a:pt x="77" y="144"/>
                      <a:pt x="77" y="123"/>
                      <a:pt x="77" y="144"/>
                    </a:cubicBezTo>
                    <a:cubicBezTo>
                      <a:pt x="96" y="144"/>
                      <a:pt x="90" y="144"/>
                      <a:pt x="96" y="144"/>
                    </a:cubicBezTo>
                    <a:cubicBezTo>
                      <a:pt x="96" y="3"/>
                      <a:pt x="96" y="50"/>
                      <a:pt x="96" y="3"/>
                    </a:cubicBezTo>
                    <a:cubicBezTo>
                      <a:pt x="87" y="1"/>
                      <a:pt x="73" y="0"/>
                      <a:pt x="61" y="0"/>
                    </a:cubicBezTo>
                    <a:cubicBezTo>
                      <a:pt x="43" y="0"/>
                      <a:pt x="29" y="4"/>
                      <a:pt x="20" y="12"/>
                    </a:cubicBezTo>
                    <a:close/>
                    <a:moveTo>
                      <a:pt x="77" y="68"/>
                    </a:moveTo>
                    <a:lnTo>
                      <a:pt x="77" y="68"/>
                    </a:lnTo>
                    <a:cubicBezTo>
                      <a:pt x="73" y="68"/>
                      <a:pt x="67" y="68"/>
                      <a:pt x="61" y="68"/>
                    </a:cubicBezTo>
                    <a:cubicBezTo>
                      <a:pt x="41" y="68"/>
                      <a:pt x="26" y="59"/>
                      <a:pt x="26" y="41"/>
                    </a:cubicBezTo>
                    <a:cubicBezTo>
                      <a:pt x="26" y="21"/>
                      <a:pt x="41" y="15"/>
                      <a:pt x="59" y="15"/>
                    </a:cubicBezTo>
                    <a:cubicBezTo>
                      <a:pt x="68" y="15"/>
                      <a:pt x="74" y="15"/>
                      <a:pt x="77" y="16"/>
                    </a:cubicBezTo>
                    <a:cubicBezTo>
                      <a:pt x="77" y="34"/>
                      <a:pt x="77" y="51"/>
                      <a:pt x="77" y="68"/>
                    </a:cubicBezTo>
                    <a:close/>
                  </a:path>
                </a:pathLst>
              </a:custGeom>
              <a:solidFill>
                <a:srgbClr val="4248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60325"/>
            <a:ext cx="8778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8506117" y="6269833"/>
            <a:ext cx="4667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80808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3291" y="679994"/>
            <a:ext cx="8643242" cy="427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539750" y="236626"/>
            <a:ext cx="7272610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СИСТЕМА ВЗВЕШИВАНИЯ АВТОТРАНСПОРТА В ДВИЖЕНИИ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3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39086</TotalTime>
  <Words>769</Words>
  <Application>Microsoft Office PowerPoint</Application>
  <PresentationFormat>Экран (4:3)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 Unicode MS</vt:lpstr>
      <vt:lpstr>Microsoft YaHei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Меланин Сергей Александрович</cp:lastModifiedBy>
  <cp:revision>268</cp:revision>
  <cp:lastPrinted>2016-05-24T05:20:50Z</cp:lastPrinted>
  <dcterms:created xsi:type="dcterms:W3CDTF">2016-03-25T13:50:02Z</dcterms:created>
  <dcterms:modified xsi:type="dcterms:W3CDTF">2016-05-24T11:28:25Z</dcterms:modified>
</cp:coreProperties>
</file>